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0" r:id="rId4"/>
    <p:sldId id="266" r:id="rId5"/>
    <p:sldId id="260" r:id="rId6"/>
    <p:sldId id="267" r:id="rId7"/>
    <p:sldId id="269" r:id="rId8"/>
    <p:sldId id="264" r:id="rId9"/>
    <p:sldId id="271" r:id="rId10"/>
    <p:sldId id="261" r:id="rId11"/>
    <p:sldId id="268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9AD0D560-B9F7-43F1-B0B7-AEB1D7D4F419}">
          <p14:sldIdLst>
            <p14:sldId id="256"/>
          </p14:sldIdLst>
        </p14:section>
        <p14:section name="Sommaire" id="{8C0DD56A-A7F3-484A-B17A-E5FC470D5152}">
          <p14:sldIdLst>
            <p14:sldId id="265"/>
            <p14:sldId id="270"/>
          </p14:sldIdLst>
        </p14:section>
        <p14:section name="Charte" id="{5EE49FA6-CC5E-432F-B67D-BE09D90AFC5F}">
          <p14:sldIdLst>
            <p14:sldId id="266"/>
          </p14:sldIdLst>
        </p14:section>
        <p14:section name="Architecture" id="{329B0773-32FB-45C7-A687-F7E8ADBF5ED2}">
          <p14:sldIdLst>
            <p14:sldId id="260"/>
            <p14:sldId id="267"/>
          </p14:sldIdLst>
        </p14:section>
        <p14:section name="Touche Personnelle Mohamed" id="{CFCD9F07-20B3-481A-8ACF-9803482EA5E6}">
          <p14:sldIdLst>
            <p14:sldId id="269"/>
            <p14:sldId id="264"/>
            <p14:sldId id="271"/>
          </p14:sldIdLst>
        </p14:section>
        <p14:section name="Touche Personnelle Stanislas" id="{EDC7F3FD-7685-4CCA-8934-6DEB5F61A532}">
          <p14:sldIdLst>
            <p14:sldId id="261"/>
            <p14:sldId id="268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07" autoAdjust="0"/>
    <p:restoredTop sz="94660"/>
  </p:normalViewPr>
  <p:slideViewPr>
    <p:cSldViewPr snapToGrid="0">
      <p:cViewPr varScale="1">
        <p:scale>
          <a:sx n="55" d="100"/>
          <a:sy n="55" d="100"/>
        </p:scale>
        <p:origin x="5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AFD6C-4FD9-4CDD-BE95-B0471555635C}" type="datetimeFigureOut">
              <a:rPr lang="fr-FR" smtClean="0"/>
              <a:t>01/01/2019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5536-57A5-4DEA-833F-8BDB4B7826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9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0B4FD-4CCD-42F7-AEC0-0100ED435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err="1"/>
              <a:t>dtitre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650AD-0E22-4DAE-804F-EC3D1FD9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928D3-26B6-4E28-A8E1-64320215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0D0-3B41-49C3-AAE4-CAFC0C4A0FD4}" type="datetime1">
              <a:rPr lang="fr-FR" smtClean="0"/>
              <a:t>01/01/2019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E8764-D9F6-4359-B6C6-6204B29F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00806-3F60-4405-9352-2F4B8231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8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A5B4-2666-42FF-94CC-4490162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CA851-A094-473D-8B30-A7B0DA3F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A05ED-41EE-41A3-816E-2C810C6F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DCBA-16A2-4A0C-A657-9DB4066CD519}" type="datetime1">
              <a:rPr lang="fr-FR" smtClean="0"/>
              <a:t>01/01/2019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002503-1027-49B1-85D6-D85C56F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FB6FE-D7FF-4C99-8120-A16BE35E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818F79-754D-45AA-BFE1-6587B4FD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71AFD-398F-4A20-95BE-A9BA5992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7426B-8674-4BAA-9436-31E47883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E65D-A7A4-44CB-8624-EFCBEF1F892D}" type="datetime1">
              <a:rPr lang="fr-FR" smtClean="0"/>
              <a:t>01/01/2019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CA9DE6-40B6-4AD6-8F8D-49B399D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42B2D-7D32-4384-8E65-2247F2FE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ACDC-63D1-4CCF-91C4-C167BE6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D2B1D-5967-4586-895B-5D05CE1D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524E1-1B32-42DD-9EF4-51D15BE6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AFA-5143-40A0-99D3-4D3128EEA8E0}" type="datetime1">
              <a:rPr lang="fr-FR" smtClean="0"/>
              <a:t>01/01/2019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0EB61-F5E3-451C-9FB6-AD60D957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1DD7D-51C8-4D5C-88CF-CC8EAD60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3A665-7E5A-4561-8949-3C86DABF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161D-9CE4-4E7D-831B-92E04227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BB890-C70B-443C-AF21-4E264B5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0F54-E068-478B-9A1F-94653F41FB2A}" type="datetime1">
              <a:rPr lang="fr-FR" smtClean="0"/>
              <a:t>01/01/2019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6ABC3-9EE3-47F5-B8BB-36C01F36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8C986-AC7B-4CD8-999C-771BC52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2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88AD4-CB92-423B-BB5F-7896206A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7263F-46F8-44AA-9E32-11C2AB66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22BD30-5CFE-4445-BAE0-8F7CBB7A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53C00-284B-49A6-B086-42534054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1464-F7E1-424E-8491-BC263393FFF4}" type="datetime1">
              <a:rPr lang="fr-FR" smtClean="0"/>
              <a:t>01/01/2019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E7D079-E819-4931-AFBD-627D4AE8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A9005-68D4-4885-B18D-96702D0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9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D6A5-9EA7-42B1-9B11-BCFE631C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67C7A-43C9-4A8F-AD5A-25D594C4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55CF28-953C-47C6-9E17-78DA7D73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741DD-374E-40DD-8DDB-7B525502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586379-F050-49AB-AD6F-6C13159E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1CA4E0-9491-4032-935F-6F12321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688E-2E52-4EDD-8534-AFB1FC4EC3D1}" type="datetime1">
              <a:rPr lang="fr-FR" smtClean="0"/>
              <a:t>01/01/2019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6E08B-831F-48B6-A0B3-B80FF5E8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04A03B-F0F1-4978-A0FF-9FD619D0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C80B-C9FB-4A9A-9EFC-77130370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D39F5B-BAB5-42D3-9FDC-93A71DC8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1089A9-C0A3-4924-8152-E94589D9593E}" type="datetime1">
              <a:rPr lang="fr-FR" smtClean="0"/>
              <a:t>01/01/2019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63E9DF-2122-434D-801C-715FC460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763394-E23C-463B-A0AF-0A3BA8AE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3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E6ADD1-646C-45A8-8725-DB3DA0E2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6580AE-BC94-42B8-8A5C-5A01CFE2F7E5}" type="datetime1">
              <a:rPr lang="fr-FR" smtClean="0"/>
              <a:t>01/01/2019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CB9674-F9DA-4D73-ADAB-7324FC9A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1902F-7E26-4BC4-BDEE-936E327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A5567-0ED2-4785-A6DF-03C846D1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F778E-090A-42A2-AEA8-39D973C9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459FA-813D-4537-BAEC-13F1D637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1F112-2D15-45A6-9B80-F0B33DF7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9AE-B2FC-4D79-AF02-72878D7418F8}" type="datetime1">
              <a:rPr lang="fr-FR" smtClean="0"/>
              <a:t>01/01/2019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1B6BE-15BE-4A0D-8816-653E24B9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4F706-6E80-4A3B-AB98-838DF17F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5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2E22F-4DC2-4191-BAB5-4F401F41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874E0A-9975-4331-B31D-0BC0372B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DD23F-14BC-451D-A8DF-8793FA00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CFC97-6847-498F-A248-C82BAE9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9F55-5969-4717-A3F4-F67774483B9D}" type="datetime1">
              <a:rPr lang="fr-FR" smtClean="0"/>
              <a:t>01/01/2019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CE66E-4D4A-47B5-BDD0-7643769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FBD67-324C-4491-8140-6379AB8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FCB56C-35FD-4397-B501-1D64558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6BA89-E69E-4F55-AB1F-B09734FD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339C7-CB57-40AB-8785-F1BE9667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fld id="{276687DB-9788-47CB-A5B7-2465B5DD8A2D}" type="datetime1">
              <a:rPr lang="fr-FR" smtClean="0"/>
              <a:t>01/01/2019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A7A5B-DC07-4840-8181-E7F82A28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DB488-BA22-4085-A0AA-BE8BA883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4E85A2-9965-443E-BCB5-BF01C9E905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85724"/>
            <a:ext cx="1428750" cy="1190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87768C-BE4C-41BF-85D1-77415DAC4C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236"/>
            <a:ext cx="1238426" cy="14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FE2BD-197E-400F-A964-64BA6E9A0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de site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D60484-0A4E-4C28-B2AE-BFFBC7E2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646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Linus </a:t>
            </a:r>
            <a:r>
              <a:rPr lang="fr-FR" dirty="0" err="1">
                <a:solidFill>
                  <a:schemeClr val="bg1"/>
                </a:solidFill>
              </a:rPr>
              <a:t>Torvalds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Par Mohamed </a:t>
            </a:r>
            <a:r>
              <a:rPr lang="fr-FR" dirty="0" err="1">
                <a:solidFill>
                  <a:schemeClr val="bg1"/>
                </a:solidFill>
              </a:rPr>
              <a:t>Boukhtam</a:t>
            </a:r>
            <a:r>
              <a:rPr lang="fr-FR" dirty="0">
                <a:solidFill>
                  <a:schemeClr val="bg1"/>
                </a:solidFill>
              </a:rPr>
              <a:t> et Stanislas </a:t>
            </a:r>
            <a:r>
              <a:rPr lang="fr-FR" dirty="0" err="1">
                <a:solidFill>
                  <a:schemeClr val="bg1"/>
                </a:solidFill>
              </a:rPr>
              <a:t>Medrano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09982-25E8-4823-97BD-3EDDC251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Stanislas : </a:t>
            </a:r>
            <a:r>
              <a:rPr lang="fr-FR" dirty="0" err="1"/>
              <a:t>SideBar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7BAA7-0F1E-4EF4-B371-B32CC94C2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04384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AA7C4-07B4-44FF-B6CA-FD613F00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SideBar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120165-C9EF-4E14-A6FB-431D15C9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176"/>
          <a:stretch/>
        </p:blipFill>
        <p:spPr>
          <a:xfrm>
            <a:off x="2308781" y="1690688"/>
            <a:ext cx="2084614" cy="419623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5B6EB1-DE6C-4720-9B5A-BAC8179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FC10889-7A59-4966-8325-96DC3211E9BC}"/>
              </a:ext>
            </a:extLst>
          </p:cNvPr>
          <p:cNvSpPr txBox="1">
            <a:spLocks/>
          </p:cNvSpPr>
          <p:nvPr/>
        </p:nvSpPr>
        <p:spPr>
          <a:xfrm>
            <a:off x="4967141" y="1690688"/>
            <a:ext cx="5411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Ergonomique</a:t>
            </a:r>
          </a:p>
          <a:p>
            <a:r>
              <a:rPr lang="fr-FR" dirty="0"/>
              <a:t>Vision de toutes les pages</a:t>
            </a:r>
          </a:p>
          <a:p>
            <a:r>
              <a:rPr lang="fr-FR" dirty="0"/>
              <a:t>Responsive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9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282BC-3AF1-4940-8975-25BE459D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A4904-1362-4A32-8B60-859781E4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projet libre de </a:t>
            </a:r>
            <a:r>
              <a:rPr lang="fr-FR" dirty="0" err="1"/>
              <a:t>Blackrock</a:t>
            </a:r>
            <a:r>
              <a:rPr lang="fr-FR" dirty="0"/>
              <a:t> Digital LLC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1EED2B-861E-417B-8468-328947B8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E907C4-58C4-409F-97CA-4AA23A97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56" y="2332723"/>
            <a:ext cx="7731889" cy="346504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74A976C-CAF3-48D3-8E25-D9FABBFEF985}"/>
              </a:ext>
            </a:extLst>
          </p:cNvPr>
          <p:cNvSpPr/>
          <p:nvPr/>
        </p:nvSpPr>
        <p:spPr>
          <a:xfrm>
            <a:off x="3733014" y="3429000"/>
            <a:ext cx="1206631" cy="586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8DD2734-2C1D-4EFC-BAA1-AB6CBF50176E}"/>
              </a:ext>
            </a:extLst>
          </p:cNvPr>
          <p:cNvCxnSpPr>
            <a:cxnSpLocks/>
          </p:cNvCxnSpPr>
          <p:nvPr/>
        </p:nvCxnSpPr>
        <p:spPr>
          <a:xfrm flipH="1" flipV="1">
            <a:off x="4849793" y="3875930"/>
            <a:ext cx="1592810" cy="429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2C2C05E-E276-4360-A2A5-BC99FE274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464" y="3875930"/>
            <a:ext cx="1592810" cy="14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1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8292D-C89C-4CBD-B34F-9D3FE27F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dans le fichier .html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60EBA8-82D0-483E-818D-37CC1792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1DCF1B1-B802-4CCC-B403-2DD4AE73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12" y="2377281"/>
            <a:ext cx="6429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55E21-DE72-41D4-A4E5-89A70A56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D43CB-3F64-4A88-BC88-A5ED245C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C96B7-11B3-48BA-87C7-174EB9C6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98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EDAA6-41DE-4104-99A2-B990333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AB74E-D06C-4D17-AB0A-F855140A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Choix de la Charte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Touche Personnelle Mohamed</a:t>
            </a:r>
          </a:p>
          <a:p>
            <a:r>
              <a:rPr lang="fr-FR" dirty="0"/>
              <a:t>Touche Personnelle Stanislas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543F3C-4DAB-4054-AA35-C9663A57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2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12360-B052-417A-9259-2B94368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6F40C-D92E-4E46-8FE5-7185B9E2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Linus </a:t>
            </a:r>
            <a:r>
              <a:rPr lang="fr-FR" dirty="0" err="1"/>
              <a:t>Torvalds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5F5766-BB98-4DEC-8D94-8FF21E24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pic>
        <p:nvPicPr>
          <p:cNvPr id="6" name="Graphique 5" descr="Ordinateur portable">
            <a:extLst>
              <a:ext uri="{FF2B5EF4-FFF2-40B4-BE49-F238E27FC236}">
                <a16:creationId xmlns:a16="http://schemas.microsoft.com/office/drawing/2014/main" id="{BD12D237-6926-42E8-BD2F-DD6FB9D4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011" y="2731183"/>
            <a:ext cx="914400" cy="914400"/>
          </a:xfrm>
          <a:prstGeom prst="rect">
            <a:avLst/>
          </a:prstGeom>
        </p:spPr>
      </p:pic>
      <p:pic>
        <p:nvPicPr>
          <p:cNvPr id="8" name="Graphique 7" descr="Bulle de pensée">
            <a:extLst>
              <a:ext uri="{FF2B5EF4-FFF2-40B4-BE49-F238E27FC236}">
                <a16:creationId xmlns:a16="http://schemas.microsoft.com/office/drawing/2014/main" id="{4E0FF6B1-64AA-4B94-9610-AE05C8E6A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4026" y="1816783"/>
            <a:ext cx="914400" cy="914400"/>
          </a:xfrm>
          <a:prstGeom prst="rect">
            <a:avLst/>
          </a:prstGeom>
        </p:spPr>
      </p:pic>
      <p:pic>
        <p:nvPicPr>
          <p:cNvPr id="10" name="Graphique 9" descr="Équipe">
            <a:extLst>
              <a:ext uri="{FF2B5EF4-FFF2-40B4-BE49-F238E27FC236}">
                <a16:creationId xmlns:a16="http://schemas.microsoft.com/office/drawing/2014/main" id="{479D81D4-48A8-45FE-A037-1FFBFB8F4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4200" y="37261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C093D-5E71-46BE-8B6C-B9D7D8BA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Charte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FD277-35F6-4993-AD3F-7A008D59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Police Ubuntu </a:t>
            </a:r>
          </a:p>
          <a:p>
            <a:r>
              <a:rPr lang="fr-FR" dirty="0"/>
              <a:t>Couleurs rouge, noir, nuances de gris, blanc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21E671-3DDC-4035-96C0-005A9AED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8A7EFF2-5056-49A7-84F5-2415A99AECDB}"/>
              </a:ext>
            </a:extLst>
          </p:cNvPr>
          <p:cNvGrpSpPr/>
          <p:nvPr/>
        </p:nvGrpSpPr>
        <p:grpSpPr>
          <a:xfrm>
            <a:off x="2599091" y="2890287"/>
            <a:ext cx="6993818" cy="2428682"/>
            <a:chOff x="2041072" y="2890287"/>
            <a:chExt cx="6993818" cy="242868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8F551-2BA3-44EC-B388-A3A5A59F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072" y="3155645"/>
              <a:ext cx="1855512" cy="1897967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8D155C9-66FE-4AE6-B835-216EF63B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219" y="3052310"/>
              <a:ext cx="2104636" cy="210463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0BACC10-847D-4CCD-826B-89BB68F0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768" y="2890287"/>
              <a:ext cx="2521122" cy="2428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65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CD8A4-5CB4-43DC-A95C-1FB5FE4DB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ARCHITECTURE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A7AB14-8516-47E3-9F76-8B267BAB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157751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D1173-F167-4DA5-8F08-0BA66480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Sombre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CB4B7F-6F75-4769-9466-AAE43138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3432"/>
            <a:ext cx="10515600" cy="419623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FE1876-E168-4C85-8089-3EF4CBD4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1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50294-0A89-497B-8DFD-6389ACD39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Mohamed : Index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CCF9F9-8239-4AA6-8559-8F3BCB684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256432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A9D19-45DB-46D6-B524-3D7F98E9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84E5AA-8567-4483-A9A6-395E438D8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975"/>
            <a:ext cx="10515600" cy="434863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63B9F-0974-47C2-BC29-C0C69DA2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43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C981F-9811-4449-9452-AF236F0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444000-6CB4-4D53-86EC-EAA3A942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03"/>
          <a:stretch/>
        </p:blipFill>
        <p:spPr>
          <a:xfrm>
            <a:off x="2215300" y="1690688"/>
            <a:ext cx="8873248" cy="435133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2128DD-15DF-4C96-9AAA-69CB4F4F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007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135</Words>
  <Application>Microsoft Office PowerPoint</Application>
  <PresentationFormat>Grand écran</PresentationFormat>
  <Paragraphs>47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Ubuntu</vt:lpstr>
      <vt:lpstr>Thème Office</vt:lpstr>
      <vt:lpstr>Projet de site web</vt:lpstr>
      <vt:lpstr>Sommaire</vt:lpstr>
      <vt:lpstr>Introduction</vt:lpstr>
      <vt:lpstr>Choix de la Charte</vt:lpstr>
      <vt:lpstr>ARCHITECTURE </vt:lpstr>
      <vt:lpstr>Interface Sombre</vt:lpstr>
      <vt:lpstr>Mohamed : Index</vt:lpstr>
      <vt:lpstr>Page d’accueil</vt:lpstr>
      <vt:lpstr>Conception</vt:lpstr>
      <vt:lpstr>Stanislas : SideBar</vt:lpstr>
      <vt:lpstr>SideBar</vt:lpstr>
      <vt:lpstr>Conception</vt:lpstr>
      <vt:lpstr>Javascript dans le fichier .html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site web</dc:title>
  <dc:creator>Stan</dc:creator>
  <cp:lastModifiedBy>Stanislas Medrano</cp:lastModifiedBy>
  <cp:revision>23</cp:revision>
  <dcterms:created xsi:type="dcterms:W3CDTF">2018-11-26T14:27:12Z</dcterms:created>
  <dcterms:modified xsi:type="dcterms:W3CDTF">2019-01-01T14:08:33Z</dcterms:modified>
</cp:coreProperties>
</file>