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6"/>
  </p:notesMasterIdLst>
  <p:sldIdLst>
    <p:sldId id="262" r:id="rId5"/>
    <p:sldId id="271" r:id="rId6"/>
    <p:sldId id="272" r:id="rId7"/>
    <p:sldId id="273" r:id="rId8"/>
    <p:sldId id="274" r:id="rId9"/>
    <p:sldId id="269" r:id="rId10"/>
    <p:sldId id="277" r:id="rId11"/>
    <p:sldId id="276" r:id="rId12"/>
    <p:sldId id="275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thany Stai" initials="BS" lastIdx="2" clrIdx="0">
    <p:extLst>
      <p:ext uri="{19B8F6BF-5375-455C-9EA6-DF929625EA0E}">
        <p15:presenceInfo xmlns:p15="http://schemas.microsoft.com/office/powerpoint/2012/main" userId="S::staibet@chrobinson.com::32cc0dfd-e054-4c15-80e9-a73c64ed95d9" providerId="AD"/>
      </p:ext>
    </p:extLst>
  </p:cmAuthor>
  <p:cmAuthor id="2" name="Natalie Heer" initials="NH" lastIdx="2" clrIdx="1">
    <p:extLst>
      <p:ext uri="{19B8F6BF-5375-455C-9EA6-DF929625EA0E}">
        <p15:presenceInfo xmlns:p15="http://schemas.microsoft.com/office/powerpoint/2012/main" userId="S::heernat@chrobinson.com::aecf4b16-6f70-4a5a-ad55-78719d5a8bf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E902C-B9FB-8709-4764-C72AAF55A08C}" v="174" dt="2021-07-09T19:35:04.960"/>
    <p1510:client id="{0E5831B7-83B7-5252-1ACC-A43EE19882F8}" v="67" dt="2021-07-12T14:16:40.067"/>
    <p1510:client id="{40462461-2511-4F76-9889-3AE31F58D33D}" v="218" dt="2021-07-12T14:18:12.687"/>
    <p1510:client id="{50052BA5-EAA6-45BC-B527-6EA7BADD2ABA}" v="28" dt="2021-07-12T14:14:10.239"/>
    <p1510:client id="{833D5549-F0DB-4FC0-8227-42418415E76D}" v="2523" dt="2021-07-10T00:39:44.484"/>
    <p1510:client id="{E979489A-5F7B-4BB5-B506-ED652675D4BF}" v="2007" dt="2021-07-08T21:14:34.547"/>
    <p1510:client id="{F30C570F-792E-4B39-9CB4-38EDB89CEB93}" v="304" dt="2021-07-12T13:56:54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hmutov" userId="S::chmumic@chrobinson.com::1cff919c-2239-474b-88c9-2620e4a7f1b7" providerId="AD" clId="Web-{0E5831B7-83B7-5252-1ACC-A43EE19882F8}"/>
    <pc:docChg chg="modSld">
      <pc:chgData name="Michael Chmutov" userId="S::chmumic@chrobinson.com::1cff919c-2239-474b-88c9-2620e4a7f1b7" providerId="AD" clId="Web-{0E5831B7-83B7-5252-1ACC-A43EE19882F8}" dt="2021-07-12T14:16:35.942" v="31" actId="20577"/>
      <pc:docMkLst>
        <pc:docMk/>
      </pc:docMkLst>
      <pc:sldChg chg="modSp">
        <pc:chgData name="Michael Chmutov" userId="S::chmumic@chrobinson.com::1cff919c-2239-474b-88c9-2620e4a7f1b7" providerId="AD" clId="Web-{0E5831B7-83B7-5252-1ACC-A43EE19882F8}" dt="2021-07-12T14:15:00.279" v="24" actId="20577"/>
        <pc:sldMkLst>
          <pc:docMk/>
          <pc:sldMk cId="3468176831" sldId="263"/>
        </pc:sldMkLst>
        <pc:spChg chg="mod">
          <ac:chgData name="Michael Chmutov" userId="S::chmumic@chrobinson.com::1cff919c-2239-474b-88c9-2620e4a7f1b7" providerId="AD" clId="Web-{0E5831B7-83B7-5252-1ACC-A43EE19882F8}" dt="2021-07-12T14:15:00.279" v="24" actId="20577"/>
          <ac:spMkLst>
            <pc:docMk/>
            <pc:sldMk cId="3468176831" sldId="263"/>
            <ac:spMk id="6" creationId="{00000000-0000-0000-0000-000000000000}"/>
          </ac:spMkLst>
        </pc:spChg>
      </pc:sldChg>
      <pc:sldChg chg="modSp">
        <pc:chgData name="Michael Chmutov" userId="S::chmumic@chrobinson.com::1cff919c-2239-474b-88c9-2620e4a7f1b7" providerId="AD" clId="Web-{0E5831B7-83B7-5252-1ACC-A43EE19882F8}" dt="2021-07-12T14:14:24.449" v="22" actId="20577"/>
        <pc:sldMkLst>
          <pc:docMk/>
          <pc:sldMk cId="3578325332" sldId="265"/>
        </pc:sldMkLst>
        <pc:spChg chg="mod">
          <ac:chgData name="Michael Chmutov" userId="S::chmumic@chrobinson.com::1cff919c-2239-474b-88c9-2620e4a7f1b7" providerId="AD" clId="Web-{0E5831B7-83B7-5252-1ACC-A43EE19882F8}" dt="2021-07-12T14:14:24.449" v="22" actId="20577"/>
          <ac:spMkLst>
            <pc:docMk/>
            <pc:sldMk cId="3578325332" sldId="265"/>
            <ac:spMk id="23" creationId="{982A21A4-785F-4F83-8945-8BA2044C23CB}"/>
          </ac:spMkLst>
        </pc:spChg>
      </pc:sldChg>
      <pc:sldChg chg="modSp">
        <pc:chgData name="Michael Chmutov" userId="S::chmumic@chrobinson.com::1cff919c-2239-474b-88c9-2620e4a7f1b7" providerId="AD" clId="Web-{0E5831B7-83B7-5252-1ACC-A43EE19882F8}" dt="2021-07-12T14:16:35.942" v="31" actId="20577"/>
        <pc:sldMkLst>
          <pc:docMk/>
          <pc:sldMk cId="4253180736" sldId="269"/>
        </pc:sldMkLst>
        <pc:spChg chg="mod">
          <ac:chgData name="Michael Chmutov" userId="S::chmumic@chrobinson.com::1cff919c-2239-474b-88c9-2620e4a7f1b7" providerId="AD" clId="Web-{0E5831B7-83B7-5252-1ACC-A43EE19882F8}" dt="2021-07-12T14:16:35.942" v="31" actId="20577"/>
          <ac:spMkLst>
            <pc:docMk/>
            <pc:sldMk cId="4253180736" sldId="269"/>
            <ac:spMk id="3" creationId="{00000000-0000-0000-0000-000000000000}"/>
          </ac:spMkLst>
        </pc:spChg>
      </pc:sldChg>
      <pc:sldChg chg="modSp">
        <pc:chgData name="Michael Chmutov" userId="S::chmumic@chrobinson.com::1cff919c-2239-474b-88c9-2620e4a7f1b7" providerId="AD" clId="Web-{0E5831B7-83B7-5252-1ACC-A43EE19882F8}" dt="2021-07-12T14:15:50.314" v="30" actId="20577"/>
        <pc:sldMkLst>
          <pc:docMk/>
          <pc:sldMk cId="728526943" sldId="275"/>
        </pc:sldMkLst>
        <pc:spChg chg="mod">
          <ac:chgData name="Michael Chmutov" userId="S::chmumic@chrobinson.com::1cff919c-2239-474b-88c9-2620e4a7f1b7" providerId="AD" clId="Web-{0E5831B7-83B7-5252-1ACC-A43EE19882F8}" dt="2021-07-12T14:15:50.314" v="30" actId="20577"/>
          <ac:spMkLst>
            <pc:docMk/>
            <pc:sldMk cId="728526943" sldId="275"/>
            <ac:spMk id="6" creationId="{00000000-0000-0000-0000-000000000000}"/>
          </ac:spMkLst>
        </pc:spChg>
      </pc:sldChg>
    </pc:docChg>
  </pc:docChgLst>
  <pc:docChgLst>
    <pc:chgData name="Natalie Heer" userId="S::heernat@chrobinson.com::aecf4b16-6f70-4a5a-ad55-78719d5a8bf5" providerId="AD" clId="Web-{E979489A-5F7B-4BB5-B506-ED652675D4BF}"/>
    <pc:docChg chg="addSld modSld">
      <pc:chgData name="Natalie Heer" userId="S::heernat@chrobinson.com::aecf4b16-6f70-4a5a-ad55-78719d5a8bf5" providerId="AD" clId="Web-{E979489A-5F7B-4BB5-B506-ED652675D4BF}" dt="2021-07-08T21:14:34.547" v="968" actId="20577"/>
      <pc:docMkLst>
        <pc:docMk/>
      </pc:docMkLst>
      <pc:sldChg chg="modSp">
        <pc:chgData name="Natalie Heer" userId="S::heernat@chrobinson.com::aecf4b16-6f70-4a5a-ad55-78719d5a8bf5" providerId="AD" clId="Web-{E979489A-5F7B-4BB5-B506-ED652675D4BF}" dt="2021-07-08T14:48:32.753" v="33" actId="20577"/>
        <pc:sldMkLst>
          <pc:docMk/>
          <pc:sldMk cId="109857222" sldId="256"/>
        </pc:sldMkLst>
        <pc:spChg chg="mod">
          <ac:chgData name="Natalie Heer" userId="S::heernat@chrobinson.com::aecf4b16-6f70-4a5a-ad55-78719d5a8bf5" providerId="AD" clId="Web-{E979489A-5F7B-4BB5-B506-ED652675D4BF}" dt="2021-07-08T14:48:32.753" v="3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Natalie Heer" userId="S::heernat@chrobinson.com::aecf4b16-6f70-4a5a-ad55-78719d5a8bf5" providerId="AD" clId="Web-{E979489A-5F7B-4BB5-B506-ED652675D4BF}" dt="2021-07-08T20:58:10.588" v="165" actId="20577"/>
        <pc:sldMkLst>
          <pc:docMk/>
          <pc:sldMk cId="3282218156" sldId="257"/>
        </pc:sldMkLst>
        <pc:spChg chg="mod">
          <ac:chgData name="Natalie Heer" userId="S::heernat@chrobinson.com::aecf4b16-6f70-4a5a-ad55-78719d5a8bf5" providerId="AD" clId="Web-{E979489A-5F7B-4BB5-B506-ED652675D4BF}" dt="2021-07-08T16:07:52.574" v="57" actId="20577"/>
          <ac:spMkLst>
            <pc:docMk/>
            <pc:sldMk cId="3282218156" sldId="257"/>
            <ac:spMk id="2" creationId="{5401E65E-7A97-4CBC-870A-2D7F350E145D}"/>
          </ac:spMkLst>
        </pc:spChg>
        <pc:spChg chg="mod">
          <ac:chgData name="Natalie Heer" userId="S::heernat@chrobinson.com::aecf4b16-6f70-4a5a-ad55-78719d5a8bf5" providerId="AD" clId="Web-{E979489A-5F7B-4BB5-B506-ED652675D4BF}" dt="2021-07-08T20:58:10.588" v="165" actId="20577"/>
          <ac:spMkLst>
            <pc:docMk/>
            <pc:sldMk cId="3282218156" sldId="257"/>
            <ac:spMk id="3" creationId="{E19A5A8F-AA02-4843-A1D8-FF5E72E671E0}"/>
          </ac:spMkLst>
        </pc:spChg>
      </pc:sldChg>
      <pc:sldChg chg="modSp new">
        <pc:chgData name="Natalie Heer" userId="S::heernat@chrobinson.com::aecf4b16-6f70-4a5a-ad55-78719d5a8bf5" providerId="AD" clId="Web-{E979489A-5F7B-4BB5-B506-ED652675D4BF}" dt="2021-07-08T21:02:42.453" v="255" actId="20577"/>
        <pc:sldMkLst>
          <pc:docMk/>
          <pc:sldMk cId="3001441777" sldId="258"/>
        </pc:sldMkLst>
        <pc:spChg chg="mod">
          <ac:chgData name="Natalie Heer" userId="S::heernat@chrobinson.com::aecf4b16-6f70-4a5a-ad55-78719d5a8bf5" providerId="AD" clId="Web-{E979489A-5F7B-4BB5-B506-ED652675D4BF}" dt="2021-07-08T21:02:30.843" v="248" actId="20577"/>
          <ac:spMkLst>
            <pc:docMk/>
            <pc:sldMk cId="3001441777" sldId="258"/>
            <ac:spMk id="2" creationId="{67352768-3073-4B22-9A65-15BF7D51BD2D}"/>
          </ac:spMkLst>
        </pc:spChg>
        <pc:spChg chg="mod">
          <ac:chgData name="Natalie Heer" userId="S::heernat@chrobinson.com::aecf4b16-6f70-4a5a-ad55-78719d5a8bf5" providerId="AD" clId="Web-{E979489A-5F7B-4BB5-B506-ED652675D4BF}" dt="2021-07-08T21:02:42.453" v="255" actId="20577"/>
          <ac:spMkLst>
            <pc:docMk/>
            <pc:sldMk cId="3001441777" sldId="258"/>
            <ac:spMk id="3" creationId="{F3C86359-B86C-473B-AF74-2E8FE1C29CDE}"/>
          </ac:spMkLst>
        </pc:spChg>
      </pc:sldChg>
      <pc:sldChg chg="delSp modSp new">
        <pc:chgData name="Natalie Heer" userId="S::heernat@chrobinson.com::aecf4b16-6f70-4a5a-ad55-78719d5a8bf5" providerId="AD" clId="Web-{E979489A-5F7B-4BB5-B506-ED652675D4BF}" dt="2021-07-08T21:07:31.585" v="546" actId="20577"/>
        <pc:sldMkLst>
          <pc:docMk/>
          <pc:sldMk cId="1716982736" sldId="259"/>
        </pc:sldMkLst>
        <pc:spChg chg="mod">
          <ac:chgData name="Natalie Heer" userId="S::heernat@chrobinson.com::aecf4b16-6f70-4a5a-ad55-78719d5a8bf5" providerId="AD" clId="Web-{E979489A-5F7B-4BB5-B506-ED652675D4BF}" dt="2021-07-08T21:03:30.204" v="273" actId="20577"/>
          <ac:spMkLst>
            <pc:docMk/>
            <pc:sldMk cId="1716982736" sldId="259"/>
            <ac:spMk id="2" creationId="{3EB54950-FFFC-494D-9EA9-2DB0575FE5B1}"/>
          </ac:spMkLst>
        </pc:spChg>
        <pc:spChg chg="mod">
          <ac:chgData name="Natalie Heer" userId="S::heernat@chrobinson.com::aecf4b16-6f70-4a5a-ad55-78719d5a8bf5" providerId="AD" clId="Web-{E979489A-5F7B-4BB5-B506-ED652675D4BF}" dt="2021-07-08T21:07:31.585" v="546" actId="20577"/>
          <ac:spMkLst>
            <pc:docMk/>
            <pc:sldMk cId="1716982736" sldId="259"/>
            <ac:spMk id="3" creationId="{DD41EE7E-3EBB-4EEB-B7F4-9BF056D3B566}"/>
          </ac:spMkLst>
        </pc:spChg>
        <pc:spChg chg="del">
          <ac:chgData name="Natalie Heer" userId="S::heernat@chrobinson.com::aecf4b16-6f70-4a5a-ad55-78719d5a8bf5" providerId="AD" clId="Web-{E979489A-5F7B-4BB5-B506-ED652675D4BF}" dt="2021-07-08T21:04:40.799" v="343"/>
          <ac:spMkLst>
            <pc:docMk/>
            <pc:sldMk cId="1716982736" sldId="259"/>
            <ac:spMk id="4" creationId="{2DAAF325-974C-48DF-B9A2-C462E117FF1A}"/>
          </ac:spMkLst>
        </pc:spChg>
      </pc:sldChg>
      <pc:sldChg chg="delSp modSp new">
        <pc:chgData name="Natalie Heer" userId="S::heernat@chrobinson.com::aecf4b16-6f70-4a5a-ad55-78719d5a8bf5" providerId="AD" clId="Web-{E979489A-5F7B-4BB5-B506-ED652675D4BF}" dt="2021-07-08T21:14:34.547" v="968" actId="20577"/>
        <pc:sldMkLst>
          <pc:docMk/>
          <pc:sldMk cId="347527111" sldId="260"/>
        </pc:sldMkLst>
        <pc:spChg chg="mod">
          <ac:chgData name="Natalie Heer" userId="S::heernat@chrobinson.com::aecf4b16-6f70-4a5a-ad55-78719d5a8bf5" providerId="AD" clId="Web-{E979489A-5F7B-4BB5-B506-ED652675D4BF}" dt="2021-07-08T21:07:59.132" v="579" actId="20577"/>
          <ac:spMkLst>
            <pc:docMk/>
            <pc:sldMk cId="347527111" sldId="260"/>
            <ac:spMk id="2" creationId="{15A3231A-686E-4BF2-B668-BF39544BEDAF}"/>
          </ac:spMkLst>
        </pc:spChg>
        <pc:spChg chg="mod">
          <ac:chgData name="Natalie Heer" userId="S::heernat@chrobinson.com::aecf4b16-6f70-4a5a-ad55-78719d5a8bf5" providerId="AD" clId="Web-{E979489A-5F7B-4BB5-B506-ED652675D4BF}" dt="2021-07-08T21:14:34.547" v="968" actId="20577"/>
          <ac:spMkLst>
            <pc:docMk/>
            <pc:sldMk cId="347527111" sldId="260"/>
            <ac:spMk id="3" creationId="{F0953486-DDD4-439E-B8B0-7A885620A899}"/>
          </ac:spMkLst>
        </pc:spChg>
        <pc:spChg chg="del">
          <ac:chgData name="Natalie Heer" userId="S::heernat@chrobinson.com::aecf4b16-6f70-4a5a-ad55-78719d5a8bf5" providerId="AD" clId="Web-{E979489A-5F7B-4BB5-B506-ED652675D4BF}" dt="2021-07-08T21:08:33.227" v="663"/>
          <ac:spMkLst>
            <pc:docMk/>
            <pc:sldMk cId="347527111" sldId="260"/>
            <ac:spMk id="4" creationId="{B1DA4DFA-EDA3-481C-8E88-55EE7F47D33C}"/>
          </ac:spMkLst>
        </pc:spChg>
      </pc:sldChg>
      <pc:sldChg chg="delSp modSp new">
        <pc:chgData name="Natalie Heer" userId="S::heernat@chrobinson.com::aecf4b16-6f70-4a5a-ad55-78719d5a8bf5" providerId="AD" clId="Web-{E979489A-5F7B-4BB5-B506-ED652675D4BF}" dt="2021-07-08T21:13:31.218" v="878" actId="20577"/>
        <pc:sldMkLst>
          <pc:docMk/>
          <pc:sldMk cId="1033448857" sldId="261"/>
        </pc:sldMkLst>
        <pc:spChg chg="mod">
          <ac:chgData name="Natalie Heer" userId="S::heernat@chrobinson.com::aecf4b16-6f70-4a5a-ad55-78719d5a8bf5" providerId="AD" clId="Web-{E979489A-5F7B-4BB5-B506-ED652675D4BF}" dt="2021-07-08T21:11:41.996" v="773" actId="20577"/>
          <ac:spMkLst>
            <pc:docMk/>
            <pc:sldMk cId="1033448857" sldId="261"/>
            <ac:spMk id="2" creationId="{630BF1C2-7B1C-40AB-80A4-9BB8E163869D}"/>
          </ac:spMkLst>
        </pc:spChg>
        <pc:spChg chg="mod">
          <ac:chgData name="Natalie Heer" userId="S::heernat@chrobinson.com::aecf4b16-6f70-4a5a-ad55-78719d5a8bf5" providerId="AD" clId="Web-{E979489A-5F7B-4BB5-B506-ED652675D4BF}" dt="2021-07-08T21:13:31.218" v="878" actId="20577"/>
          <ac:spMkLst>
            <pc:docMk/>
            <pc:sldMk cId="1033448857" sldId="261"/>
            <ac:spMk id="3" creationId="{545DBE86-5671-480C-A3B0-6C268AEE0E32}"/>
          </ac:spMkLst>
        </pc:spChg>
        <pc:spChg chg="del">
          <ac:chgData name="Natalie Heer" userId="S::heernat@chrobinson.com::aecf4b16-6f70-4a5a-ad55-78719d5a8bf5" providerId="AD" clId="Web-{E979489A-5F7B-4BB5-B506-ED652675D4BF}" dt="2021-07-08T21:12:38.044" v="864"/>
          <ac:spMkLst>
            <pc:docMk/>
            <pc:sldMk cId="1033448857" sldId="261"/>
            <ac:spMk id="4" creationId="{9BE589DF-3A80-4378-BE57-BD7412D3A57C}"/>
          </ac:spMkLst>
        </pc:spChg>
      </pc:sldChg>
    </pc:docChg>
  </pc:docChgLst>
  <pc:docChgLst>
    <pc:chgData name="Natalie Heer" userId="S::heernat@chrobinson.com::aecf4b16-6f70-4a5a-ad55-78719d5a8bf5" providerId="AD" clId="Web-{40462461-2511-4F76-9889-3AE31F58D33D}"/>
    <pc:docChg chg="modSld">
      <pc:chgData name="Natalie Heer" userId="S::heernat@chrobinson.com::aecf4b16-6f70-4a5a-ad55-78719d5a8bf5" providerId="AD" clId="Web-{40462461-2511-4F76-9889-3AE31F58D33D}" dt="2021-07-12T14:18:12.687" v="106" actId="20577"/>
      <pc:docMkLst>
        <pc:docMk/>
      </pc:docMkLst>
      <pc:sldChg chg="modSp modTransition">
        <pc:chgData name="Natalie Heer" userId="S::heernat@chrobinson.com::aecf4b16-6f70-4a5a-ad55-78719d5a8bf5" providerId="AD" clId="Web-{40462461-2511-4F76-9889-3AE31F58D33D}" dt="2021-07-12T14:11:17.816" v="39"/>
        <pc:sldMkLst>
          <pc:docMk/>
          <pc:sldMk cId="2683555870" sldId="262"/>
        </pc:sldMkLst>
        <pc:spChg chg="mod">
          <ac:chgData name="Natalie Heer" userId="S::heernat@chrobinson.com::aecf4b16-6f70-4a5a-ad55-78719d5a8bf5" providerId="AD" clId="Web-{40462461-2511-4F76-9889-3AE31F58D33D}" dt="2021-07-12T14:10:34.690" v="36" actId="20577"/>
          <ac:spMkLst>
            <pc:docMk/>
            <pc:sldMk cId="2683555870" sldId="262"/>
            <ac:spMk id="8" creationId="{00000000-0000-0000-0000-000000000000}"/>
          </ac:spMkLst>
        </pc:spChg>
      </pc:sldChg>
      <pc:sldChg chg="modSp addCm delCm">
        <pc:chgData name="Natalie Heer" userId="S::heernat@chrobinson.com::aecf4b16-6f70-4a5a-ad55-78719d5a8bf5" providerId="AD" clId="Web-{40462461-2511-4F76-9889-3AE31F58D33D}" dt="2021-07-12T14:15:39.308" v="100" actId="20577"/>
        <pc:sldMkLst>
          <pc:docMk/>
          <pc:sldMk cId="3468176831" sldId="263"/>
        </pc:sldMkLst>
        <pc:spChg chg="mod">
          <ac:chgData name="Natalie Heer" userId="S::heernat@chrobinson.com::aecf4b16-6f70-4a5a-ad55-78719d5a8bf5" providerId="AD" clId="Web-{40462461-2511-4F76-9889-3AE31F58D33D}" dt="2021-07-12T14:12:09.396" v="65" actId="20577"/>
          <ac:spMkLst>
            <pc:docMk/>
            <pc:sldMk cId="3468176831" sldId="263"/>
            <ac:spMk id="5" creationId="{00000000-0000-0000-0000-000000000000}"/>
          </ac:spMkLst>
        </pc:spChg>
        <pc:spChg chg="mod">
          <ac:chgData name="Natalie Heer" userId="S::heernat@chrobinson.com::aecf4b16-6f70-4a5a-ad55-78719d5a8bf5" providerId="AD" clId="Web-{40462461-2511-4F76-9889-3AE31F58D33D}" dt="2021-07-12T14:15:39.308" v="100" actId="20577"/>
          <ac:spMkLst>
            <pc:docMk/>
            <pc:sldMk cId="3468176831" sldId="263"/>
            <ac:spMk id="6" creationId="{00000000-0000-0000-0000-000000000000}"/>
          </ac:spMkLst>
        </pc:spChg>
      </pc:sldChg>
      <pc:sldChg chg="modSp modTransition addCm delCm">
        <pc:chgData name="Natalie Heer" userId="S::heernat@chrobinson.com::aecf4b16-6f70-4a5a-ad55-78719d5a8bf5" providerId="AD" clId="Web-{40462461-2511-4F76-9889-3AE31F58D33D}" dt="2021-07-12T14:15:13.026" v="80"/>
        <pc:sldMkLst>
          <pc:docMk/>
          <pc:sldMk cId="3578325332" sldId="265"/>
        </pc:sldMkLst>
        <pc:spChg chg="mod">
          <ac:chgData name="Natalie Heer" userId="S::heernat@chrobinson.com::aecf4b16-6f70-4a5a-ad55-78719d5a8bf5" providerId="AD" clId="Web-{40462461-2511-4F76-9889-3AE31F58D33D}" dt="2021-07-12T14:14:30.368" v="79" actId="20577"/>
          <ac:spMkLst>
            <pc:docMk/>
            <pc:sldMk cId="3578325332" sldId="265"/>
            <ac:spMk id="22" creationId="{14FF4320-36B1-4CC7-B43B-452F3A803394}"/>
          </ac:spMkLst>
        </pc:spChg>
      </pc:sldChg>
      <pc:sldChg chg="modSp modTransition">
        <pc:chgData name="Natalie Heer" userId="S::heernat@chrobinson.com::aecf4b16-6f70-4a5a-ad55-78719d5a8bf5" providerId="AD" clId="Web-{40462461-2511-4F76-9889-3AE31F58D33D}" dt="2021-07-12T14:16:27.434" v="101" actId="20577"/>
        <pc:sldMkLst>
          <pc:docMk/>
          <pc:sldMk cId="4253180736" sldId="269"/>
        </pc:sldMkLst>
        <pc:spChg chg="mod">
          <ac:chgData name="Natalie Heer" userId="S::heernat@chrobinson.com::aecf4b16-6f70-4a5a-ad55-78719d5a8bf5" providerId="AD" clId="Web-{40462461-2511-4F76-9889-3AE31F58D33D}" dt="2021-07-12T14:16:27.434" v="101" actId="20577"/>
          <ac:spMkLst>
            <pc:docMk/>
            <pc:sldMk cId="4253180736" sldId="269"/>
            <ac:spMk id="3" creationId="{00000000-0000-0000-0000-000000000000}"/>
          </ac:spMkLst>
        </pc:spChg>
      </pc:sldChg>
      <pc:sldChg chg="modSp">
        <pc:chgData name="Natalie Heer" userId="S::heernat@chrobinson.com::aecf4b16-6f70-4a5a-ad55-78719d5a8bf5" providerId="AD" clId="Web-{40462461-2511-4F76-9889-3AE31F58D33D}" dt="2021-07-12T14:13:13.475" v="71" actId="14100"/>
        <pc:sldMkLst>
          <pc:docMk/>
          <pc:sldMk cId="2647279915" sldId="271"/>
        </pc:sldMkLst>
        <pc:spChg chg="mod">
          <ac:chgData name="Natalie Heer" userId="S::heernat@chrobinson.com::aecf4b16-6f70-4a5a-ad55-78719d5a8bf5" providerId="AD" clId="Web-{40462461-2511-4F76-9889-3AE31F58D33D}" dt="2021-07-12T14:13:13.475" v="71" actId="14100"/>
          <ac:spMkLst>
            <pc:docMk/>
            <pc:sldMk cId="2647279915" sldId="271"/>
            <ac:spMk id="6" creationId="{00000000-0000-0000-0000-000000000000}"/>
          </ac:spMkLst>
        </pc:spChg>
      </pc:sldChg>
      <pc:sldChg chg="modSp">
        <pc:chgData name="Natalie Heer" userId="S::heernat@chrobinson.com::aecf4b16-6f70-4a5a-ad55-78719d5a8bf5" providerId="AD" clId="Web-{40462461-2511-4F76-9889-3AE31F58D33D}" dt="2021-07-12T14:13:22.444" v="72" actId="14100"/>
        <pc:sldMkLst>
          <pc:docMk/>
          <pc:sldMk cId="1063479994" sldId="273"/>
        </pc:sldMkLst>
        <pc:spChg chg="mod">
          <ac:chgData name="Natalie Heer" userId="S::heernat@chrobinson.com::aecf4b16-6f70-4a5a-ad55-78719d5a8bf5" providerId="AD" clId="Web-{40462461-2511-4F76-9889-3AE31F58D33D}" dt="2021-07-12T14:13:22.444" v="72" actId="14100"/>
          <ac:spMkLst>
            <pc:docMk/>
            <pc:sldMk cId="1063479994" sldId="273"/>
            <ac:spMk id="6" creationId="{00000000-0000-0000-0000-000000000000}"/>
          </ac:spMkLst>
        </pc:spChg>
      </pc:sldChg>
      <pc:sldChg chg="modSp">
        <pc:chgData name="Natalie Heer" userId="S::heernat@chrobinson.com::aecf4b16-6f70-4a5a-ad55-78719d5a8bf5" providerId="AD" clId="Web-{40462461-2511-4F76-9889-3AE31F58D33D}" dt="2021-07-12T14:18:12.687" v="106" actId="20577"/>
        <pc:sldMkLst>
          <pc:docMk/>
          <pc:sldMk cId="728526943" sldId="275"/>
        </pc:sldMkLst>
        <pc:spChg chg="mod">
          <ac:chgData name="Natalie Heer" userId="S::heernat@chrobinson.com::aecf4b16-6f70-4a5a-ad55-78719d5a8bf5" providerId="AD" clId="Web-{40462461-2511-4F76-9889-3AE31F58D33D}" dt="2021-07-12T14:18:12.687" v="106" actId="20577"/>
          <ac:spMkLst>
            <pc:docMk/>
            <pc:sldMk cId="728526943" sldId="275"/>
            <ac:spMk id="6" creationId="{00000000-0000-0000-0000-000000000000}"/>
          </ac:spMkLst>
        </pc:spChg>
      </pc:sldChg>
      <pc:sldChg chg="modSp">
        <pc:chgData name="Natalie Heer" userId="S::heernat@chrobinson.com::aecf4b16-6f70-4a5a-ad55-78719d5a8bf5" providerId="AD" clId="Web-{40462461-2511-4F76-9889-3AE31F58D33D}" dt="2021-07-12T14:13:35.039" v="74" actId="14100"/>
        <pc:sldMkLst>
          <pc:docMk/>
          <pc:sldMk cId="1509095340" sldId="277"/>
        </pc:sldMkLst>
        <pc:spChg chg="mod">
          <ac:chgData name="Natalie Heer" userId="S::heernat@chrobinson.com::aecf4b16-6f70-4a5a-ad55-78719d5a8bf5" providerId="AD" clId="Web-{40462461-2511-4F76-9889-3AE31F58D33D}" dt="2021-07-12T14:13:35.039" v="74" actId="14100"/>
          <ac:spMkLst>
            <pc:docMk/>
            <pc:sldMk cId="1509095340" sldId="277"/>
            <ac:spMk id="5" creationId="{00000000-0000-0000-0000-000000000000}"/>
          </ac:spMkLst>
        </pc:spChg>
        <pc:spChg chg="mod">
          <ac:chgData name="Natalie Heer" userId="S::heernat@chrobinson.com::aecf4b16-6f70-4a5a-ad55-78719d5a8bf5" providerId="AD" clId="Web-{40462461-2511-4F76-9889-3AE31F58D33D}" dt="2021-07-12T14:13:31.788" v="73" actId="14100"/>
          <ac:spMkLst>
            <pc:docMk/>
            <pc:sldMk cId="1509095340" sldId="277"/>
            <ac:spMk id="6" creationId="{00000000-0000-0000-0000-000000000000}"/>
          </ac:spMkLst>
        </pc:spChg>
      </pc:sldChg>
    </pc:docChg>
  </pc:docChgLst>
  <pc:docChgLst>
    <pc:chgData name="Natalie Heer" userId="S::heernat@chrobinson.com::aecf4b16-6f70-4a5a-ad55-78719d5a8bf5" providerId="AD" clId="Web-{833D5549-F0DB-4FC0-8227-42418415E76D}"/>
    <pc:docChg chg="addSld delSld modSld sldOrd">
      <pc:chgData name="Natalie Heer" userId="S::heernat@chrobinson.com::aecf4b16-6f70-4a5a-ad55-78719d5a8bf5" providerId="AD" clId="Web-{833D5549-F0DB-4FC0-8227-42418415E76D}" dt="2021-07-10T00:39:44.484" v="1342" actId="1076"/>
      <pc:docMkLst>
        <pc:docMk/>
      </pc:docMkLst>
      <pc:sldChg chg="del">
        <pc:chgData name="Natalie Heer" userId="S::heernat@chrobinson.com::aecf4b16-6f70-4a5a-ad55-78719d5a8bf5" providerId="AD" clId="Web-{833D5549-F0DB-4FC0-8227-42418415E76D}" dt="2021-07-09T21:03:07.043" v="483"/>
        <pc:sldMkLst>
          <pc:docMk/>
          <pc:sldMk cId="109857222" sldId="256"/>
        </pc:sldMkLst>
      </pc:sldChg>
      <pc:sldChg chg="del">
        <pc:chgData name="Natalie Heer" userId="S::heernat@chrobinson.com::aecf4b16-6f70-4a5a-ad55-78719d5a8bf5" providerId="AD" clId="Web-{833D5549-F0DB-4FC0-8227-42418415E76D}" dt="2021-07-09T20:27:29.295" v="65"/>
        <pc:sldMkLst>
          <pc:docMk/>
          <pc:sldMk cId="3282218156" sldId="257"/>
        </pc:sldMkLst>
      </pc:sldChg>
      <pc:sldChg chg="del">
        <pc:chgData name="Natalie Heer" userId="S::heernat@chrobinson.com::aecf4b16-6f70-4a5a-ad55-78719d5a8bf5" providerId="AD" clId="Web-{833D5549-F0DB-4FC0-8227-42418415E76D}" dt="2021-07-09T20:27:31.388" v="66"/>
        <pc:sldMkLst>
          <pc:docMk/>
          <pc:sldMk cId="3001441777" sldId="258"/>
        </pc:sldMkLst>
      </pc:sldChg>
      <pc:sldChg chg="modSp del">
        <pc:chgData name="Natalie Heer" userId="S::heernat@chrobinson.com::aecf4b16-6f70-4a5a-ad55-78719d5a8bf5" providerId="AD" clId="Web-{833D5549-F0DB-4FC0-8227-42418415E76D}" dt="2021-07-09T20:55:19.779" v="397"/>
        <pc:sldMkLst>
          <pc:docMk/>
          <pc:sldMk cId="1716982736" sldId="259"/>
        </pc:sldMkLst>
        <pc:spChg chg="mod">
          <ac:chgData name="Natalie Heer" userId="S::heernat@chrobinson.com::aecf4b16-6f70-4a5a-ad55-78719d5a8bf5" providerId="AD" clId="Web-{833D5549-F0DB-4FC0-8227-42418415E76D}" dt="2021-07-09T20:27:41.186" v="67" actId="20577"/>
          <ac:spMkLst>
            <pc:docMk/>
            <pc:sldMk cId="1716982736" sldId="259"/>
            <ac:spMk id="2" creationId="{3EB54950-FFFC-494D-9EA9-2DB0575FE5B1}"/>
          </ac:spMkLst>
        </pc:spChg>
      </pc:sldChg>
      <pc:sldChg chg="del ord">
        <pc:chgData name="Natalie Heer" userId="S::heernat@chrobinson.com::aecf4b16-6f70-4a5a-ad55-78719d5a8bf5" providerId="AD" clId="Web-{833D5549-F0DB-4FC0-8227-42418415E76D}" dt="2021-07-09T21:14:31.187" v="547"/>
        <pc:sldMkLst>
          <pc:docMk/>
          <pc:sldMk cId="1033448857" sldId="261"/>
        </pc:sldMkLst>
      </pc:sldChg>
      <pc:sldChg chg="modSp ord">
        <pc:chgData name="Natalie Heer" userId="S::heernat@chrobinson.com::aecf4b16-6f70-4a5a-ad55-78719d5a8bf5" providerId="AD" clId="Web-{833D5549-F0DB-4FC0-8227-42418415E76D}" dt="2021-07-10T00:35:04.891" v="1306"/>
        <pc:sldMkLst>
          <pc:docMk/>
          <pc:sldMk cId="3468176831" sldId="263"/>
        </pc:sldMkLst>
        <pc:spChg chg="mod">
          <ac:chgData name="Natalie Heer" userId="S::heernat@chrobinson.com::aecf4b16-6f70-4a5a-ad55-78719d5a8bf5" providerId="AD" clId="Web-{833D5549-F0DB-4FC0-8227-42418415E76D}" dt="2021-07-10T00:33:39.090" v="1245" actId="20577"/>
          <ac:spMkLst>
            <pc:docMk/>
            <pc:sldMk cId="3468176831" sldId="263"/>
            <ac:spMk id="5" creationId="{00000000-0000-0000-0000-000000000000}"/>
          </ac:spMkLst>
        </pc:spChg>
        <pc:spChg chg="mod">
          <ac:chgData name="Natalie Heer" userId="S::heernat@chrobinson.com::aecf4b16-6f70-4a5a-ad55-78719d5a8bf5" providerId="AD" clId="Web-{833D5549-F0DB-4FC0-8227-42418415E76D}" dt="2021-07-10T00:34:53.015" v="1305" actId="20577"/>
          <ac:spMkLst>
            <pc:docMk/>
            <pc:sldMk cId="3468176831" sldId="263"/>
            <ac:spMk id="6" creationId="{00000000-0000-0000-0000-000000000000}"/>
          </ac:spMkLst>
        </pc:spChg>
      </pc:sldChg>
      <pc:sldChg chg="ord">
        <pc:chgData name="Natalie Heer" userId="S::heernat@chrobinson.com::aecf4b16-6f70-4a5a-ad55-78719d5a8bf5" providerId="AD" clId="Web-{833D5549-F0DB-4FC0-8227-42418415E76D}" dt="2021-07-10T00:27:03.850" v="978"/>
        <pc:sldMkLst>
          <pc:docMk/>
          <pc:sldMk cId="3906861862" sldId="264"/>
        </pc:sldMkLst>
      </pc:sldChg>
      <pc:sldChg chg="addSp delSp modSp ord">
        <pc:chgData name="Natalie Heer" userId="S::heernat@chrobinson.com::aecf4b16-6f70-4a5a-ad55-78719d5a8bf5" providerId="AD" clId="Web-{833D5549-F0DB-4FC0-8227-42418415E76D}" dt="2021-07-10T00:39:44.484" v="1342" actId="1076"/>
        <pc:sldMkLst>
          <pc:docMk/>
          <pc:sldMk cId="3578325332" sldId="265"/>
        </pc:sldMkLst>
        <pc:spChg chg="add del mod">
          <ac:chgData name="Natalie Heer" userId="S::heernat@chrobinson.com::aecf4b16-6f70-4a5a-ad55-78719d5a8bf5" providerId="AD" clId="Web-{833D5549-F0DB-4FC0-8227-42418415E76D}" dt="2021-07-10T00:35:22.220" v="1313"/>
          <ac:spMkLst>
            <pc:docMk/>
            <pc:sldMk cId="3578325332" sldId="265"/>
            <ac:spMk id="3" creationId="{59FF1C11-59C4-4A12-B814-324D91F63E45}"/>
          </ac:spMkLst>
        </pc:spChg>
        <pc:spChg chg="mod">
          <ac:chgData name="Natalie Heer" userId="S::heernat@chrobinson.com::aecf4b16-6f70-4a5a-ad55-78719d5a8bf5" providerId="AD" clId="Web-{833D5549-F0DB-4FC0-8227-42418415E76D}" dt="2021-07-10T00:35:14.954" v="1311" actId="20577"/>
          <ac:spMkLst>
            <pc:docMk/>
            <pc:sldMk cId="3578325332" sldId="265"/>
            <ac:spMk id="10" creationId="{00000000-0000-0000-0000-000000000000}"/>
          </ac:spMkLst>
        </pc:spChg>
        <pc:spChg chg="del">
          <ac:chgData name="Natalie Heer" userId="S::heernat@chrobinson.com::aecf4b16-6f70-4a5a-ad55-78719d5a8bf5" providerId="AD" clId="Web-{833D5549-F0DB-4FC0-8227-42418415E76D}" dt="2021-07-10T00:35:18.548" v="1312"/>
          <ac:spMkLst>
            <pc:docMk/>
            <pc:sldMk cId="3578325332" sldId="265"/>
            <ac:spMk id="11" creationId="{00000000-0000-0000-0000-000000000000}"/>
          </ac:spMkLst>
        </pc:spChg>
        <pc:picChg chg="add mod modCrop">
          <ac:chgData name="Natalie Heer" userId="S::heernat@chrobinson.com::aecf4b16-6f70-4a5a-ad55-78719d5a8bf5" providerId="AD" clId="Web-{833D5549-F0DB-4FC0-8227-42418415E76D}" dt="2021-07-10T00:36:15.364" v="1318" actId="1076"/>
          <ac:picMkLst>
            <pc:docMk/>
            <pc:sldMk cId="3578325332" sldId="265"/>
            <ac:picMk id="4" creationId="{624D639E-605C-473B-A7CD-F2C062BF03D3}"/>
          </ac:picMkLst>
        </pc:picChg>
        <pc:picChg chg="add mod">
          <ac:chgData name="Natalie Heer" userId="S::heernat@chrobinson.com::aecf4b16-6f70-4a5a-ad55-78719d5a8bf5" providerId="AD" clId="Web-{833D5549-F0DB-4FC0-8227-42418415E76D}" dt="2021-07-10T00:36:36.630" v="1321" actId="14100"/>
          <ac:picMkLst>
            <pc:docMk/>
            <pc:sldMk cId="3578325332" sldId="265"/>
            <ac:picMk id="5" creationId="{EC48AD70-3F59-43EB-BC40-AE531647C49C}"/>
          </ac:picMkLst>
        </pc:picChg>
        <pc:picChg chg="add mod">
          <ac:chgData name="Natalie Heer" userId="S::heernat@chrobinson.com::aecf4b16-6f70-4a5a-ad55-78719d5a8bf5" providerId="AD" clId="Web-{833D5549-F0DB-4FC0-8227-42418415E76D}" dt="2021-07-10T00:38:02.729" v="1331" actId="1076"/>
          <ac:picMkLst>
            <pc:docMk/>
            <pc:sldMk cId="3578325332" sldId="265"/>
            <ac:picMk id="12" creationId="{75A5035D-98AD-48EA-97D1-28B25ACA967B}"/>
          </ac:picMkLst>
        </pc:picChg>
        <pc:picChg chg="add del mod">
          <ac:chgData name="Natalie Heer" userId="S::heernat@chrobinson.com::aecf4b16-6f70-4a5a-ad55-78719d5a8bf5" providerId="AD" clId="Web-{833D5549-F0DB-4FC0-8227-42418415E76D}" dt="2021-07-10T00:39:00.279" v="1337"/>
          <ac:picMkLst>
            <pc:docMk/>
            <pc:sldMk cId="3578325332" sldId="265"/>
            <ac:picMk id="15" creationId="{84FAD0D0-152E-4FE9-8C83-586C363B0B1A}"/>
          </ac:picMkLst>
        </pc:picChg>
        <pc:picChg chg="add mod">
          <ac:chgData name="Natalie Heer" userId="S::heernat@chrobinson.com::aecf4b16-6f70-4a5a-ad55-78719d5a8bf5" providerId="AD" clId="Web-{833D5549-F0DB-4FC0-8227-42418415E76D}" dt="2021-07-10T00:39:37.874" v="1338"/>
          <ac:picMkLst>
            <pc:docMk/>
            <pc:sldMk cId="3578325332" sldId="265"/>
            <ac:picMk id="17" creationId="{BE78C25B-1185-45EF-88F3-D52E1052F203}"/>
          </ac:picMkLst>
        </pc:picChg>
        <pc:picChg chg="add mod">
          <ac:chgData name="Natalie Heer" userId="S::heernat@chrobinson.com::aecf4b16-6f70-4a5a-ad55-78719d5a8bf5" providerId="AD" clId="Web-{833D5549-F0DB-4FC0-8227-42418415E76D}" dt="2021-07-10T00:39:44.484" v="1342" actId="1076"/>
          <ac:picMkLst>
            <pc:docMk/>
            <pc:sldMk cId="3578325332" sldId="265"/>
            <ac:picMk id="18" creationId="{91675EC5-B623-4C45-83C7-892110C60DAF}"/>
          </ac:picMkLst>
        </pc:picChg>
        <pc:picChg chg="add mod">
          <ac:chgData name="Natalie Heer" userId="S::heernat@chrobinson.com::aecf4b16-6f70-4a5a-ad55-78719d5a8bf5" providerId="AD" clId="Web-{833D5549-F0DB-4FC0-8227-42418415E76D}" dt="2021-07-10T00:39:41.968" v="1341" actId="1076"/>
          <ac:picMkLst>
            <pc:docMk/>
            <pc:sldMk cId="3578325332" sldId="265"/>
            <ac:picMk id="19" creationId="{E499A739-12D3-4640-895F-3A8C3606CAFD}"/>
          </ac:picMkLst>
        </pc:picChg>
        <pc:inkChg chg="add">
          <ac:chgData name="Natalie Heer" userId="S::heernat@chrobinson.com::aecf4b16-6f70-4a5a-ad55-78719d5a8bf5" providerId="AD" clId="Web-{833D5549-F0DB-4FC0-8227-42418415E76D}" dt="2021-07-10T00:36:56.788" v="1322"/>
          <ac:inkMkLst>
            <pc:docMk/>
            <pc:sldMk cId="3578325332" sldId="265"/>
            <ac:inkMk id="6" creationId="{8B69E920-0A1F-40AB-AE99-9CBDD95DE6C9}"/>
          </ac:inkMkLst>
        </pc:inkChg>
        <pc:inkChg chg="add">
          <ac:chgData name="Natalie Heer" userId="S::heernat@chrobinson.com::aecf4b16-6f70-4a5a-ad55-78719d5a8bf5" providerId="AD" clId="Web-{833D5549-F0DB-4FC0-8227-42418415E76D}" dt="2021-07-10T00:36:59.194" v="1323"/>
          <ac:inkMkLst>
            <pc:docMk/>
            <pc:sldMk cId="3578325332" sldId="265"/>
            <ac:inkMk id="7" creationId="{2C306D66-9E16-4D51-82A3-E1B633A788DF}"/>
          </ac:inkMkLst>
        </pc:inkChg>
        <pc:inkChg chg="add">
          <ac:chgData name="Natalie Heer" userId="S::heernat@chrobinson.com::aecf4b16-6f70-4a5a-ad55-78719d5a8bf5" providerId="AD" clId="Web-{833D5549-F0DB-4FC0-8227-42418415E76D}" dt="2021-07-10T00:37:00.257" v="1324"/>
          <ac:inkMkLst>
            <pc:docMk/>
            <pc:sldMk cId="3578325332" sldId="265"/>
            <ac:inkMk id="8" creationId="{E936F358-92AE-4096-A317-17C27DC31FC6}"/>
          </ac:inkMkLst>
        </pc:inkChg>
        <pc:inkChg chg="add">
          <ac:chgData name="Natalie Heer" userId="S::heernat@chrobinson.com::aecf4b16-6f70-4a5a-ad55-78719d5a8bf5" providerId="AD" clId="Web-{833D5549-F0DB-4FC0-8227-42418415E76D}" dt="2021-07-10T00:37:02.647" v="1325"/>
          <ac:inkMkLst>
            <pc:docMk/>
            <pc:sldMk cId="3578325332" sldId="265"/>
            <ac:inkMk id="9" creationId="{0E847438-7711-4333-810A-DF9C421034BD}"/>
          </ac:inkMkLst>
        </pc:inkChg>
        <pc:inkChg chg="add del">
          <ac:chgData name="Natalie Heer" userId="S::heernat@chrobinson.com::aecf4b16-6f70-4a5a-ad55-78719d5a8bf5" providerId="AD" clId="Web-{833D5549-F0DB-4FC0-8227-42418415E76D}" dt="2021-07-10T00:37:42.556" v="1328"/>
          <ac:inkMkLst>
            <pc:docMk/>
            <pc:sldMk cId="3578325332" sldId="265"/>
            <ac:inkMk id="13" creationId="{9396176E-60F3-415B-8EC5-D135376AE84A}"/>
          </ac:inkMkLst>
        </pc:inkChg>
        <pc:inkChg chg="add del">
          <ac:chgData name="Natalie Heer" userId="S::heernat@chrobinson.com::aecf4b16-6f70-4a5a-ad55-78719d5a8bf5" providerId="AD" clId="Web-{833D5549-F0DB-4FC0-8227-42418415E76D}" dt="2021-07-10T00:38:28.136" v="1333"/>
          <ac:inkMkLst>
            <pc:docMk/>
            <pc:sldMk cId="3578325332" sldId="265"/>
            <ac:inkMk id="14" creationId="{633AE141-EFD9-4EA1-98C6-BEB4068CCFF0}"/>
          </ac:inkMkLst>
        </pc:inkChg>
        <pc:inkChg chg="add del">
          <ac:chgData name="Natalie Heer" userId="S::heernat@chrobinson.com::aecf4b16-6f70-4a5a-ad55-78719d5a8bf5" providerId="AD" clId="Web-{833D5549-F0DB-4FC0-8227-42418415E76D}" dt="2021-07-10T00:38:59.138" v="1336"/>
          <ac:inkMkLst>
            <pc:docMk/>
            <pc:sldMk cId="3578325332" sldId="265"/>
            <ac:inkMk id="16" creationId="{EED9D900-D3FD-4216-B6F6-64CA7C753DA6}"/>
          </ac:inkMkLst>
        </pc:inkChg>
      </pc:sldChg>
      <pc:sldChg chg="modSp ord">
        <pc:chgData name="Natalie Heer" userId="S::heernat@chrobinson.com::aecf4b16-6f70-4a5a-ad55-78719d5a8bf5" providerId="AD" clId="Web-{833D5549-F0DB-4FC0-8227-42418415E76D}" dt="2021-07-10T00:19:41.357" v="937" actId="20577"/>
        <pc:sldMkLst>
          <pc:docMk/>
          <pc:sldMk cId="4253180736" sldId="269"/>
        </pc:sldMkLst>
        <pc:spChg chg="mod">
          <ac:chgData name="Natalie Heer" userId="S::heernat@chrobinson.com::aecf4b16-6f70-4a5a-ad55-78719d5a8bf5" providerId="AD" clId="Web-{833D5549-F0DB-4FC0-8227-42418415E76D}" dt="2021-07-09T20:56:56.782" v="425" actId="14100"/>
          <ac:spMkLst>
            <pc:docMk/>
            <pc:sldMk cId="4253180736" sldId="269"/>
            <ac:spMk id="2" creationId="{00000000-0000-0000-0000-000000000000}"/>
          </ac:spMkLst>
        </pc:spChg>
        <pc:spChg chg="mod">
          <ac:chgData name="Natalie Heer" userId="S::heernat@chrobinson.com::aecf4b16-6f70-4a5a-ad55-78719d5a8bf5" providerId="AD" clId="Web-{833D5549-F0DB-4FC0-8227-42418415E76D}" dt="2021-07-10T00:19:41.357" v="937" actId="20577"/>
          <ac:spMkLst>
            <pc:docMk/>
            <pc:sldMk cId="4253180736" sldId="269"/>
            <ac:spMk id="3" creationId="{00000000-0000-0000-0000-000000000000}"/>
          </ac:spMkLst>
        </pc:spChg>
      </pc:sldChg>
      <pc:sldChg chg="addSp delSp modSp add replId">
        <pc:chgData name="Natalie Heer" userId="S::heernat@chrobinson.com::aecf4b16-6f70-4a5a-ad55-78719d5a8bf5" providerId="AD" clId="Web-{833D5549-F0DB-4FC0-8227-42418415E76D}" dt="2021-07-09T21:15:16.001" v="549"/>
        <pc:sldMkLst>
          <pc:docMk/>
          <pc:sldMk cId="2647279915" sldId="271"/>
        </pc:sldMkLst>
        <pc:spChg chg="add del mod">
          <ac:chgData name="Natalie Heer" userId="S::heernat@chrobinson.com::aecf4b16-6f70-4a5a-ad55-78719d5a8bf5" providerId="AD" clId="Web-{833D5549-F0DB-4FC0-8227-42418415E76D}" dt="2021-07-09T20:16:15.947" v="10"/>
          <ac:spMkLst>
            <pc:docMk/>
            <pc:sldMk cId="2647279915" sldId="271"/>
            <ac:spMk id="2" creationId="{1426A8ED-AB3A-4AC3-A45B-8FE65F6D7011}"/>
          </ac:spMkLst>
        </pc:spChg>
        <pc:spChg chg="add del mod">
          <ac:chgData name="Natalie Heer" userId="S::heernat@chrobinson.com::aecf4b16-6f70-4a5a-ad55-78719d5a8bf5" providerId="AD" clId="Web-{833D5549-F0DB-4FC0-8227-42418415E76D}" dt="2021-07-09T20:16:21.369" v="14"/>
          <ac:spMkLst>
            <pc:docMk/>
            <pc:sldMk cId="2647279915" sldId="271"/>
            <ac:spMk id="3" creationId="{6CCD5E5D-97BF-4874-8FB1-023F8658A086}"/>
          </ac:spMkLst>
        </pc:spChg>
        <pc:spChg chg="mod">
          <ac:chgData name="Natalie Heer" userId="S::heernat@chrobinson.com::aecf4b16-6f70-4a5a-ad55-78719d5a8bf5" providerId="AD" clId="Web-{833D5549-F0DB-4FC0-8227-42418415E76D}" dt="2021-07-09T20:15:50.806" v="2" actId="20577"/>
          <ac:spMkLst>
            <pc:docMk/>
            <pc:sldMk cId="2647279915" sldId="271"/>
            <ac:spMk id="5" creationId="{00000000-0000-0000-0000-000000000000}"/>
          </ac:spMkLst>
        </pc:spChg>
        <pc:spChg chg="mod">
          <ac:chgData name="Natalie Heer" userId="S::heernat@chrobinson.com::aecf4b16-6f70-4a5a-ad55-78719d5a8bf5" providerId="AD" clId="Web-{833D5549-F0DB-4FC0-8227-42418415E76D}" dt="2021-07-09T20:25:52.323" v="55" actId="20577"/>
          <ac:spMkLst>
            <pc:docMk/>
            <pc:sldMk cId="2647279915" sldId="271"/>
            <ac:spMk id="6" creationId="{00000000-0000-0000-0000-000000000000}"/>
          </ac:spMkLst>
        </pc:spChg>
        <pc:picChg chg="add del mod">
          <ac:chgData name="Natalie Heer" userId="S::heernat@chrobinson.com::aecf4b16-6f70-4a5a-ad55-78719d5a8bf5" providerId="AD" clId="Web-{833D5549-F0DB-4FC0-8227-42418415E76D}" dt="2021-07-09T21:15:16.001" v="549"/>
          <ac:picMkLst>
            <pc:docMk/>
            <pc:sldMk cId="2647279915" sldId="271"/>
            <ac:picMk id="4" creationId="{2937A980-ECCD-4799-A852-17C1229DE5C6}"/>
          </ac:picMkLst>
        </pc:picChg>
      </pc:sldChg>
      <pc:sldChg chg="addSp delSp modSp add replId">
        <pc:chgData name="Natalie Heer" userId="S::heernat@chrobinson.com::aecf4b16-6f70-4a5a-ad55-78719d5a8bf5" providerId="AD" clId="Web-{833D5549-F0DB-4FC0-8227-42418415E76D}" dt="2021-07-09T21:15:48.221" v="557"/>
        <pc:sldMkLst>
          <pc:docMk/>
          <pc:sldMk cId="2669855411" sldId="272"/>
        </pc:sldMkLst>
        <pc:spChg chg="add mod">
          <ac:chgData name="Natalie Heer" userId="S::heernat@chrobinson.com::aecf4b16-6f70-4a5a-ad55-78719d5a8bf5" providerId="AD" clId="Web-{833D5549-F0DB-4FC0-8227-42418415E76D}" dt="2021-07-09T21:13:51.998" v="529" actId="20577"/>
          <ac:spMkLst>
            <pc:docMk/>
            <pc:sldMk cId="2669855411" sldId="272"/>
            <ac:spMk id="2" creationId="{F03254E6-1D31-4229-8A87-0955517D65F0}"/>
          </ac:spMkLst>
        </pc:spChg>
        <pc:spChg chg="mod">
          <ac:chgData name="Natalie Heer" userId="S::heernat@chrobinson.com::aecf4b16-6f70-4a5a-ad55-78719d5a8bf5" providerId="AD" clId="Web-{833D5549-F0DB-4FC0-8227-42418415E76D}" dt="2021-07-09T20:26:24.840" v="63" actId="20577"/>
          <ac:spMkLst>
            <pc:docMk/>
            <pc:sldMk cId="2669855411" sldId="272"/>
            <ac:spMk id="5" creationId="{00000000-0000-0000-0000-000000000000}"/>
          </ac:spMkLst>
        </pc:spChg>
        <pc:spChg chg="del mod">
          <ac:chgData name="Natalie Heer" userId="S::heernat@chrobinson.com::aecf4b16-6f70-4a5a-ad55-78719d5a8bf5" providerId="AD" clId="Web-{833D5549-F0DB-4FC0-8227-42418415E76D}" dt="2021-07-09T21:15:42.627" v="556"/>
          <ac:spMkLst>
            <pc:docMk/>
            <pc:sldMk cId="2669855411" sldId="272"/>
            <ac:spMk id="6" creationId="{00000000-0000-0000-0000-000000000000}"/>
          </ac:spMkLst>
        </pc:spChg>
        <pc:spChg chg="add del mod">
          <ac:chgData name="Natalie Heer" userId="S::heernat@chrobinson.com::aecf4b16-6f70-4a5a-ad55-78719d5a8bf5" providerId="AD" clId="Web-{833D5549-F0DB-4FC0-8227-42418415E76D}" dt="2021-07-09T21:15:48.221" v="557"/>
          <ac:spMkLst>
            <pc:docMk/>
            <pc:sldMk cId="2669855411" sldId="272"/>
            <ac:spMk id="7" creationId="{D9BFE301-9F12-4BA3-ACE4-22692CF769FE}"/>
          </ac:spMkLst>
        </pc:spChg>
        <pc:picChg chg="add mod">
          <ac:chgData name="Natalie Heer" userId="S::heernat@chrobinson.com::aecf4b16-6f70-4a5a-ad55-78719d5a8bf5" providerId="AD" clId="Web-{833D5549-F0DB-4FC0-8227-42418415E76D}" dt="2021-07-09T21:15:35.189" v="555" actId="1076"/>
          <ac:picMkLst>
            <pc:docMk/>
            <pc:sldMk cId="2669855411" sldId="272"/>
            <ac:picMk id="3" creationId="{3E079C82-FA65-4F23-8DEE-A657A3EBCC6E}"/>
          </ac:picMkLst>
        </pc:picChg>
      </pc:sldChg>
      <pc:sldChg chg="modSp add replId">
        <pc:chgData name="Natalie Heer" userId="S::heernat@chrobinson.com::aecf4b16-6f70-4a5a-ad55-78719d5a8bf5" providerId="AD" clId="Web-{833D5549-F0DB-4FC0-8227-42418415E76D}" dt="2021-07-09T20:35:33.527" v="193" actId="20577"/>
        <pc:sldMkLst>
          <pc:docMk/>
          <pc:sldMk cId="1063479994" sldId="273"/>
        </pc:sldMkLst>
        <pc:spChg chg="mod">
          <ac:chgData name="Natalie Heer" userId="S::heernat@chrobinson.com::aecf4b16-6f70-4a5a-ad55-78719d5a8bf5" providerId="AD" clId="Web-{833D5549-F0DB-4FC0-8227-42418415E76D}" dt="2021-07-09T20:27:56.327" v="69" actId="20577"/>
          <ac:spMkLst>
            <pc:docMk/>
            <pc:sldMk cId="1063479994" sldId="273"/>
            <ac:spMk id="5" creationId="{00000000-0000-0000-0000-000000000000}"/>
          </ac:spMkLst>
        </pc:spChg>
        <pc:spChg chg="mod">
          <ac:chgData name="Natalie Heer" userId="S::heernat@chrobinson.com::aecf4b16-6f70-4a5a-ad55-78719d5a8bf5" providerId="AD" clId="Web-{833D5549-F0DB-4FC0-8227-42418415E76D}" dt="2021-07-09T20:35:33.527" v="193" actId="20577"/>
          <ac:spMkLst>
            <pc:docMk/>
            <pc:sldMk cId="1063479994" sldId="273"/>
            <ac:spMk id="6" creationId="{00000000-0000-0000-0000-000000000000}"/>
          </ac:spMkLst>
        </pc:spChg>
      </pc:sldChg>
      <pc:sldChg chg="addSp delSp modSp add replId">
        <pc:chgData name="Natalie Heer" userId="S::heernat@chrobinson.com::aecf4b16-6f70-4a5a-ad55-78719d5a8bf5" providerId="AD" clId="Web-{833D5549-F0DB-4FC0-8227-42418415E76D}" dt="2021-07-09T21:11:14.228" v="516" actId="20577"/>
        <pc:sldMkLst>
          <pc:docMk/>
          <pc:sldMk cId="1043004387" sldId="274"/>
        </pc:sldMkLst>
        <pc:spChg chg="add mod">
          <ac:chgData name="Natalie Heer" userId="S::heernat@chrobinson.com::aecf4b16-6f70-4a5a-ad55-78719d5a8bf5" providerId="AD" clId="Web-{833D5549-F0DB-4FC0-8227-42418415E76D}" dt="2021-07-09T21:10:31.602" v="494" actId="1076"/>
          <ac:spMkLst>
            <pc:docMk/>
            <pc:sldMk cId="1043004387" sldId="274"/>
            <ac:spMk id="2" creationId="{DD391E39-39DE-43E9-9F0F-EE061C7562A9}"/>
          </ac:spMkLst>
        </pc:spChg>
        <pc:spChg chg="mod">
          <ac:chgData name="Natalie Heer" userId="S::heernat@chrobinson.com::aecf4b16-6f70-4a5a-ad55-78719d5a8bf5" providerId="AD" clId="Web-{833D5549-F0DB-4FC0-8227-42418415E76D}" dt="2021-07-09T20:35:38.574" v="206" actId="20577"/>
          <ac:spMkLst>
            <pc:docMk/>
            <pc:sldMk cId="1043004387" sldId="274"/>
            <ac:spMk id="5" creationId="{00000000-0000-0000-0000-000000000000}"/>
          </ac:spMkLst>
        </pc:spChg>
        <pc:spChg chg="del mod">
          <ac:chgData name="Natalie Heer" userId="S::heernat@chrobinson.com::aecf4b16-6f70-4a5a-ad55-78719d5a8bf5" providerId="AD" clId="Web-{833D5549-F0DB-4FC0-8227-42418415E76D}" dt="2021-07-09T20:36:22.794" v="222"/>
          <ac:spMkLst>
            <pc:docMk/>
            <pc:sldMk cId="1043004387" sldId="274"/>
            <ac:spMk id="6" creationId="{00000000-0000-0000-0000-000000000000}"/>
          </ac:spMkLst>
        </pc:spChg>
        <pc:spChg chg="add mod">
          <ac:chgData name="Natalie Heer" userId="S::heernat@chrobinson.com::aecf4b16-6f70-4a5a-ad55-78719d5a8bf5" providerId="AD" clId="Web-{833D5549-F0DB-4FC0-8227-42418415E76D}" dt="2021-07-09T21:10:31.618" v="495" actId="1076"/>
          <ac:spMkLst>
            <pc:docMk/>
            <pc:sldMk cId="1043004387" sldId="274"/>
            <ac:spMk id="7" creationId="{7EA38F03-1145-495C-A926-746B3D4D6130}"/>
          </ac:spMkLst>
        </pc:spChg>
        <pc:spChg chg="add mod">
          <ac:chgData name="Natalie Heer" userId="S::heernat@chrobinson.com::aecf4b16-6f70-4a5a-ad55-78719d5a8bf5" providerId="AD" clId="Web-{833D5549-F0DB-4FC0-8227-42418415E76D}" dt="2021-07-09T21:10:31.633" v="496" actId="1076"/>
          <ac:spMkLst>
            <pc:docMk/>
            <pc:sldMk cId="1043004387" sldId="274"/>
            <ac:spMk id="8" creationId="{89C2B1C6-9A89-42AA-AD54-66588CCA4839}"/>
          </ac:spMkLst>
        </pc:spChg>
        <pc:spChg chg="add mod">
          <ac:chgData name="Natalie Heer" userId="S::heernat@chrobinson.com::aecf4b16-6f70-4a5a-ad55-78719d5a8bf5" providerId="AD" clId="Web-{833D5549-F0DB-4FC0-8227-42418415E76D}" dt="2021-07-09T21:10:31.633" v="497" actId="1076"/>
          <ac:spMkLst>
            <pc:docMk/>
            <pc:sldMk cId="1043004387" sldId="274"/>
            <ac:spMk id="9" creationId="{B25F8B3B-6F33-427A-9C3F-C09DBE76A1D2}"/>
          </ac:spMkLst>
        </pc:spChg>
        <pc:spChg chg="add mod">
          <ac:chgData name="Natalie Heer" userId="S::heernat@chrobinson.com::aecf4b16-6f70-4a5a-ad55-78719d5a8bf5" providerId="AD" clId="Web-{833D5549-F0DB-4FC0-8227-42418415E76D}" dt="2021-07-09T21:11:14.228" v="516" actId="20577"/>
          <ac:spMkLst>
            <pc:docMk/>
            <pc:sldMk cId="1043004387" sldId="274"/>
            <ac:spMk id="10" creationId="{050EFC3D-C352-497E-AEE8-3AA898BAD76C}"/>
          </ac:spMkLst>
        </pc:spChg>
        <pc:spChg chg="add del mod">
          <ac:chgData name="Natalie Heer" userId="S::heernat@chrobinson.com::aecf4b16-6f70-4a5a-ad55-78719d5a8bf5" providerId="AD" clId="Web-{833D5549-F0DB-4FC0-8227-42418415E76D}" dt="2021-07-09T21:11:10.322" v="511"/>
          <ac:spMkLst>
            <pc:docMk/>
            <pc:sldMk cId="1043004387" sldId="274"/>
            <ac:spMk id="11" creationId="{8466B28D-4684-461D-A77B-0A15C81D2C59}"/>
          </ac:spMkLst>
        </pc:spChg>
        <pc:spChg chg="add del mod">
          <ac:chgData name="Natalie Heer" userId="S::heernat@chrobinson.com::aecf4b16-6f70-4a5a-ad55-78719d5a8bf5" providerId="AD" clId="Web-{833D5549-F0DB-4FC0-8227-42418415E76D}" dt="2021-07-09T21:10:15.399" v="489"/>
          <ac:spMkLst>
            <pc:docMk/>
            <pc:sldMk cId="1043004387" sldId="274"/>
            <ac:spMk id="12" creationId="{B5072555-06F0-46BF-9F14-8F3705F20D87}"/>
          </ac:spMkLst>
        </pc:spChg>
        <pc:spChg chg="add mod">
          <ac:chgData name="Natalie Heer" userId="S::heernat@chrobinson.com::aecf4b16-6f70-4a5a-ad55-78719d5a8bf5" providerId="AD" clId="Web-{833D5549-F0DB-4FC0-8227-42418415E76D}" dt="2021-07-09T21:10:31.680" v="502" actId="1076"/>
          <ac:spMkLst>
            <pc:docMk/>
            <pc:sldMk cId="1043004387" sldId="274"/>
            <ac:spMk id="19" creationId="{3A0C8579-FE36-4781-B934-969BD6809DDB}"/>
          </ac:spMkLst>
        </pc:spChg>
        <pc:spChg chg="add del">
          <ac:chgData name="Natalie Heer" userId="S::heernat@chrobinson.com::aecf4b16-6f70-4a5a-ad55-78719d5a8bf5" providerId="AD" clId="Web-{833D5549-F0DB-4FC0-8227-42418415E76D}" dt="2021-07-09T20:45:58.889" v="392"/>
          <ac:spMkLst>
            <pc:docMk/>
            <pc:sldMk cId="1043004387" sldId="274"/>
            <ac:spMk id="22" creationId="{60A8DA66-44C7-4017-9F80-86BCE1836216}"/>
          </ac:spMkLst>
        </pc:spChg>
        <pc:picChg chg="add del mod">
          <ac:chgData name="Natalie Heer" userId="S::heernat@chrobinson.com::aecf4b16-6f70-4a5a-ad55-78719d5a8bf5" providerId="AD" clId="Web-{833D5549-F0DB-4FC0-8227-42418415E76D}" dt="2021-07-09T20:40:09.019" v="295"/>
          <ac:picMkLst>
            <pc:docMk/>
            <pc:sldMk cId="1043004387" sldId="274"/>
            <ac:picMk id="3" creationId="{66F6DAC0-6246-4DAD-B377-19AA0D9957AB}"/>
          </ac:picMkLst>
        </pc:picChg>
        <pc:cxnChg chg="add mod">
          <ac:chgData name="Natalie Heer" userId="S::heernat@chrobinson.com::aecf4b16-6f70-4a5a-ad55-78719d5a8bf5" providerId="AD" clId="Web-{833D5549-F0DB-4FC0-8227-42418415E76D}" dt="2021-07-09T21:10:31.665" v="500" actId="1076"/>
          <ac:cxnSpMkLst>
            <pc:docMk/>
            <pc:sldMk cId="1043004387" sldId="274"/>
            <ac:cxnSpMk id="4" creationId="{4243AF59-9B0E-40A1-BABE-4745A2BE5195}"/>
          </ac:cxnSpMkLst>
        </pc:cxnChg>
        <pc:cxnChg chg="add mod ord">
          <ac:chgData name="Natalie Heer" userId="S::heernat@chrobinson.com::aecf4b16-6f70-4a5a-ad55-78719d5a8bf5" providerId="AD" clId="Web-{833D5549-F0DB-4FC0-8227-42418415E76D}" dt="2021-07-09T21:10:31.587" v="491" actId="1076"/>
          <ac:cxnSpMkLst>
            <pc:docMk/>
            <pc:sldMk cId="1043004387" sldId="274"/>
            <ac:cxnSpMk id="13" creationId="{E4817DEE-35EF-433E-9A07-FD0E330E769C}"/>
          </ac:cxnSpMkLst>
        </pc:cxnChg>
        <pc:cxnChg chg="add mod">
          <ac:chgData name="Natalie Heer" userId="S::heernat@chrobinson.com::aecf4b16-6f70-4a5a-ad55-78719d5a8bf5" providerId="AD" clId="Web-{833D5549-F0DB-4FC0-8227-42418415E76D}" dt="2021-07-09T21:10:31.665" v="501" actId="1076"/>
          <ac:cxnSpMkLst>
            <pc:docMk/>
            <pc:sldMk cId="1043004387" sldId="274"/>
            <ac:cxnSpMk id="14" creationId="{FD8EA72F-AB8D-4338-986D-710C0E6FF96A}"/>
          </ac:cxnSpMkLst>
        </pc:cxnChg>
        <pc:cxnChg chg="add mod ord">
          <ac:chgData name="Natalie Heer" userId="S::heernat@chrobinson.com::aecf4b16-6f70-4a5a-ad55-78719d5a8bf5" providerId="AD" clId="Web-{833D5549-F0DB-4FC0-8227-42418415E76D}" dt="2021-07-09T21:10:31.602" v="492" actId="1076"/>
          <ac:cxnSpMkLst>
            <pc:docMk/>
            <pc:sldMk cId="1043004387" sldId="274"/>
            <ac:cxnSpMk id="15" creationId="{607C5B59-A362-40A6-A1EF-2AFC19C7080F}"/>
          </ac:cxnSpMkLst>
        </pc:cxnChg>
        <pc:cxnChg chg="add mod ord">
          <ac:chgData name="Natalie Heer" userId="S::heernat@chrobinson.com::aecf4b16-6f70-4a5a-ad55-78719d5a8bf5" providerId="AD" clId="Web-{833D5549-F0DB-4FC0-8227-42418415E76D}" dt="2021-07-09T21:10:31.602" v="493" actId="1076"/>
          <ac:cxnSpMkLst>
            <pc:docMk/>
            <pc:sldMk cId="1043004387" sldId="274"/>
            <ac:cxnSpMk id="16" creationId="{6E56AA99-05D7-44F0-800B-8D3B0F42DBF6}"/>
          </ac:cxnSpMkLst>
        </pc:cxnChg>
        <pc:cxnChg chg="add del mod ord">
          <ac:chgData name="Natalie Heer" userId="S::heernat@chrobinson.com::aecf4b16-6f70-4a5a-ad55-78719d5a8bf5" providerId="AD" clId="Web-{833D5549-F0DB-4FC0-8227-42418415E76D}" dt="2021-07-09T20:44:11.792" v="368"/>
          <ac:cxnSpMkLst>
            <pc:docMk/>
            <pc:sldMk cId="1043004387" sldId="274"/>
            <ac:cxnSpMk id="17" creationId="{3939FA76-2CAD-4170-AC65-2BD69A2C4731}"/>
          </ac:cxnSpMkLst>
        </pc:cxnChg>
        <pc:cxnChg chg="add del mod">
          <ac:chgData name="Natalie Heer" userId="S::heernat@chrobinson.com::aecf4b16-6f70-4a5a-ad55-78719d5a8bf5" providerId="AD" clId="Web-{833D5549-F0DB-4FC0-8227-42418415E76D}" dt="2021-07-09T21:10:17.742" v="490"/>
          <ac:cxnSpMkLst>
            <pc:docMk/>
            <pc:sldMk cId="1043004387" sldId="274"/>
            <ac:cxnSpMk id="18" creationId="{5F5DA1E5-AE74-4C34-8C6A-25E8738FF310}"/>
          </ac:cxnSpMkLst>
        </pc:cxnChg>
        <pc:cxnChg chg="add mod">
          <ac:chgData name="Natalie Heer" userId="S::heernat@chrobinson.com::aecf4b16-6f70-4a5a-ad55-78719d5a8bf5" providerId="AD" clId="Web-{833D5549-F0DB-4FC0-8227-42418415E76D}" dt="2021-07-09T21:10:31.680" v="503" actId="1076"/>
          <ac:cxnSpMkLst>
            <pc:docMk/>
            <pc:sldMk cId="1043004387" sldId="274"/>
            <ac:cxnSpMk id="20" creationId="{1A225FA9-D157-407B-BD1A-78262D134BA3}"/>
          </ac:cxnSpMkLst>
        </pc:cxnChg>
        <pc:cxnChg chg="add mod">
          <ac:chgData name="Natalie Heer" userId="S::heernat@chrobinson.com::aecf4b16-6f70-4a5a-ad55-78719d5a8bf5" providerId="AD" clId="Web-{833D5549-F0DB-4FC0-8227-42418415E76D}" dt="2021-07-09T21:10:31.696" v="504" actId="1076"/>
          <ac:cxnSpMkLst>
            <pc:docMk/>
            <pc:sldMk cId="1043004387" sldId="274"/>
            <ac:cxnSpMk id="21" creationId="{D71A568E-49C2-427C-B792-42ECC11E7B0C}"/>
          </ac:cxnSpMkLst>
        </pc:cxnChg>
      </pc:sldChg>
      <pc:sldChg chg="modSp add replId">
        <pc:chgData name="Natalie Heer" userId="S::heernat@chrobinson.com::aecf4b16-6f70-4a5a-ad55-78719d5a8bf5" providerId="AD" clId="Web-{833D5549-F0DB-4FC0-8227-42418415E76D}" dt="2021-07-10T00:32:59.541" v="1231" actId="20577"/>
        <pc:sldMkLst>
          <pc:docMk/>
          <pc:sldMk cId="728526943" sldId="275"/>
        </pc:sldMkLst>
        <pc:spChg chg="mod">
          <ac:chgData name="Natalie Heer" userId="S::heernat@chrobinson.com::aecf4b16-6f70-4a5a-ad55-78719d5a8bf5" providerId="AD" clId="Web-{833D5549-F0DB-4FC0-8227-42418415E76D}" dt="2021-07-09T21:14:08.483" v="534" actId="20577"/>
          <ac:spMkLst>
            <pc:docMk/>
            <pc:sldMk cId="728526943" sldId="275"/>
            <ac:spMk id="5" creationId="{00000000-0000-0000-0000-000000000000}"/>
          </ac:spMkLst>
        </pc:spChg>
        <pc:spChg chg="mod">
          <ac:chgData name="Natalie Heer" userId="S::heernat@chrobinson.com::aecf4b16-6f70-4a5a-ad55-78719d5a8bf5" providerId="AD" clId="Web-{833D5549-F0DB-4FC0-8227-42418415E76D}" dt="2021-07-10T00:32:59.541" v="1231" actId="20577"/>
          <ac:spMkLst>
            <pc:docMk/>
            <pc:sldMk cId="728526943" sldId="275"/>
            <ac:spMk id="6" creationId="{00000000-0000-0000-0000-000000000000}"/>
          </ac:spMkLst>
        </pc:spChg>
      </pc:sldChg>
      <pc:sldChg chg="modSp add ord replId">
        <pc:chgData name="Natalie Heer" userId="S::heernat@chrobinson.com::aecf4b16-6f70-4a5a-ad55-78719d5a8bf5" providerId="AD" clId="Web-{833D5549-F0DB-4FC0-8227-42418415E76D}" dt="2021-07-10T00:17:49.929" v="864" actId="20577"/>
        <pc:sldMkLst>
          <pc:docMk/>
          <pc:sldMk cId="495256437" sldId="276"/>
        </pc:sldMkLst>
        <pc:spChg chg="mod">
          <ac:chgData name="Natalie Heer" userId="S::heernat@chrobinson.com::aecf4b16-6f70-4a5a-ad55-78719d5a8bf5" providerId="AD" clId="Web-{833D5549-F0DB-4FC0-8227-42418415E76D}" dt="2021-07-09T21:14:17.030" v="543" actId="20577"/>
          <ac:spMkLst>
            <pc:docMk/>
            <pc:sldMk cId="495256437" sldId="276"/>
            <ac:spMk id="5" creationId="{00000000-0000-0000-0000-000000000000}"/>
          </ac:spMkLst>
        </pc:spChg>
        <pc:spChg chg="mod">
          <ac:chgData name="Natalie Heer" userId="S::heernat@chrobinson.com::aecf4b16-6f70-4a5a-ad55-78719d5a8bf5" providerId="AD" clId="Web-{833D5549-F0DB-4FC0-8227-42418415E76D}" dt="2021-07-10T00:17:49.929" v="864" actId="20577"/>
          <ac:spMkLst>
            <pc:docMk/>
            <pc:sldMk cId="495256437" sldId="276"/>
            <ac:spMk id="6" creationId="{00000000-0000-0000-0000-000000000000}"/>
          </ac:spMkLst>
        </pc:spChg>
      </pc:sldChg>
      <pc:sldChg chg="modSp add replId">
        <pc:chgData name="Natalie Heer" userId="S::heernat@chrobinson.com::aecf4b16-6f70-4a5a-ad55-78719d5a8bf5" providerId="AD" clId="Web-{833D5549-F0DB-4FC0-8227-42418415E76D}" dt="2021-07-10T00:32:41.196" v="1227" actId="20577"/>
        <pc:sldMkLst>
          <pc:docMk/>
          <pc:sldMk cId="1509095340" sldId="277"/>
        </pc:sldMkLst>
        <pc:spChg chg="mod">
          <ac:chgData name="Natalie Heer" userId="S::heernat@chrobinson.com::aecf4b16-6f70-4a5a-ad55-78719d5a8bf5" providerId="AD" clId="Web-{833D5549-F0DB-4FC0-8227-42418415E76D}" dt="2021-07-10T00:27:49.180" v="981" actId="20577"/>
          <ac:spMkLst>
            <pc:docMk/>
            <pc:sldMk cId="1509095340" sldId="277"/>
            <ac:spMk id="5" creationId="{00000000-0000-0000-0000-000000000000}"/>
          </ac:spMkLst>
        </pc:spChg>
        <pc:spChg chg="mod">
          <ac:chgData name="Natalie Heer" userId="S::heernat@chrobinson.com::aecf4b16-6f70-4a5a-ad55-78719d5a8bf5" providerId="AD" clId="Web-{833D5549-F0DB-4FC0-8227-42418415E76D}" dt="2021-07-10T00:32:41.196" v="1227" actId="20577"/>
          <ac:spMkLst>
            <pc:docMk/>
            <pc:sldMk cId="1509095340" sldId="277"/>
            <ac:spMk id="6" creationId="{00000000-0000-0000-0000-000000000000}"/>
          </ac:spMkLst>
        </pc:spChg>
      </pc:sldChg>
    </pc:docChg>
  </pc:docChgLst>
  <pc:docChgLst>
    <pc:chgData name="Natalie Heer" userId="S::heernat@chrobinson.com::aecf4b16-6f70-4a5a-ad55-78719d5a8bf5" providerId="AD" clId="Web-{F30C570F-792E-4B39-9CB4-38EDB89CEB93}"/>
    <pc:docChg chg="delSld modSld">
      <pc:chgData name="Natalie Heer" userId="S::heernat@chrobinson.com::aecf4b16-6f70-4a5a-ad55-78719d5a8bf5" providerId="AD" clId="Web-{F30C570F-792E-4B39-9CB4-38EDB89CEB93}" dt="2021-07-12T13:56:54.315" v="184"/>
      <pc:docMkLst>
        <pc:docMk/>
      </pc:docMkLst>
      <pc:sldChg chg="del">
        <pc:chgData name="Natalie Heer" userId="S::heernat@chrobinson.com::aecf4b16-6f70-4a5a-ad55-78719d5a8bf5" providerId="AD" clId="Web-{F30C570F-792E-4B39-9CB4-38EDB89CEB93}" dt="2021-07-12T13:56:45.955" v="179"/>
        <pc:sldMkLst>
          <pc:docMk/>
          <pc:sldMk cId="347527111" sldId="260"/>
        </pc:sldMkLst>
      </pc:sldChg>
      <pc:sldChg chg="del">
        <pc:chgData name="Natalie Heer" userId="S::heernat@chrobinson.com::aecf4b16-6f70-4a5a-ad55-78719d5a8bf5" providerId="AD" clId="Web-{F30C570F-792E-4B39-9CB4-38EDB89CEB93}" dt="2021-07-12T13:56:46.815" v="180"/>
        <pc:sldMkLst>
          <pc:docMk/>
          <pc:sldMk cId="3906861862" sldId="264"/>
        </pc:sldMkLst>
      </pc:sldChg>
      <pc:sldChg chg="addSp delSp modSp">
        <pc:chgData name="Natalie Heer" userId="S::heernat@chrobinson.com::aecf4b16-6f70-4a5a-ad55-78719d5a8bf5" providerId="AD" clId="Web-{F30C570F-792E-4B39-9CB4-38EDB89CEB93}" dt="2021-07-12T13:56:38.705" v="178" actId="20577"/>
        <pc:sldMkLst>
          <pc:docMk/>
          <pc:sldMk cId="3578325332" sldId="265"/>
        </pc:sldMkLst>
        <pc:spChg chg="add mod">
          <ac:chgData name="Natalie Heer" userId="S::heernat@chrobinson.com::aecf4b16-6f70-4a5a-ad55-78719d5a8bf5" providerId="AD" clId="Web-{F30C570F-792E-4B39-9CB4-38EDB89CEB93}" dt="2021-07-12T13:51:41.617" v="31" actId="1076"/>
          <ac:spMkLst>
            <pc:docMk/>
            <pc:sldMk cId="3578325332" sldId="265"/>
            <ac:spMk id="13" creationId="{902C1A4E-1760-4B0B-9DF4-447CA7D96FA3}"/>
          </ac:spMkLst>
        </pc:spChg>
        <pc:spChg chg="add mod">
          <ac:chgData name="Natalie Heer" userId="S::heernat@chrobinson.com::aecf4b16-6f70-4a5a-ad55-78719d5a8bf5" providerId="AD" clId="Web-{F30C570F-792E-4B39-9CB4-38EDB89CEB93}" dt="2021-07-12T13:53:06.667" v="118" actId="20577"/>
          <ac:spMkLst>
            <pc:docMk/>
            <pc:sldMk cId="3578325332" sldId="265"/>
            <ac:spMk id="14" creationId="{DBF2228C-FCDF-4BF0-8B9E-B95C7E3E370B}"/>
          </ac:spMkLst>
        </pc:spChg>
        <pc:spChg chg="add mod">
          <ac:chgData name="Natalie Heer" userId="S::heernat@chrobinson.com::aecf4b16-6f70-4a5a-ad55-78719d5a8bf5" providerId="AD" clId="Web-{F30C570F-792E-4B39-9CB4-38EDB89CEB93}" dt="2021-07-12T13:51:55.977" v="41" actId="20577"/>
          <ac:spMkLst>
            <pc:docMk/>
            <pc:sldMk cId="3578325332" sldId="265"/>
            <ac:spMk id="20" creationId="{61414BC3-8D17-495D-B9BF-99B5EB1021A0}"/>
          </ac:spMkLst>
        </pc:spChg>
        <pc:spChg chg="add mod">
          <ac:chgData name="Natalie Heer" userId="S::heernat@chrobinson.com::aecf4b16-6f70-4a5a-ad55-78719d5a8bf5" providerId="AD" clId="Web-{F30C570F-792E-4B39-9CB4-38EDB89CEB93}" dt="2021-07-12T13:52:04.009" v="46" actId="20577"/>
          <ac:spMkLst>
            <pc:docMk/>
            <pc:sldMk cId="3578325332" sldId="265"/>
            <ac:spMk id="21" creationId="{E92ABDD9-715B-487C-B592-A71F279F676C}"/>
          </ac:spMkLst>
        </pc:spChg>
        <pc:spChg chg="add mod">
          <ac:chgData name="Natalie Heer" userId="S::heernat@chrobinson.com::aecf4b16-6f70-4a5a-ad55-78719d5a8bf5" providerId="AD" clId="Web-{F30C570F-792E-4B39-9CB4-38EDB89CEB93}" dt="2021-07-12T13:56:38.705" v="178" actId="20577"/>
          <ac:spMkLst>
            <pc:docMk/>
            <pc:sldMk cId="3578325332" sldId="265"/>
            <ac:spMk id="22" creationId="{14FF4320-36B1-4CC7-B43B-452F3A803394}"/>
          </ac:spMkLst>
        </pc:spChg>
        <pc:spChg chg="add mod">
          <ac:chgData name="Natalie Heer" userId="S::heernat@chrobinson.com::aecf4b16-6f70-4a5a-ad55-78719d5a8bf5" providerId="AD" clId="Web-{F30C570F-792E-4B39-9CB4-38EDB89CEB93}" dt="2021-07-12T13:56:00.157" v="176" actId="20577"/>
          <ac:spMkLst>
            <pc:docMk/>
            <pc:sldMk cId="3578325332" sldId="265"/>
            <ac:spMk id="23" creationId="{982A21A4-785F-4F83-8945-8BA2044C23CB}"/>
          </ac:spMkLst>
        </pc:spChg>
        <pc:spChg chg="add del">
          <ac:chgData name="Natalie Heer" userId="S::heernat@chrobinson.com::aecf4b16-6f70-4a5a-ad55-78719d5a8bf5" providerId="AD" clId="Web-{F30C570F-792E-4B39-9CB4-38EDB89CEB93}" dt="2021-07-12T13:54:52.014" v="154"/>
          <ac:spMkLst>
            <pc:docMk/>
            <pc:sldMk cId="3578325332" sldId="265"/>
            <ac:spMk id="24" creationId="{3F7D11ED-D215-4D37-BCA7-7B5F3476AEAE}"/>
          </ac:spMkLst>
        </pc:spChg>
        <pc:picChg chg="add del mod">
          <ac:chgData name="Natalie Heer" userId="S::heernat@chrobinson.com::aecf4b16-6f70-4a5a-ad55-78719d5a8bf5" providerId="AD" clId="Web-{F30C570F-792E-4B39-9CB4-38EDB89CEB93}" dt="2021-07-12T13:51:24.007" v="19"/>
          <ac:picMkLst>
            <pc:docMk/>
            <pc:sldMk cId="3578325332" sldId="265"/>
            <ac:picMk id="2" creationId="{6C4F583F-F561-4F83-9AE4-E42AD97ED3EC}"/>
          </ac:picMkLst>
        </pc:picChg>
        <pc:picChg chg="add del mod">
          <ac:chgData name="Natalie Heer" userId="S::heernat@chrobinson.com::aecf4b16-6f70-4a5a-ad55-78719d5a8bf5" providerId="AD" clId="Web-{F30C570F-792E-4B39-9CB4-38EDB89CEB93}" dt="2021-07-12T13:51:22.554" v="18"/>
          <ac:picMkLst>
            <pc:docMk/>
            <pc:sldMk cId="3578325332" sldId="265"/>
            <ac:picMk id="3" creationId="{25EDF8CB-25D5-4E88-B561-281B8020CCEE}"/>
          </ac:picMkLst>
        </pc:picChg>
        <pc:picChg chg="del">
          <ac:chgData name="Natalie Heer" userId="S::heernat@chrobinson.com::aecf4b16-6f70-4a5a-ad55-78719d5a8bf5" providerId="AD" clId="Web-{F30C570F-792E-4B39-9CB4-38EDB89CEB93}" dt="2021-07-12T13:50:21.599" v="9"/>
          <ac:picMkLst>
            <pc:docMk/>
            <pc:sldMk cId="3578325332" sldId="265"/>
            <ac:picMk id="4" creationId="{624D639E-605C-473B-A7CD-F2C062BF03D3}"/>
          </ac:picMkLst>
        </pc:picChg>
        <pc:picChg chg="del">
          <ac:chgData name="Natalie Heer" userId="S::heernat@chrobinson.com::aecf4b16-6f70-4a5a-ad55-78719d5a8bf5" providerId="AD" clId="Web-{F30C570F-792E-4B39-9CB4-38EDB89CEB93}" dt="2021-07-12T13:50:21.599" v="8"/>
          <ac:picMkLst>
            <pc:docMk/>
            <pc:sldMk cId="3578325332" sldId="265"/>
            <ac:picMk id="5" creationId="{EC48AD70-3F59-43EB-BC40-AE531647C49C}"/>
          </ac:picMkLst>
        </pc:picChg>
        <pc:picChg chg="add del mod">
          <ac:chgData name="Natalie Heer" userId="S::heernat@chrobinson.com::aecf4b16-6f70-4a5a-ad55-78719d5a8bf5" providerId="AD" clId="Web-{F30C570F-792E-4B39-9CB4-38EDB89CEB93}" dt="2021-07-12T13:51:25.164" v="20"/>
          <ac:picMkLst>
            <pc:docMk/>
            <pc:sldMk cId="3578325332" sldId="265"/>
            <ac:picMk id="11" creationId="{710726F2-BB10-4659-A488-A868BA4059BB}"/>
          </ac:picMkLst>
        </pc:picChg>
        <pc:picChg chg="del">
          <ac:chgData name="Natalie Heer" userId="S::heernat@chrobinson.com::aecf4b16-6f70-4a5a-ad55-78719d5a8bf5" providerId="AD" clId="Web-{F30C570F-792E-4B39-9CB4-38EDB89CEB93}" dt="2021-07-12T13:50:21.583" v="3"/>
          <ac:picMkLst>
            <pc:docMk/>
            <pc:sldMk cId="3578325332" sldId="265"/>
            <ac:picMk id="12" creationId="{75A5035D-98AD-48EA-97D1-28B25ACA967B}"/>
          </ac:picMkLst>
        </pc:picChg>
        <pc:picChg chg="del">
          <ac:chgData name="Natalie Heer" userId="S::heernat@chrobinson.com::aecf4b16-6f70-4a5a-ad55-78719d5a8bf5" providerId="AD" clId="Web-{F30C570F-792E-4B39-9CB4-38EDB89CEB93}" dt="2021-07-12T13:50:21.583" v="2"/>
          <ac:picMkLst>
            <pc:docMk/>
            <pc:sldMk cId="3578325332" sldId="265"/>
            <ac:picMk id="17" creationId="{BE78C25B-1185-45EF-88F3-D52E1052F203}"/>
          </ac:picMkLst>
        </pc:picChg>
        <pc:picChg chg="del">
          <ac:chgData name="Natalie Heer" userId="S::heernat@chrobinson.com::aecf4b16-6f70-4a5a-ad55-78719d5a8bf5" providerId="AD" clId="Web-{F30C570F-792E-4B39-9CB4-38EDB89CEB93}" dt="2021-07-12T13:50:21.583" v="1"/>
          <ac:picMkLst>
            <pc:docMk/>
            <pc:sldMk cId="3578325332" sldId="265"/>
            <ac:picMk id="18" creationId="{91675EC5-B623-4C45-83C7-892110C60DAF}"/>
          </ac:picMkLst>
        </pc:picChg>
        <pc:picChg chg="del">
          <ac:chgData name="Natalie Heer" userId="S::heernat@chrobinson.com::aecf4b16-6f70-4a5a-ad55-78719d5a8bf5" providerId="AD" clId="Web-{F30C570F-792E-4B39-9CB4-38EDB89CEB93}" dt="2021-07-12T13:50:21.583" v="0"/>
          <ac:picMkLst>
            <pc:docMk/>
            <pc:sldMk cId="3578325332" sldId="265"/>
            <ac:picMk id="19" creationId="{E499A739-12D3-4640-895F-3A8C3606CAFD}"/>
          </ac:picMkLst>
        </pc:picChg>
        <pc:inkChg chg="del">
          <ac:chgData name="Natalie Heer" userId="S::heernat@chrobinson.com::aecf4b16-6f70-4a5a-ad55-78719d5a8bf5" providerId="AD" clId="Web-{F30C570F-792E-4B39-9CB4-38EDB89CEB93}" dt="2021-07-12T13:50:21.599" v="7"/>
          <ac:inkMkLst>
            <pc:docMk/>
            <pc:sldMk cId="3578325332" sldId="265"/>
            <ac:inkMk id="6" creationId="{8B69E920-0A1F-40AB-AE99-9CBDD95DE6C9}"/>
          </ac:inkMkLst>
        </pc:inkChg>
        <pc:inkChg chg="del">
          <ac:chgData name="Natalie Heer" userId="S::heernat@chrobinson.com::aecf4b16-6f70-4a5a-ad55-78719d5a8bf5" providerId="AD" clId="Web-{F30C570F-792E-4B39-9CB4-38EDB89CEB93}" dt="2021-07-12T13:50:21.583" v="6"/>
          <ac:inkMkLst>
            <pc:docMk/>
            <pc:sldMk cId="3578325332" sldId="265"/>
            <ac:inkMk id="7" creationId="{2C306D66-9E16-4D51-82A3-E1B633A788DF}"/>
          </ac:inkMkLst>
        </pc:inkChg>
        <pc:inkChg chg="del">
          <ac:chgData name="Natalie Heer" userId="S::heernat@chrobinson.com::aecf4b16-6f70-4a5a-ad55-78719d5a8bf5" providerId="AD" clId="Web-{F30C570F-792E-4B39-9CB4-38EDB89CEB93}" dt="2021-07-12T13:50:21.583" v="5"/>
          <ac:inkMkLst>
            <pc:docMk/>
            <pc:sldMk cId="3578325332" sldId="265"/>
            <ac:inkMk id="8" creationId="{E936F358-92AE-4096-A317-17C27DC31FC6}"/>
          </ac:inkMkLst>
        </pc:inkChg>
        <pc:inkChg chg="del">
          <ac:chgData name="Natalie Heer" userId="S::heernat@chrobinson.com::aecf4b16-6f70-4a5a-ad55-78719d5a8bf5" providerId="AD" clId="Web-{F30C570F-792E-4B39-9CB4-38EDB89CEB93}" dt="2021-07-12T13:50:21.583" v="4"/>
          <ac:inkMkLst>
            <pc:docMk/>
            <pc:sldMk cId="3578325332" sldId="265"/>
            <ac:inkMk id="9" creationId="{0E847438-7711-4333-810A-DF9C421034BD}"/>
          </ac:inkMkLst>
        </pc:inkChg>
      </pc:sldChg>
      <pc:sldChg chg="del">
        <pc:chgData name="Natalie Heer" userId="S::heernat@chrobinson.com::aecf4b16-6f70-4a5a-ad55-78719d5a8bf5" providerId="AD" clId="Web-{F30C570F-792E-4B39-9CB4-38EDB89CEB93}" dt="2021-07-12T13:56:52.706" v="183"/>
        <pc:sldMkLst>
          <pc:docMk/>
          <pc:sldMk cId="497296416" sldId="266"/>
        </pc:sldMkLst>
      </pc:sldChg>
      <pc:sldChg chg="del">
        <pc:chgData name="Natalie Heer" userId="S::heernat@chrobinson.com::aecf4b16-6f70-4a5a-ad55-78719d5a8bf5" providerId="AD" clId="Web-{F30C570F-792E-4B39-9CB4-38EDB89CEB93}" dt="2021-07-12T13:56:51.034" v="182"/>
        <pc:sldMkLst>
          <pc:docMk/>
          <pc:sldMk cId="4188016156" sldId="267"/>
        </pc:sldMkLst>
      </pc:sldChg>
      <pc:sldChg chg="del">
        <pc:chgData name="Natalie Heer" userId="S::heernat@chrobinson.com::aecf4b16-6f70-4a5a-ad55-78719d5a8bf5" providerId="AD" clId="Web-{F30C570F-792E-4B39-9CB4-38EDB89CEB93}" dt="2021-07-12T13:56:50.034" v="181"/>
        <pc:sldMkLst>
          <pc:docMk/>
          <pc:sldMk cId="2866659667" sldId="268"/>
        </pc:sldMkLst>
      </pc:sldChg>
      <pc:sldChg chg="del">
        <pc:chgData name="Natalie Heer" userId="S::heernat@chrobinson.com::aecf4b16-6f70-4a5a-ad55-78719d5a8bf5" providerId="AD" clId="Web-{F30C570F-792E-4B39-9CB4-38EDB89CEB93}" dt="2021-07-12T13:56:54.315" v="184"/>
        <pc:sldMkLst>
          <pc:docMk/>
          <pc:sldMk cId="160912117" sldId="270"/>
        </pc:sldMkLst>
      </pc:sldChg>
    </pc:docChg>
  </pc:docChgLst>
  <pc:docChgLst>
    <pc:chgData name="Bethany Stai" userId="S::staibet@chrobinson.com::32cc0dfd-e054-4c15-80e9-a73c64ed95d9" providerId="AD" clId="Web-{50052BA5-EAA6-45BC-B527-6EA7BADD2ABA}"/>
    <pc:docChg chg="modSld">
      <pc:chgData name="Bethany Stai" userId="S::staibet@chrobinson.com::32cc0dfd-e054-4c15-80e9-a73c64ed95d9" providerId="AD" clId="Web-{50052BA5-EAA6-45BC-B527-6EA7BADD2ABA}" dt="2021-07-12T14:14:09.536" v="15" actId="20577"/>
      <pc:docMkLst>
        <pc:docMk/>
      </pc:docMkLst>
      <pc:sldChg chg="modSp addCm">
        <pc:chgData name="Bethany Stai" userId="S::staibet@chrobinson.com::32cc0dfd-e054-4c15-80e9-a73c64ed95d9" providerId="AD" clId="Web-{50052BA5-EAA6-45BC-B527-6EA7BADD2ABA}" dt="2021-07-12T14:07:53.826" v="5"/>
        <pc:sldMkLst>
          <pc:docMk/>
          <pc:sldMk cId="3468176831" sldId="263"/>
        </pc:sldMkLst>
        <pc:spChg chg="mod">
          <ac:chgData name="Bethany Stai" userId="S::staibet@chrobinson.com::32cc0dfd-e054-4c15-80e9-a73c64ed95d9" providerId="AD" clId="Web-{50052BA5-EAA6-45BC-B527-6EA7BADD2ABA}" dt="2021-07-12T14:06:11.679" v="4" actId="20577"/>
          <ac:spMkLst>
            <pc:docMk/>
            <pc:sldMk cId="3468176831" sldId="263"/>
            <ac:spMk id="6" creationId="{00000000-0000-0000-0000-000000000000}"/>
          </ac:spMkLst>
        </pc:spChg>
      </pc:sldChg>
      <pc:sldChg chg="modSp addCm">
        <pc:chgData name="Bethany Stai" userId="S::staibet@chrobinson.com::32cc0dfd-e054-4c15-80e9-a73c64ed95d9" providerId="AD" clId="Web-{50052BA5-EAA6-45BC-B527-6EA7BADD2ABA}" dt="2021-07-12T14:14:09.536" v="15" actId="20577"/>
        <pc:sldMkLst>
          <pc:docMk/>
          <pc:sldMk cId="3578325332" sldId="265"/>
        </pc:sldMkLst>
        <pc:spChg chg="mod">
          <ac:chgData name="Bethany Stai" userId="S::staibet@chrobinson.com::32cc0dfd-e054-4c15-80e9-a73c64ed95d9" providerId="AD" clId="Web-{50052BA5-EAA6-45BC-B527-6EA7BADD2ABA}" dt="2021-07-12T14:14:09.536" v="15" actId="20577"/>
          <ac:spMkLst>
            <pc:docMk/>
            <pc:sldMk cId="3578325332" sldId="265"/>
            <ac:spMk id="22" creationId="{14FF4320-36B1-4CC7-B43B-452F3A803394}"/>
          </ac:spMkLst>
        </pc:spChg>
      </pc:sldChg>
    </pc:docChg>
  </pc:docChgLst>
  <pc:docChgLst>
    <pc:chgData name="Natalie Heer" userId="S::heernat@chrobinson.com::aecf4b16-6f70-4a5a-ad55-78719d5a8bf5" providerId="AD" clId="Web-{097E902C-B9FB-8709-4764-C72AAF55A08C}"/>
    <pc:docChg chg="addSld modSld addMainMaster">
      <pc:chgData name="Natalie Heer" userId="S::heernat@chrobinson.com::aecf4b16-6f70-4a5a-ad55-78719d5a8bf5" providerId="AD" clId="Web-{097E902C-B9FB-8709-4764-C72AAF55A08C}" dt="2021-07-09T19:35:04.960" v="89"/>
      <pc:docMkLst>
        <pc:docMk/>
      </pc:docMkLst>
      <pc:sldChg chg="modSp add">
        <pc:chgData name="Natalie Heer" userId="S::heernat@chrobinson.com::aecf4b16-6f70-4a5a-ad55-78719d5a8bf5" providerId="AD" clId="Web-{097E902C-B9FB-8709-4764-C72AAF55A08C}" dt="2021-07-09T19:34:23.287" v="81" actId="20577"/>
        <pc:sldMkLst>
          <pc:docMk/>
          <pc:sldMk cId="2683555870" sldId="262"/>
        </pc:sldMkLst>
        <pc:spChg chg="mod">
          <ac:chgData name="Natalie Heer" userId="S::heernat@chrobinson.com::aecf4b16-6f70-4a5a-ad55-78719d5a8bf5" providerId="AD" clId="Web-{097E902C-B9FB-8709-4764-C72AAF55A08C}" dt="2021-07-09T19:33:57.114" v="37" actId="20577"/>
          <ac:spMkLst>
            <pc:docMk/>
            <pc:sldMk cId="2683555870" sldId="262"/>
            <ac:spMk id="5" creationId="{00000000-0000-0000-0000-000000000000}"/>
          </ac:spMkLst>
        </pc:spChg>
        <pc:spChg chg="mod">
          <ac:chgData name="Natalie Heer" userId="S::heernat@chrobinson.com::aecf4b16-6f70-4a5a-ad55-78719d5a8bf5" providerId="AD" clId="Web-{097E902C-B9FB-8709-4764-C72AAF55A08C}" dt="2021-07-09T19:34:23.287" v="81" actId="20577"/>
          <ac:spMkLst>
            <pc:docMk/>
            <pc:sldMk cId="2683555870" sldId="262"/>
            <ac:spMk id="8" creationId="{00000000-0000-0000-0000-000000000000}"/>
          </ac:spMkLst>
        </pc:spChg>
      </pc:sldChg>
      <pc:sldChg chg="add">
        <pc:chgData name="Natalie Heer" userId="S::heernat@chrobinson.com::aecf4b16-6f70-4a5a-ad55-78719d5a8bf5" providerId="AD" clId="Web-{097E902C-B9FB-8709-4764-C72AAF55A08C}" dt="2021-07-09T19:35:03.147" v="82"/>
        <pc:sldMkLst>
          <pc:docMk/>
          <pc:sldMk cId="3468176831" sldId="263"/>
        </pc:sldMkLst>
      </pc:sldChg>
      <pc:sldChg chg="add">
        <pc:chgData name="Natalie Heer" userId="S::heernat@chrobinson.com::aecf4b16-6f70-4a5a-ad55-78719d5a8bf5" providerId="AD" clId="Web-{097E902C-B9FB-8709-4764-C72AAF55A08C}" dt="2021-07-09T19:35:03.288" v="83"/>
        <pc:sldMkLst>
          <pc:docMk/>
          <pc:sldMk cId="3906861862" sldId="264"/>
        </pc:sldMkLst>
      </pc:sldChg>
      <pc:sldChg chg="add">
        <pc:chgData name="Natalie Heer" userId="S::heernat@chrobinson.com::aecf4b16-6f70-4a5a-ad55-78719d5a8bf5" providerId="AD" clId="Web-{097E902C-B9FB-8709-4764-C72AAF55A08C}" dt="2021-07-09T19:35:03.444" v="84"/>
        <pc:sldMkLst>
          <pc:docMk/>
          <pc:sldMk cId="3578325332" sldId="265"/>
        </pc:sldMkLst>
      </pc:sldChg>
      <pc:sldChg chg="add">
        <pc:chgData name="Natalie Heer" userId="S::heernat@chrobinson.com::aecf4b16-6f70-4a5a-ad55-78719d5a8bf5" providerId="AD" clId="Web-{097E902C-B9FB-8709-4764-C72AAF55A08C}" dt="2021-07-09T19:35:03.600" v="85"/>
        <pc:sldMkLst>
          <pc:docMk/>
          <pc:sldMk cId="497296416" sldId="266"/>
        </pc:sldMkLst>
      </pc:sldChg>
      <pc:sldChg chg="add">
        <pc:chgData name="Natalie Heer" userId="S::heernat@chrobinson.com::aecf4b16-6f70-4a5a-ad55-78719d5a8bf5" providerId="AD" clId="Web-{097E902C-B9FB-8709-4764-C72AAF55A08C}" dt="2021-07-09T19:35:03.975" v="86"/>
        <pc:sldMkLst>
          <pc:docMk/>
          <pc:sldMk cId="4188016156" sldId="267"/>
        </pc:sldMkLst>
      </pc:sldChg>
      <pc:sldChg chg="add">
        <pc:chgData name="Natalie Heer" userId="S::heernat@chrobinson.com::aecf4b16-6f70-4a5a-ad55-78719d5a8bf5" providerId="AD" clId="Web-{097E902C-B9FB-8709-4764-C72AAF55A08C}" dt="2021-07-09T19:35:04.257" v="87"/>
        <pc:sldMkLst>
          <pc:docMk/>
          <pc:sldMk cId="2866659667" sldId="268"/>
        </pc:sldMkLst>
      </pc:sldChg>
      <pc:sldChg chg="add">
        <pc:chgData name="Natalie Heer" userId="S::heernat@chrobinson.com::aecf4b16-6f70-4a5a-ad55-78719d5a8bf5" providerId="AD" clId="Web-{097E902C-B9FB-8709-4764-C72AAF55A08C}" dt="2021-07-09T19:35:04.585" v="88"/>
        <pc:sldMkLst>
          <pc:docMk/>
          <pc:sldMk cId="4253180736" sldId="269"/>
        </pc:sldMkLst>
      </pc:sldChg>
      <pc:sldChg chg="add">
        <pc:chgData name="Natalie Heer" userId="S::heernat@chrobinson.com::aecf4b16-6f70-4a5a-ad55-78719d5a8bf5" providerId="AD" clId="Web-{097E902C-B9FB-8709-4764-C72AAF55A08C}" dt="2021-07-09T19:35:04.960" v="89"/>
        <pc:sldMkLst>
          <pc:docMk/>
          <pc:sldMk cId="160912117" sldId="270"/>
        </pc:sldMkLst>
      </pc:sldChg>
      <pc:sldMasterChg chg="add addSldLayout">
        <pc:chgData name="Natalie Heer" userId="S::heernat@chrobinson.com::aecf4b16-6f70-4a5a-ad55-78719d5a8bf5" providerId="AD" clId="Web-{097E902C-B9FB-8709-4764-C72AAF55A08C}" dt="2021-07-09T19:32:47.128" v="0"/>
        <pc:sldMasterMkLst>
          <pc:docMk/>
          <pc:sldMasterMk cId="816288961" sldId="2147483686"/>
        </pc:sldMasterMkLst>
        <pc:sldLayoutChg chg="add">
          <pc:chgData name="Natalie Heer" userId="S::heernat@chrobinson.com::aecf4b16-6f70-4a5a-ad55-78719d5a8bf5" providerId="AD" clId="Web-{097E902C-B9FB-8709-4764-C72AAF55A08C}" dt="2021-07-09T19:32:47.128" v="0"/>
          <pc:sldLayoutMkLst>
            <pc:docMk/>
            <pc:sldMasterMk cId="816288961" sldId="2147483686"/>
            <pc:sldLayoutMk cId="3705562842" sldId="2147483688"/>
          </pc:sldLayoutMkLst>
        </pc:sldLayoutChg>
        <pc:sldLayoutChg chg="add">
          <pc:chgData name="Natalie Heer" userId="S::heernat@chrobinson.com::aecf4b16-6f70-4a5a-ad55-78719d5a8bf5" providerId="AD" clId="Web-{097E902C-B9FB-8709-4764-C72AAF55A08C}" dt="2021-07-09T19:32:47.128" v="0"/>
          <pc:sldLayoutMkLst>
            <pc:docMk/>
            <pc:sldMasterMk cId="816288961" sldId="2147483686"/>
            <pc:sldLayoutMk cId="1267040183" sldId="2147483690"/>
          </pc:sldLayoutMkLst>
        </pc:sldLayoutChg>
        <pc:sldLayoutChg chg="add">
          <pc:chgData name="Natalie Heer" userId="S::heernat@chrobinson.com::aecf4b16-6f70-4a5a-ad55-78719d5a8bf5" providerId="AD" clId="Web-{097E902C-B9FB-8709-4764-C72AAF55A08C}" dt="2021-07-09T19:32:47.128" v="0"/>
          <pc:sldLayoutMkLst>
            <pc:docMk/>
            <pc:sldMasterMk cId="816288961" sldId="2147483686"/>
            <pc:sldLayoutMk cId="3009981376" sldId="2147483692"/>
          </pc:sldLayoutMkLst>
        </pc:sldLayoutChg>
        <pc:sldLayoutChg chg="add">
          <pc:chgData name="Natalie Heer" userId="S::heernat@chrobinson.com::aecf4b16-6f70-4a5a-ad55-78719d5a8bf5" providerId="AD" clId="Web-{097E902C-B9FB-8709-4764-C72AAF55A08C}" dt="2021-07-09T19:32:47.128" v="0"/>
          <pc:sldLayoutMkLst>
            <pc:docMk/>
            <pc:sldMasterMk cId="816288961" sldId="2147483686"/>
            <pc:sldLayoutMk cId="846904918" sldId="2147483693"/>
          </pc:sldLayoutMkLst>
        </pc:sldLayoutChg>
        <pc:sldLayoutChg chg="add">
          <pc:chgData name="Natalie Heer" userId="S::heernat@chrobinson.com::aecf4b16-6f70-4a5a-ad55-78719d5a8bf5" providerId="AD" clId="Web-{097E902C-B9FB-8709-4764-C72AAF55A08C}" dt="2021-07-09T19:32:47.128" v="0"/>
          <pc:sldLayoutMkLst>
            <pc:docMk/>
            <pc:sldMasterMk cId="816288961" sldId="2147483686"/>
            <pc:sldLayoutMk cId="487636021" sldId="2147483698"/>
          </pc:sldLayoutMkLst>
        </pc:sldLayoutChg>
        <pc:sldLayoutChg chg="add">
          <pc:chgData name="Natalie Heer" userId="S::heernat@chrobinson.com::aecf4b16-6f70-4a5a-ad55-78719d5a8bf5" providerId="AD" clId="Web-{097E902C-B9FB-8709-4764-C72AAF55A08C}" dt="2021-07-09T19:32:47.128" v="0"/>
          <pc:sldLayoutMkLst>
            <pc:docMk/>
            <pc:sldMasterMk cId="816288961" sldId="2147483686"/>
            <pc:sldLayoutMk cId="2257496711" sldId="2147483703"/>
          </pc:sldLayoutMkLst>
        </pc:sldLayoutChg>
        <pc:sldLayoutChg chg="add">
          <pc:chgData name="Natalie Heer" userId="S::heernat@chrobinson.com::aecf4b16-6f70-4a5a-ad55-78719d5a8bf5" providerId="AD" clId="Web-{097E902C-B9FB-8709-4764-C72AAF55A08C}" dt="2021-07-09T19:32:47.128" v="0"/>
          <pc:sldLayoutMkLst>
            <pc:docMk/>
            <pc:sldMasterMk cId="816288961" sldId="2147483686"/>
            <pc:sldLayoutMk cId="3528751557" sldId="2147483705"/>
          </pc:sldLayoutMkLst>
        </pc:sldLayoutChg>
        <pc:sldLayoutChg chg="add">
          <pc:chgData name="Natalie Heer" userId="S::heernat@chrobinson.com::aecf4b16-6f70-4a5a-ad55-78719d5a8bf5" providerId="AD" clId="Web-{097E902C-B9FB-8709-4764-C72AAF55A08C}" dt="2021-07-09T19:32:47.128" v="0"/>
          <pc:sldLayoutMkLst>
            <pc:docMk/>
            <pc:sldMasterMk cId="816288961" sldId="2147483686"/>
            <pc:sldLayoutMk cId="279982427" sldId="214748370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98673-703D-4D9C-A200-1BDF07B6F463}" type="datetimeFigureOut">
              <a:rPr lang="en-US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C502F-8A8B-480F-9EF7-7DFF1A969C9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6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FE19E-8ED4-48CF-AF1F-13AACC9A1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FE19E-8ED4-48CF-AF1F-13AACC9A13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1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FE19E-8ED4-48CF-AF1F-13AACC9A13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8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4" t="1551" r="14684" b="1485"/>
          <a:stretch/>
        </p:blipFill>
        <p:spPr>
          <a:xfrm>
            <a:off x="-28575" y="36214"/>
            <a:ext cx="5895975" cy="679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87" y="1767271"/>
            <a:ext cx="5457825" cy="1325563"/>
          </a:xfrm>
        </p:spPr>
        <p:txBody>
          <a:bodyPr lIns="0" r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68235" y="6271009"/>
            <a:ext cx="4123765" cy="246221"/>
          </a:xfrm>
          <a:prstGeom prst="rect">
            <a:avLst/>
          </a:prstGeom>
          <a:solidFill>
            <a:srgbClr val="00A3E0"/>
          </a:solidFill>
        </p:spPr>
        <p:txBody>
          <a:bodyPr wrap="square" rIns="137160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FOR INTERNAL USE ONLY. PROPRIETARY</a:t>
            </a:r>
            <a:r>
              <a:rPr lang="en-US" sz="1000" baseline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AND CONFIDENTIAL.</a:t>
            </a:r>
            <a:endParaRPr lang="en-US" sz="100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15981" y="6574168"/>
            <a:ext cx="412376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2018 C.H. Robinson Worldwide, Inc. All Rights Reserved.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00786" y="3602875"/>
            <a:ext cx="545782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00998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767271"/>
            <a:ext cx="7090611" cy="1325563"/>
          </a:xfrm>
        </p:spPr>
        <p:txBody>
          <a:bodyPr lIns="0" rIns="0" anchor="b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7" t="1551" r="14684" b="1485"/>
          <a:stretch/>
        </p:blipFill>
        <p:spPr>
          <a:xfrm>
            <a:off x="0" y="36214"/>
            <a:ext cx="2943131" cy="6790099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8068235" y="6271009"/>
            <a:ext cx="4123765" cy="246221"/>
          </a:xfrm>
          <a:prstGeom prst="rect">
            <a:avLst/>
          </a:prstGeom>
          <a:solidFill>
            <a:srgbClr val="00A3E0"/>
          </a:solidFill>
        </p:spPr>
        <p:txBody>
          <a:bodyPr wrap="square" rIns="137160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FOR INTERNAL USE ONLY. PROPRIETARY</a:t>
            </a:r>
            <a:r>
              <a:rPr lang="en-US" sz="1000" baseline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AND CONFIDENTIAL.</a:t>
            </a:r>
            <a:endParaRPr lang="en-US" sz="100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15981" y="6574168"/>
            <a:ext cx="412376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2018 C.H. Robinson Worldwide, Inc. All Rights Reserved.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38600" y="3602875"/>
            <a:ext cx="5457826" cy="1500187"/>
          </a:xfrm>
        </p:spPr>
        <p:txBody>
          <a:bodyPr lIns="0" rIns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48763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3" t="25837" r="14684" b="1486"/>
          <a:stretch/>
        </p:blipFill>
        <p:spPr>
          <a:xfrm>
            <a:off x="0" y="0"/>
            <a:ext cx="2952695" cy="508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33" y="1767271"/>
            <a:ext cx="7860379" cy="1325563"/>
          </a:xfrm>
        </p:spPr>
        <p:txBody>
          <a:bodyPr lIns="0" r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68235" y="6271009"/>
            <a:ext cx="4123765" cy="246221"/>
          </a:xfrm>
          <a:prstGeom prst="rect">
            <a:avLst/>
          </a:prstGeom>
          <a:solidFill>
            <a:srgbClr val="00A3E0"/>
          </a:solidFill>
        </p:spPr>
        <p:txBody>
          <a:bodyPr wrap="square" rIns="137160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FOR INTERNAL USE ONLY. PROPRIETARY</a:t>
            </a:r>
            <a:r>
              <a:rPr lang="en-US" sz="1000" baseline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AND CONFIDENTIAL.</a:t>
            </a:r>
            <a:endParaRPr lang="en-US" sz="100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15981" y="6574168"/>
            <a:ext cx="412376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2018 C.H. Robinson Worldwide, Inc. All Rights Reserved.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98232" y="3602875"/>
            <a:ext cx="78603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52875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767271"/>
            <a:ext cx="7090611" cy="1325563"/>
          </a:xfrm>
        </p:spPr>
        <p:txBody>
          <a:bodyPr lIns="0" r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68235" y="6271009"/>
            <a:ext cx="4123765" cy="246221"/>
          </a:xfrm>
          <a:prstGeom prst="rect">
            <a:avLst/>
          </a:prstGeom>
          <a:solidFill>
            <a:srgbClr val="00A3E0"/>
          </a:solidFill>
        </p:spPr>
        <p:txBody>
          <a:bodyPr wrap="square" rIns="137160" rtlCol="0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FOR INTERNAL USE ONLY. PROPRIETARY</a:t>
            </a:r>
            <a:r>
              <a:rPr lang="en-US" sz="1000" baseline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AND CONFIDENTIAL.</a:t>
            </a:r>
            <a:endParaRPr lang="en-US" sz="100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15981" y="6574168"/>
            <a:ext cx="412376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2018 C.H. Robinson Worldwide, Inc. All Rights Reserved.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38600" y="3602875"/>
            <a:ext cx="5457826" cy="1500187"/>
          </a:xfrm>
        </p:spPr>
        <p:txBody>
          <a:bodyPr lIns="0" rIns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46054" t="24787"/>
          <a:stretch/>
        </p:blipFill>
        <p:spPr>
          <a:xfrm>
            <a:off x="0" y="-12032"/>
            <a:ext cx="2966224" cy="51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6028" y="634764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46CE45E-D6F3-49CE-A4AC-6B521E2EBB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0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6028" y="6347641"/>
            <a:ext cx="2743200" cy="365125"/>
          </a:xfrm>
          <a:prstGeom prst="rect">
            <a:avLst/>
          </a:prstGeom>
        </p:spPr>
        <p:txBody>
          <a:bodyPr/>
          <a:lstStyle/>
          <a:p>
            <a:fld id="{446CE45E-D6F3-49CE-A4AC-6B521E2EBB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6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8448"/>
            <a:ext cx="4818888" cy="4078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8448"/>
            <a:ext cx="4815428" cy="4078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6028" y="6347641"/>
            <a:ext cx="2743200" cy="365125"/>
          </a:xfrm>
        </p:spPr>
        <p:txBody>
          <a:bodyPr/>
          <a:lstStyle/>
          <a:p>
            <a:fld id="{446CE45E-D6F3-49CE-A4AC-6B521E2EBB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6028" y="6347641"/>
            <a:ext cx="2743200" cy="365125"/>
          </a:xfrm>
          <a:prstGeom prst="rect">
            <a:avLst/>
          </a:prstGeom>
        </p:spPr>
        <p:txBody>
          <a:bodyPr/>
          <a:lstStyle/>
          <a:p>
            <a:fld id="{446CE45E-D6F3-49CE-A4AC-6B521E2EBBC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1092069" y="178904"/>
            <a:ext cx="894522" cy="934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749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270235"/>
            <a:ext cx="10149429" cy="74301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8" y="1297140"/>
            <a:ext cx="10149429" cy="463538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71009"/>
            <a:ext cx="4123765" cy="246221"/>
          </a:xfrm>
          <a:prstGeom prst="rect">
            <a:avLst/>
          </a:prstGeom>
          <a:solidFill>
            <a:srgbClr val="00A3E0"/>
          </a:solidFill>
        </p:spPr>
        <p:txBody>
          <a:bodyPr wrap="square" rIns="137160" rtlCol="0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FOR INTERNAL USE ONLY. PROPRIETARY</a:t>
            </a:r>
            <a:r>
              <a:rPr lang="en-US" sz="1000" baseline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AND CONFIDENTIAL.</a:t>
            </a:r>
            <a:endParaRPr lang="en-US" sz="100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74168"/>
            <a:ext cx="412376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2018 C.H. Robinson Worldwide, Inc. All Rights Reserved.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6028" y="634764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46CE45E-D6F3-49CE-A4AC-6B521E2EBB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4" r="14502"/>
          <a:stretch/>
        </p:blipFill>
        <p:spPr>
          <a:xfrm>
            <a:off x="11267638" y="306309"/>
            <a:ext cx="565904" cy="6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8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8" r:id="rId2"/>
    <p:sldLayoutId id="2147483705" r:id="rId3"/>
    <p:sldLayoutId id="2147483706" r:id="rId4"/>
    <p:sldLayoutId id="2147483693" r:id="rId5"/>
    <p:sldLayoutId id="2147483688" r:id="rId6"/>
    <p:sldLayoutId id="2147483690" r:id="rId7"/>
    <p:sldLayoutId id="214748370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3E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3E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3E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3E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3E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.com/wp-content/uploads/2021/02/dat-zip-zone-directory.pdf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 hidden="1"/>
          <p:cNvGrpSpPr/>
          <p:nvPr/>
        </p:nvGrpSpPr>
        <p:grpSpPr>
          <a:xfrm>
            <a:off x="2708" y="0"/>
            <a:ext cx="12203470" cy="6868633"/>
            <a:chOff x="2708" y="0"/>
            <a:chExt cx="12203470" cy="68686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937" b="920"/>
            <a:stretch/>
          </p:blipFill>
          <p:spPr>
            <a:xfrm>
              <a:off x="2708" y="0"/>
              <a:ext cx="12203470" cy="686863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7" b="1074"/>
            <a:stretch/>
          </p:blipFill>
          <p:spPr>
            <a:xfrm>
              <a:off x="2708" y="0"/>
              <a:ext cx="12203469" cy="6858000"/>
            </a:xfrm>
            <a:prstGeom prst="rect">
              <a:avLst/>
            </a:prstGeom>
          </p:spPr>
        </p:pic>
      </p:grpSp>
      <p:pic>
        <p:nvPicPr>
          <p:cNvPr id="6" name="Picture 5" hidden="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5" t="131" r="16005" b="15032"/>
          <a:stretch/>
        </p:blipFill>
        <p:spPr>
          <a:xfrm rot="5400000">
            <a:off x="2661312" y="-2661313"/>
            <a:ext cx="6864823" cy="12187450"/>
          </a:xfrm>
          <a:prstGeom prst="rect">
            <a:avLst/>
          </a:prstGeom>
        </p:spPr>
      </p:pic>
      <p:sp>
        <p:nvSpPr>
          <p:cNvPr id="4" name="Rectangle 3" hidden="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67" y="706667"/>
            <a:ext cx="11327350" cy="145707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Tender recommendation simulation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r>
              <a:rPr lang="en-US">
                <a:cs typeface="Segoe UI"/>
              </a:rPr>
              <a:t>Natalie Heer, Senior Data Scientist</a:t>
            </a:r>
          </a:p>
          <a:p>
            <a:r>
              <a:rPr lang="en-US">
                <a:cs typeface="Segoe UI"/>
              </a:rPr>
              <a:t>CH Robinson</a:t>
            </a:r>
          </a:p>
        </p:txBody>
      </p:sp>
    </p:spTree>
    <p:extLst>
      <p:ext uri="{BB962C8B-B14F-4D97-AF65-F5344CB8AC3E}">
        <p14:creationId xmlns:p14="http://schemas.microsoft.com/office/powerpoint/2010/main" val="26835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Food for thought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Maybe there's some structural relationship between the different KMAs that can be uncovered?</a:t>
            </a:r>
          </a:p>
          <a:p>
            <a:r>
              <a:rPr lang="en-US">
                <a:ea typeface="+mn-lt"/>
                <a:cs typeface="+mn-lt"/>
              </a:rPr>
              <a:t>What is the relationship between recommendation and order outcomes?</a:t>
            </a:r>
          </a:p>
          <a:p>
            <a:r>
              <a:rPr lang="en-US">
                <a:ea typeface="+mn-lt"/>
                <a:cs typeface="+mn-lt"/>
              </a:rPr>
              <a:t>How do you evaluate which data generating model was the best? MLE or MAP? Discrimination Loss? AIC/BIC? Easier to explain/interpret? Are there notable cases that seem more/less frequent than your model would predict? </a:t>
            </a:r>
            <a:endParaRPr lang="en-US"/>
          </a:p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6817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2C1A4E-1760-4B0B-9DF4-447CA7D96FA3}"/>
              </a:ext>
            </a:extLst>
          </p:cNvPr>
          <p:cNvSpPr/>
          <p:nvPr/>
        </p:nvSpPr>
        <p:spPr>
          <a:xfrm>
            <a:off x="1008823" y="1828800"/>
            <a:ext cx="2546901" cy="915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Segoe UI"/>
              </a:rPr>
              <a:t>Natalie Heer</a:t>
            </a:r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414BC3-8D17-495D-B9BF-99B5EB1021A0}"/>
              </a:ext>
            </a:extLst>
          </p:cNvPr>
          <p:cNvSpPr/>
          <p:nvPr/>
        </p:nvSpPr>
        <p:spPr>
          <a:xfrm>
            <a:off x="4566203" y="1828799"/>
            <a:ext cx="2546901" cy="915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Segoe UI"/>
              </a:rPr>
              <a:t>Bethany Stai</a:t>
            </a:r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2ABDD9-715B-487C-B592-A71F279F676C}"/>
              </a:ext>
            </a:extLst>
          </p:cNvPr>
          <p:cNvSpPr/>
          <p:nvPr/>
        </p:nvSpPr>
        <p:spPr>
          <a:xfrm>
            <a:off x="8173279" y="1828800"/>
            <a:ext cx="2546901" cy="915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Segoe UI"/>
              </a:rPr>
              <a:t>Michael </a:t>
            </a:r>
            <a:r>
              <a:rPr lang="en-US" err="1">
                <a:cs typeface="Segoe UI"/>
              </a:rPr>
              <a:t>Chmutov</a:t>
            </a:r>
            <a:endParaRPr lang="en-US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2228C-FCDF-4BF0-8B9E-B95C7E3E370B}"/>
              </a:ext>
            </a:extLst>
          </p:cNvPr>
          <p:cNvSpPr txBox="1"/>
          <p:nvPr/>
        </p:nvSpPr>
        <p:spPr>
          <a:xfrm>
            <a:off x="1007579" y="3061666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PhD in Biology</a:t>
            </a:r>
          </a:p>
          <a:p>
            <a:r>
              <a:rPr lang="en-US">
                <a:cs typeface="Segoe UI"/>
              </a:rPr>
              <a:t>Data Scientist for 3.5 years</a:t>
            </a:r>
          </a:p>
          <a:p>
            <a:r>
              <a:rPr lang="en-US">
                <a:cs typeface="Segoe UI"/>
              </a:rPr>
              <a:t>Industries: Healthcare, eCommerce, Logistics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FF4320-36B1-4CC7-B43B-452F3A803394}"/>
              </a:ext>
            </a:extLst>
          </p:cNvPr>
          <p:cNvSpPr txBox="1"/>
          <p:nvPr/>
        </p:nvSpPr>
        <p:spPr>
          <a:xfrm>
            <a:off x="4564959" y="3061666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Masters in Data Science</a:t>
            </a:r>
          </a:p>
          <a:p>
            <a:r>
              <a:rPr lang="en-US">
                <a:cs typeface="Segoe UI"/>
              </a:rPr>
              <a:t>Data Scientist for 3 years</a:t>
            </a:r>
          </a:p>
          <a:p>
            <a:r>
              <a:rPr lang="en-US">
                <a:cs typeface="Segoe UI"/>
              </a:rPr>
              <a:t>Industries: Manufacturing, Healthcare, Finance, Logistics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2A21A4-785F-4F83-8945-8BA2044C23CB}"/>
              </a:ext>
            </a:extLst>
          </p:cNvPr>
          <p:cNvSpPr txBox="1"/>
          <p:nvPr/>
        </p:nvSpPr>
        <p:spPr>
          <a:xfrm>
            <a:off x="8172035" y="306166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PhD in Math</a:t>
            </a:r>
          </a:p>
          <a:p>
            <a:r>
              <a:rPr lang="en-US">
                <a:cs typeface="Segoe UI"/>
              </a:rPr>
              <a:t>Data Scientist for 3 years</a:t>
            </a:r>
          </a:p>
          <a:p>
            <a:r>
              <a:rPr lang="en-US">
                <a:cs typeface="Segoe UI"/>
              </a:rPr>
              <a:t>Industries: Logistics, 3D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57832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C.H. Robinson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8" y="1553900"/>
            <a:ext cx="10149429" cy="4378621"/>
          </a:xfrm>
        </p:spPr>
        <p:txBody>
          <a:bodyPr vert="horz" lIns="0" tIns="45720" rIns="91440" bIns="45720" rtlCol="0" anchor="t">
            <a:normAutofit/>
          </a:bodyPr>
          <a:lstStyle/>
          <a:p>
            <a:pPr lvl="1"/>
            <a:r>
              <a:rPr lang="en-US"/>
              <a:t>150</a:t>
            </a:r>
            <a:r>
              <a:rPr lang="en-US">
                <a:ea typeface="+mn-lt"/>
                <a:cs typeface="+mn-lt"/>
              </a:rPr>
              <a:t> year old logistics company</a:t>
            </a:r>
            <a:endParaRPr lang="en-US">
              <a:cs typeface="Segoe UI"/>
            </a:endParaRPr>
          </a:p>
          <a:p>
            <a:pPr lvl="1"/>
            <a:r>
              <a:rPr lang="en-US">
                <a:ea typeface="+mn-lt"/>
                <a:cs typeface="+mn-lt"/>
              </a:rPr>
              <a:t>Beginnings: Leveraged cutting edge tech of using ice blocks to keep produce fresh</a:t>
            </a:r>
          </a:p>
          <a:p>
            <a:pPr lvl="1"/>
            <a:r>
              <a:rPr lang="en-US">
                <a:ea typeface="+mn-lt"/>
                <a:cs typeface="+mn-lt"/>
              </a:rPr>
              <a:t>Now one of the world's largest logistics platform</a:t>
            </a: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4727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Focus: Truckload business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3254E6-1D31-4229-8A87-0955517D65F0}"/>
              </a:ext>
            </a:extLst>
          </p:cNvPr>
          <p:cNvSpPr/>
          <p:nvPr/>
        </p:nvSpPr>
        <p:spPr>
          <a:xfrm>
            <a:off x="2821969" y="2954678"/>
            <a:ext cx="6489841" cy="933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Segoe UI"/>
              </a:rPr>
              <a:t>Add diagram of trucks!</a:t>
            </a:r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E079C82-FA65-4F23-8DEE-A657A3EB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75" y="2197117"/>
            <a:ext cx="10674129" cy="28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5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Tender recommendation platform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8" y="1653292"/>
            <a:ext cx="10149429" cy="4279229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Provides recommendations to our account managers on whether they should accept a tender from a company</a:t>
            </a:r>
          </a:p>
          <a:p>
            <a:r>
              <a:rPr lang="en-US">
                <a:ea typeface="+mn-lt"/>
                <a:cs typeface="+mn-lt"/>
              </a:rPr>
              <a:t>Acceptance should be made based on our contractual obligations, current carrier availability, as well as other outcomes</a:t>
            </a:r>
          </a:p>
          <a:p>
            <a:pPr marL="0" indent="0">
              <a:buNone/>
            </a:pP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6347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817DEE-35EF-433E-9A07-FD0E330E769C}"/>
              </a:ext>
            </a:extLst>
          </p:cNvPr>
          <p:cNvCxnSpPr>
            <a:cxnSpLocks/>
          </p:cNvCxnSpPr>
          <p:nvPr/>
        </p:nvCxnSpPr>
        <p:spPr>
          <a:xfrm flipV="1">
            <a:off x="6235450" y="1623208"/>
            <a:ext cx="1321083" cy="763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7C5B59-A362-40A6-A1EF-2AFC19C7080F}"/>
              </a:ext>
            </a:extLst>
          </p:cNvPr>
          <p:cNvCxnSpPr>
            <a:cxnSpLocks/>
          </p:cNvCxnSpPr>
          <p:nvPr/>
        </p:nvCxnSpPr>
        <p:spPr>
          <a:xfrm flipV="1">
            <a:off x="6239730" y="1760197"/>
            <a:ext cx="1308241" cy="2107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56AA99-05D7-44F0-800B-8D3B0F42DBF6}"/>
              </a:ext>
            </a:extLst>
          </p:cNvPr>
          <p:cNvCxnSpPr>
            <a:cxnSpLocks/>
          </p:cNvCxnSpPr>
          <p:nvPr/>
        </p:nvCxnSpPr>
        <p:spPr>
          <a:xfrm flipV="1">
            <a:off x="6231170" y="3040187"/>
            <a:ext cx="1325364" cy="845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System overview</a:t>
            </a:r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391E39-39DE-43E9-9F0F-EE061C7562A9}"/>
              </a:ext>
            </a:extLst>
          </p:cNvPr>
          <p:cNvSpPr/>
          <p:nvPr/>
        </p:nvSpPr>
        <p:spPr>
          <a:xfrm>
            <a:off x="1541981" y="2590800"/>
            <a:ext cx="1250022" cy="886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Segoe UI"/>
              </a:rPr>
              <a:t>Order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A38F03-1145-495C-A926-746B3D4D6130}"/>
              </a:ext>
            </a:extLst>
          </p:cNvPr>
          <p:cNvSpPr/>
          <p:nvPr/>
        </p:nvSpPr>
        <p:spPr>
          <a:xfrm>
            <a:off x="3986372" y="1910137"/>
            <a:ext cx="2238909" cy="91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Segoe UI"/>
              </a:rPr>
              <a:t>Recommender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C2B1C6-9A89-42AA-AD54-66588CCA4839}"/>
              </a:ext>
            </a:extLst>
          </p:cNvPr>
          <p:cNvSpPr/>
          <p:nvPr/>
        </p:nvSpPr>
        <p:spPr>
          <a:xfrm>
            <a:off x="3986372" y="3395609"/>
            <a:ext cx="2238909" cy="91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Segoe UI"/>
              </a:rPr>
              <a:t>Account Team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5F8B3B-6F33-427A-9C3F-C09DBE76A1D2}"/>
              </a:ext>
            </a:extLst>
          </p:cNvPr>
          <p:cNvSpPr/>
          <p:nvPr/>
        </p:nvSpPr>
        <p:spPr>
          <a:xfrm>
            <a:off x="7565204" y="1148136"/>
            <a:ext cx="2238909" cy="91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Segoe UI"/>
              </a:rPr>
              <a:t>Acceptance</a:t>
            </a: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0EFC3D-C352-497E-AEE8-3AA898BAD76C}"/>
              </a:ext>
            </a:extLst>
          </p:cNvPr>
          <p:cNvSpPr/>
          <p:nvPr/>
        </p:nvSpPr>
        <p:spPr>
          <a:xfrm>
            <a:off x="7565204" y="2556552"/>
            <a:ext cx="2238909" cy="91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Segoe UI"/>
              </a:rPr>
              <a:t>Rejection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66B28D-4684-461D-A77B-0A15C81D2C59}"/>
              </a:ext>
            </a:extLst>
          </p:cNvPr>
          <p:cNvSpPr/>
          <p:nvPr/>
        </p:nvSpPr>
        <p:spPr>
          <a:xfrm>
            <a:off x="7565204" y="3964969"/>
            <a:ext cx="2238909" cy="91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Segoe UI"/>
              </a:rPr>
              <a:t>Withdrawal</a:t>
            </a:r>
            <a:endParaRPr lang="en-US" err="1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43AF59-9B0E-40A1-BABE-4745A2BE5195}"/>
              </a:ext>
            </a:extLst>
          </p:cNvPr>
          <p:cNvCxnSpPr/>
          <p:nvPr/>
        </p:nvCxnSpPr>
        <p:spPr>
          <a:xfrm flipV="1">
            <a:off x="2802170" y="2419456"/>
            <a:ext cx="1171252" cy="652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EA72F-AB8D-4338-986D-710C0E6FF96A}"/>
              </a:ext>
            </a:extLst>
          </p:cNvPr>
          <p:cNvCxnSpPr>
            <a:cxnSpLocks/>
          </p:cNvCxnSpPr>
          <p:nvPr/>
        </p:nvCxnSpPr>
        <p:spPr>
          <a:xfrm>
            <a:off x="5126697" y="2827853"/>
            <a:ext cx="2568" cy="563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A0C8579-FE36-4781-B934-969BD6809DDB}"/>
              </a:ext>
            </a:extLst>
          </p:cNvPr>
          <p:cNvSpPr/>
          <p:nvPr/>
        </p:nvSpPr>
        <p:spPr>
          <a:xfrm>
            <a:off x="1576225" y="5039474"/>
            <a:ext cx="2238909" cy="91611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Segoe UI"/>
              </a:rPr>
              <a:t>Customer (Shipper)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225FA9-D157-407B-BD1A-78262D134BA3}"/>
              </a:ext>
            </a:extLst>
          </p:cNvPr>
          <p:cNvCxnSpPr>
            <a:cxnSpLocks/>
          </p:cNvCxnSpPr>
          <p:nvPr/>
        </p:nvCxnSpPr>
        <p:spPr>
          <a:xfrm flipH="1" flipV="1">
            <a:off x="2149759" y="3472557"/>
            <a:ext cx="558231" cy="1585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A568E-49C2-427C-B792-42ECC11E7B0C}"/>
              </a:ext>
            </a:extLst>
          </p:cNvPr>
          <p:cNvCxnSpPr>
            <a:cxnSpLocks/>
          </p:cNvCxnSpPr>
          <p:nvPr/>
        </p:nvCxnSpPr>
        <p:spPr>
          <a:xfrm flipV="1">
            <a:off x="3821025" y="4465726"/>
            <a:ext cx="3739790" cy="1084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0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 hidden="1"/>
          <p:cNvGrpSpPr/>
          <p:nvPr/>
        </p:nvGrpSpPr>
        <p:grpSpPr>
          <a:xfrm>
            <a:off x="2708" y="0"/>
            <a:ext cx="12203470" cy="6868633"/>
            <a:chOff x="2708" y="0"/>
            <a:chExt cx="12203470" cy="68686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937" b="920"/>
            <a:stretch/>
          </p:blipFill>
          <p:spPr>
            <a:xfrm>
              <a:off x="2708" y="0"/>
              <a:ext cx="12203470" cy="686863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7" b="1074"/>
            <a:stretch/>
          </p:blipFill>
          <p:spPr>
            <a:xfrm>
              <a:off x="2708" y="0"/>
              <a:ext cx="12203469" cy="6858000"/>
            </a:xfrm>
            <a:prstGeom prst="rect">
              <a:avLst/>
            </a:prstGeom>
          </p:spPr>
        </p:pic>
      </p:grpSp>
      <p:pic>
        <p:nvPicPr>
          <p:cNvPr id="6" name="Picture 5" hidden="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5" t="131" r="16005" b="15032"/>
          <a:stretch/>
        </p:blipFill>
        <p:spPr>
          <a:xfrm rot="5400000">
            <a:off x="2661312" y="-2661313"/>
            <a:ext cx="6864823" cy="12187450"/>
          </a:xfrm>
          <a:prstGeom prst="rect">
            <a:avLst/>
          </a:prstGeom>
        </p:spPr>
      </p:pic>
      <p:sp>
        <p:nvSpPr>
          <p:cNvPr id="4" name="Rectangle 3" hidden="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67" y="706667"/>
            <a:ext cx="11327350" cy="1457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767271"/>
            <a:ext cx="7090611" cy="1599540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Goal: System to evaluate recommendation improvements </a:t>
            </a:r>
            <a:endParaRPr lang="en-US"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Segoe UI"/>
              </a:rPr>
              <a:t>Suggested approach: Generative parametric model of the data that can be leveraged to test out new recommendation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8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9" y="270235"/>
            <a:ext cx="10149429" cy="1140582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Problem: How can we improve our recommendations?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8" y="2078310"/>
            <a:ext cx="10149429" cy="3854211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Recommendations and acceptance decisions should optimize many factors</a:t>
            </a:r>
          </a:p>
          <a:p>
            <a:r>
              <a:rPr lang="en-US">
                <a:ea typeface="+mn-lt"/>
                <a:cs typeface="+mn-lt"/>
              </a:rPr>
              <a:t>There's no source of truth for an optimal recommendation</a:t>
            </a:r>
          </a:p>
          <a:p>
            <a:r>
              <a:rPr lang="en-US">
                <a:ea typeface="+mn-lt"/>
                <a:cs typeface="+mn-lt"/>
              </a:rPr>
              <a:t>Outcomes are mediated by a human, which makes feedback harder</a:t>
            </a:r>
          </a:p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0909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Overview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Dataset is pulled from logs of the current recommendation system, which currently handles a subset of truckload orders for CHR</a:t>
            </a:r>
          </a:p>
          <a:p>
            <a:r>
              <a:rPr lang="en-US">
                <a:cs typeface="Segoe UI"/>
              </a:rPr>
              <a:t>Fields include time, geography, financial and outcome data</a:t>
            </a:r>
          </a:p>
          <a:p>
            <a:r>
              <a:rPr lang="en-US">
                <a:cs typeface="Segoe UI"/>
              </a:rPr>
              <a:t>Geographic information is aggregated to the </a:t>
            </a:r>
            <a:r>
              <a:rPr lang="en-US">
                <a:cs typeface="Segoe UI"/>
                <a:hlinkClick r:id="rId2"/>
              </a:rPr>
              <a:t>DAT KMA</a:t>
            </a:r>
            <a:r>
              <a:rPr lang="en-US">
                <a:cs typeface="Segoe UI"/>
              </a:rPr>
              <a:t> level</a:t>
            </a:r>
          </a:p>
          <a:p>
            <a:r>
              <a:rPr lang="en-US">
                <a:cs typeface="Segoe UI"/>
              </a:rPr>
              <a:t>Rates and cost estimates are provided as values that have been standardized by DAT KMA</a:t>
            </a:r>
          </a:p>
          <a:p>
            <a:endParaRPr lang="en-US">
              <a:cs typeface="Segoe UI"/>
            </a:endParaRPr>
          </a:p>
          <a:p>
            <a:endParaRPr lang="en-US">
              <a:cs typeface="Segoe UI"/>
            </a:endParaRPr>
          </a:p>
          <a:p>
            <a:endParaRPr lang="en-US">
              <a:cs typeface="Segoe UI"/>
            </a:endParaRPr>
          </a:p>
          <a:p>
            <a:endParaRPr lang="en-US">
              <a:cs typeface="Segoe UI"/>
            </a:endParaRPr>
          </a:p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9525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Modeling suggestions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r>
              <a:rPr lang="en-US">
                <a:cs typeface="Segoe UI"/>
              </a:rPr>
              <a:t>Approach: Build out generative model of our tender process, so that we can test out different recommendation algorithms on the synthetic data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Segoe UI"/>
              </a:rPr>
              <a:t>Model the joint distribution of P(</a:t>
            </a:r>
            <a:r>
              <a:rPr lang="en-US" err="1">
                <a:cs typeface="Segoe UI"/>
              </a:rPr>
              <a:t>observation|features</a:t>
            </a:r>
            <a:r>
              <a:rPr lang="en-US">
                <a:cs typeface="Segoe UI"/>
              </a:rPr>
              <a:t>), and use the parameters to generate new data</a:t>
            </a:r>
            <a:endParaRPr lang="en-US"/>
          </a:p>
          <a:p>
            <a:r>
              <a:rPr lang="en-US">
                <a:cs typeface="Segoe UI"/>
              </a:rPr>
              <a:t>Potential algorithms to test: Naïve Bayes, SVM, GANs etc.</a:t>
            </a:r>
          </a:p>
          <a:p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52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HR Styl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nal-print-template-v1" id="{83ED0D07-2521-43D3-844C-8EA54DF84418}" vid="{51BE6245-54A1-42D1-AF7A-3343D60DC0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b4a18-e5da-4d83-881a-2df5f536e8ed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549F2DB29224FAF0E72A8B931A67C" ma:contentTypeVersion="10" ma:contentTypeDescription="Create a new document." ma:contentTypeScope="" ma:versionID="786680a883eef01cf1675413fc394ab8">
  <xsd:schema xmlns:xsd="http://www.w3.org/2001/XMLSchema" xmlns:xs="http://www.w3.org/2001/XMLSchema" xmlns:p="http://schemas.microsoft.com/office/2006/metadata/properties" xmlns:ns2="0dc739ed-a299-44e0-89aa-437c1578bed5" xmlns:ns3="81bb4a18-e5da-4d83-881a-2df5f536e8ed" targetNamespace="http://schemas.microsoft.com/office/2006/metadata/properties" ma:root="true" ma:fieldsID="485aa07a2d2965ed88ab4363a464c4f8" ns2:_="" ns3:_="">
    <xsd:import namespace="0dc739ed-a299-44e0-89aa-437c1578bed5"/>
    <xsd:import namespace="81bb4a18-e5da-4d83-881a-2df5f536e8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c739ed-a299-44e0-89aa-437c1578be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b4a18-e5da-4d83-881a-2df5f536e8e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1D6704-8B71-43F2-B78B-BAA978A25878}">
  <ds:schemaRefs>
    <ds:schemaRef ds:uri="81bb4a18-e5da-4d83-881a-2df5f536e8ed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CCBD6B-75F7-4988-AB85-FBF74C5D2C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06A23C-590D-4BF2-957E-121CB30E7A26}">
  <ds:schemaRefs>
    <ds:schemaRef ds:uri="0dc739ed-a299-44e0-89aa-437c1578bed5"/>
    <ds:schemaRef ds:uri="81bb4a18-e5da-4d83-881a-2df5f536e8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Tender recommendation simulation</vt:lpstr>
      <vt:lpstr>C.H. Robinson</vt:lpstr>
      <vt:lpstr>Focus: Truckload business</vt:lpstr>
      <vt:lpstr>Tender recommendation platform</vt:lpstr>
      <vt:lpstr>System overview</vt:lpstr>
      <vt:lpstr>Goal: System to evaluate recommendation improvements </vt:lpstr>
      <vt:lpstr>Problem: How can we improve our recommendations?</vt:lpstr>
      <vt:lpstr>Data Overview</vt:lpstr>
      <vt:lpstr>Modeling suggestions</vt:lpstr>
      <vt:lpstr>Food for thought</vt:lpstr>
      <vt:lpstr>The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Tender recommendation simulation</dc:title>
  <dc:creator/>
  <cp:revision>1</cp:revision>
  <dcterms:created xsi:type="dcterms:W3CDTF">2021-07-08T14:45:28Z</dcterms:created>
  <dcterms:modified xsi:type="dcterms:W3CDTF">2021-07-12T14:18:14Z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0x010100570549F2DB29224FAF0E72A8B931A67C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</Properties>
</file>