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8117800" cy="224980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5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23" d="100"/>
          <a:sy n="23" d="100"/>
        </p:scale>
        <p:origin x="1790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8835" y="3681974"/>
            <a:ext cx="23900130" cy="7832654"/>
          </a:xfrm>
        </p:spPr>
        <p:txBody>
          <a:bodyPr anchor="b"/>
          <a:lstStyle>
            <a:lvl1pPr algn="ctr">
              <a:defRPr sz="18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4725" y="11816686"/>
            <a:ext cx="21088350" cy="5431819"/>
          </a:xfrm>
        </p:spPr>
        <p:txBody>
          <a:bodyPr/>
          <a:lstStyle>
            <a:lvl1pPr marL="0" indent="0" algn="ctr">
              <a:buNone/>
              <a:defRPr sz="7380"/>
            </a:lvl1pPr>
            <a:lvl2pPr marL="1405890" indent="0" algn="ctr">
              <a:buNone/>
              <a:defRPr sz="6150"/>
            </a:lvl2pPr>
            <a:lvl3pPr marL="2811780" indent="0" algn="ctr">
              <a:buNone/>
              <a:defRPr sz="5535"/>
            </a:lvl3pPr>
            <a:lvl4pPr marL="4217670" indent="0" algn="ctr">
              <a:buNone/>
              <a:defRPr sz="4920"/>
            </a:lvl4pPr>
            <a:lvl5pPr marL="5623560" indent="0" algn="ctr">
              <a:buNone/>
              <a:defRPr sz="4920"/>
            </a:lvl5pPr>
            <a:lvl6pPr marL="7029450" indent="0" algn="ctr">
              <a:buNone/>
              <a:defRPr sz="4920"/>
            </a:lvl6pPr>
            <a:lvl7pPr marL="8435340" indent="0" algn="ctr">
              <a:buNone/>
              <a:defRPr sz="4920"/>
            </a:lvl7pPr>
            <a:lvl8pPr marL="9841230" indent="0" algn="ctr">
              <a:buNone/>
              <a:defRPr sz="4920"/>
            </a:lvl8pPr>
            <a:lvl9pPr marL="11247120" indent="0" algn="ctr">
              <a:buNone/>
              <a:defRPr sz="4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85EB-B1C7-4A2C-BDAD-37428F775BDA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B9F6-7ED4-483B-A2A4-542D11DA6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1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85EB-B1C7-4A2C-BDAD-37428F775BDA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B9F6-7ED4-483B-A2A4-542D11DA6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9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121802" y="1197813"/>
            <a:ext cx="6062901" cy="190660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33100" y="1197813"/>
            <a:ext cx="17837229" cy="190660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85EB-B1C7-4A2C-BDAD-37428F775BDA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B9F6-7ED4-483B-A2A4-542D11DA6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7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85EB-B1C7-4A2C-BDAD-37428F775BDA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B9F6-7ED4-483B-A2A4-542D11DA6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8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8455" y="5608896"/>
            <a:ext cx="24251603" cy="9358562"/>
          </a:xfrm>
        </p:spPr>
        <p:txBody>
          <a:bodyPr anchor="b"/>
          <a:lstStyle>
            <a:lvl1pPr>
              <a:defRPr sz="18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8455" y="15055993"/>
            <a:ext cx="24251603" cy="4921447"/>
          </a:xfrm>
        </p:spPr>
        <p:txBody>
          <a:bodyPr/>
          <a:lstStyle>
            <a:lvl1pPr marL="0" indent="0">
              <a:buNone/>
              <a:defRPr sz="7380">
                <a:solidFill>
                  <a:schemeClr val="tx1">
                    <a:tint val="82000"/>
                  </a:schemeClr>
                </a:solidFill>
              </a:defRPr>
            </a:lvl1pPr>
            <a:lvl2pPr marL="1405890" indent="0">
              <a:buNone/>
              <a:defRPr sz="6150">
                <a:solidFill>
                  <a:schemeClr val="tx1">
                    <a:tint val="82000"/>
                  </a:schemeClr>
                </a:solidFill>
              </a:defRPr>
            </a:lvl2pPr>
            <a:lvl3pPr marL="2811780" indent="0">
              <a:buNone/>
              <a:defRPr sz="5535">
                <a:solidFill>
                  <a:schemeClr val="tx1">
                    <a:tint val="82000"/>
                  </a:schemeClr>
                </a:solidFill>
              </a:defRPr>
            </a:lvl3pPr>
            <a:lvl4pPr marL="4217670" indent="0">
              <a:buNone/>
              <a:defRPr sz="4920">
                <a:solidFill>
                  <a:schemeClr val="tx1">
                    <a:tint val="82000"/>
                  </a:schemeClr>
                </a:solidFill>
              </a:defRPr>
            </a:lvl4pPr>
            <a:lvl5pPr marL="5623560" indent="0">
              <a:buNone/>
              <a:defRPr sz="4920">
                <a:solidFill>
                  <a:schemeClr val="tx1">
                    <a:tint val="82000"/>
                  </a:schemeClr>
                </a:solidFill>
              </a:defRPr>
            </a:lvl5pPr>
            <a:lvl6pPr marL="7029450" indent="0">
              <a:buNone/>
              <a:defRPr sz="4920">
                <a:solidFill>
                  <a:schemeClr val="tx1">
                    <a:tint val="82000"/>
                  </a:schemeClr>
                </a:solidFill>
              </a:defRPr>
            </a:lvl6pPr>
            <a:lvl7pPr marL="8435340" indent="0">
              <a:buNone/>
              <a:defRPr sz="4920">
                <a:solidFill>
                  <a:schemeClr val="tx1">
                    <a:tint val="82000"/>
                  </a:schemeClr>
                </a:solidFill>
              </a:defRPr>
            </a:lvl7pPr>
            <a:lvl8pPr marL="9841230" indent="0">
              <a:buNone/>
              <a:defRPr sz="4920">
                <a:solidFill>
                  <a:schemeClr val="tx1">
                    <a:tint val="82000"/>
                  </a:schemeClr>
                </a:solidFill>
              </a:defRPr>
            </a:lvl8pPr>
            <a:lvl9pPr marL="11247120" indent="0">
              <a:buNone/>
              <a:defRPr sz="4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85EB-B1C7-4A2C-BDAD-37428F775BDA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B9F6-7ED4-483B-A2A4-542D11DA6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9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33099" y="5989064"/>
            <a:ext cx="11950065" cy="14274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34636" y="5989064"/>
            <a:ext cx="11950065" cy="14274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85EB-B1C7-4A2C-BDAD-37428F775BDA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B9F6-7ED4-483B-A2A4-542D11DA6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7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761" y="1197818"/>
            <a:ext cx="24251603" cy="43485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6764" y="5515149"/>
            <a:ext cx="11895146" cy="2702889"/>
          </a:xfrm>
        </p:spPr>
        <p:txBody>
          <a:bodyPr anchor="b"/>
          <a:lstStyle>
            <a:lvl1pPr marL="0" indent="0">
              <a:buNone/>
              <a:defRPr sz="7380" b="1"/>
            </a:lvl1pPr>
            <a:lvl2pPr marL="1405890" indent="0">
              <a:buNone/>
              <a:defRPr sz="6150" b="1"/>
            </a:lvl2pPr>
            <a:lvl3pPr marL="2811780" indent="0">
              <a:buNone/>
              <a:defRPr sz="5535" b="1"/>
            </a:lvl3pPr>
            <a:lvl4pPr marL="4217670" indent="0">
              <a:buNone/>
              <a:defRPr sz="4920" b="1"/>
            </a:lvl4pPr>
            <a:lvl5pPr marL="5623560" indent="0">
              <a:buNone/>
              <a:defRPr sz="4920" b="1"/>
            </a:lvl5pPr>
            <a:lvl6pPr marL="7029450" indent="0">
              <a:buNone/>
              <a:defRPr sz="4920" b="1"/>
            </a:lvl6pPr>
            <a:lvl7pPr marL="8435340" indent="0">
              <a:buNone/>
              <a:defRPr sz="4920" b="1"/>
            </a:lvl7pPr>
            <a:lvl8pPr marL="9841230" indent="0">
              <a:buNone/>
              <a:defRPr sz="4920" b="1"/>
            </a:lvl8pPr>
            <a:lvl9pPr marL="11247120" indent="0">
              <a:buNone/>
              <a:defRPr sz="4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36764" y="8218038"/>
            <a:ext cx="11895146" cy="120874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234638" y="5515149"/>
            <a:ext cx="11953727" cy="2702889"/>
          </a:xfrm>
        </p:spPr>
        <p:txBody>
          <a:bodyPr anchor="b"/>
          <a:lstStyle>
            <a:lvl1pPr marL="0" indent="0">
              <a:buNone/>
              <a:defRPr sz="7380" b="1"/>
            </a:lvl1pPr>
            <a:lvl2pPr marL="1405890" indent="0">
              <a:buNone/>
              <a:defRPr sz="6150" b="1"/>
            </a:lvl2pPr>
            <a:lvl3pPr marL="2811780" indent="0">
              <a:buNone/>
              <a:defRPr sz="5535" b="1"/>
            </a:lvl3pPr>
            <a:lvl4pPr marL="4217670" indent="0">
              <a:buNone/>
              <a:defRPr sz="4920" b="1"/>
            </a:lvl4pPr>
            <a:lvl5pPr marL="5623560" indent="0">
              <a:buNone/>
              <a:defRPr sz="4920" b="1"/>
            </a:lvl5pPr>
            <a:lvl6pPr marL="7029450" indent="0">
              <a:buNone/>
              <a:defRPr sz="4920" b="1"/>
            </a:lvl6pPr>
            <a:lvl7pPr marL="8435340" indent="0">
              <a:buNone/>
              <a:defRPr sz="4920" b="1"/>
            </a:lvl7pPr>
            <a:lvl8pPr marL="9841230" indent="0">
              <a:buNone/>
              <a:defRPr sz="4920" b="1"/>
            </a:lvl8pPr>
            <a:lvl9pPr marL="11247120" indent="0">
              <a:buNone/>
              <a:defRPr sz="4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234638" y="8218038"/>
            <a:ext cx="11953727" cy="120874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85EB-B1C7-4A2C-BDAD-37428F775BDA}" type="datetimeFigureOut">
              <a:rPr lang="en-US" smtClean="0"/>
              <a:t>4/8/24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B9F6-7ED4-483B-A2A4-542D11DA6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7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85EB-B1C7-4A2C-BDAD-37428F775BDA}" type="datetimeFigureOut">
              <a:rPr lang="en-US" smtClean="0"/>
              <a:t>4/8/24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B9F6-7ED4-483B-A2A4-542D11DA6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85EB-B1C7-4A2C-BDAD-37428F775BDA}" type="datetimeFigureOut">
              <a:rPr lang="en-US" smtClean="0"/>
              <a:t>4/8/24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B9F6-7ED4-483B-A2A4-542D11DA6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9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761" y="1499870"/>
            <a:ext cx="9068722" cy="5249545"/>
          </a:xfrm>
        </p:spPr>
        <p:txBody>
          <a:bodyPr anchor="b"/>
          <a:lstStyle>
            <a:lvl1pPr>
              <a:defRPr sz="9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3727" y="3239307"/>
            <a:ext cx="14234636" cy="15988198"/>
          </a:xfrm>
        </p:spPr>
        <p:txBody>
          <a:bodyPr/>
          <a:lstStyle>
            <a:lvl1pPr>
              <a:defRPr sz="9840"/>
            </a:lvl1pPr>
            <a:lvl2pPr>
              <a:defRPr sz="8610"/>
            </a:lvl2pPr>
            <a:lvl3pPr>
              <a:defRPr sz="7380"/>
            </a:lvl3pPr>
            <a:lvl4pPr>
              <a:defRPr sz="6150"/>
            </a:lvl4pPr>
            <a:lvl5pPr>
              <a:defRPr sz="6150"/>
            </a:lvl5pPr>
            <a:lvl6pPr>
              <a:defRPr sz="6150"/>
            </a:lvl6pPr>
            <a:lvl7pPr>
              <a:defRPr sz="6150"/>
            </a:lvl7pPr>
            <a:lvl8pPr>
              <a:defRPr sz="6150"/>
            </a:lvl8pPr>
            <a:lvl9pPr>
              <a:defRPr sz="6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6761" y="6749415"/>
            <a:ext cx="9068722" cy="12504126"/>
          </a:xfrm>
        </p:spPr>
        <p:txBody>
          <a:bodyPr/>
          <a:lstStyle>
            <a:lvl1pPr marL="0" indent="0">
              <a:buNone/>
              <a:defRPr sz="4920"/>
            </a:lvl1pPr>
            <a:lvl2pPr marL="1405890" indent="0">
              <a:buNone/>
              <a:defRPr sz="4305"/>
            </a:lvl2pPr>
            <a:lvl3pPr marL="2811780" indent="0">
              <a:buNone/>
              <a:defRPr sz="3690"/>
            </a:lvl3pPr>
            <a:lvl4pPr marL="4217670" indent="0">
              <a:buNone/>
              <a:defRPr sz="3075"/>
            </a:lvl4pPr>
            <a:lvl5pPr marL="5623560" indent="0">
              <a:buNone/>
              <a:defRPr sz="3075"/>
            </a:lvl5pPr>
            <a:lvl6pPr marL="7029450" indent="0">
              <a:buNone/>
              <a:defRPr sz="3075"/>
            </a:lvl6pPr>
            <a:lvl7pPr marL="8435340" indent="0">
              <a:buNone/>
              <a:defRPr sz="3075"/>
            </a:lvl7pPr>
            <a:lvl8pPr marL="9841230" indent="0">
              <a:buNone/>
              <a:defRPr sz="3075"/>
            </a:lvl8pPr>
            <a:lvl9pPr marL="11247120" indent="0">
              <a:buNone/>
              <a:defRPr sz="30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85EB-B1C7-4A2C-BDAD-37428F775BDA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B9F6-7ED4-483B-A2A4-542D11DA6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9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761" y="1499870"/>
            <a:ext cx="9068722" cy="5249545"/>
          </a:xfrm>
        </p:spPr>
        <p:txBody>
          <a:bodyPr anchor="b"/>
          <a:lstStyle>
            <a:lvl1pPr>
              <a:defRPr sz="9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953727" y="3239307"/>
            <a:ext cx="14234636" cy="15988198"/>
          </a:xfrm>
        </p:spPr>
        <p:txBody>
          <a:bodyPr anchor="t"/>
          <a:lstStyle>
            <a:lvl1pPr marL="0" indent="0">
              <a:buNone/>
              <a:defRPr sz="9840"/>
            </a:lvl1pPr>
            <a:lvl2pPr marL="1405890" indent="0">
              <a:buNone/>
              <a:defRPr sz="8610"/>
            </a:lvl2pPr>
            <a:lvl3pPr marL="2811780" indent="0">
              <a:buNone/>
              <a:defRPr sz="7380"/>
            </a:lvl3pPr>
            <a:lvl4pPr marL="4217670" indent="0">
              <a:buNone/>
              <a:defRPr sz="6150"/>
            </a:lvl4pPr>
            <a:lvl5pPr marL="5623560" indent="0">
              <a:buNone/>
              <a:defRPr sz="6150"/>
            </a:lvl5pPr>
            <a:lvl6pPr marL="7029450" indent="0">
              <a:buNone/>
              <a:defRPr sz="6150"/>
            </a:lvl6pPr>
            <a:lvl7pPr marL="8435340" indent="0">
              <a:buNone/>
              <a:defRPr sz="6150"/>
            </a:lvl7pPr>
            <a:lvl8pPr marL="9841230" indent="0">
              <a:buNone/>
              <a:defRPr sz="6150"/>
            </a:lvl8pPr>
            <a:lvl9pPr marL="11247120" indent="0">
              <a:buNone/>
              <a:defRPr sz="6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6761" y="6749415"/>
            <a:ext cx="9068722" cy="12504126"/>
          </a:xfrm>
        </p:spPr>
        <p:txBody>
          <a:bodyPr/>
          <a:lstStyle>
            <a:lvl1pPr marL="0" indent="0">
              <a:buNone/>
              <a:defRPr sz="4920"/>
            </a:lvl1pPr>
            <a:lvl2pPr marL="1405890" indent="0">
              <a:buNone/>
              <a:defRPr sz="4305"/>
            </a:lvl2pPr>
            <a:lvl3pPr marL="2811780" indent="0">
              <a:buNone/>
              <a:defRPr sz="3690"/>
            </a:lvl3pPr>
            <a:lvl4pPr marL="4217670" indent="0">
              <a:buNone/>
              <a:defRPr sz="3075"/>
            </a:lvl4pPr>
            <a:lvl5pPr marL="5623560" indent="0">
              <a:buNone/>
              <a:defRPr sz="3075"/>
            </a:lvl5pPr>
            <a:lvl6pPr marL="7029450" indent="0">
              <a:buNone/>
              <a:defRPr sz="3075"/>
            </a:lvl6pPr>
            <a:lvl7pPr marL="8435340" indent="0">
              <a:buNone/>
              <a:defRPr sz="3075"/>
            </a:lvl7pPr>
            <a:lvl8pPr marL="9841230" indent="0">
              <a:buNone/>
              <a:defRPr sz="3075"/>
            </a:lvl8pPr>
            <a:lvl9pPr marL="11247120" indent="0">
              <a:buNone/>
              <a:defRPr sz="30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85EB-B1C7-4A2C-BDAD-37428F775BDA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B9F6-7ED4-483B-A2A4-542D11DA6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30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3099" y="1197818"/>
            <a:ext cx="24251603" cy="4348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3099" y="5989064"/>
            <a:ext cx="24251603" cy="14274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33099" y="20852364"/>
            <a:ext cx="6326505" cy="1197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AA85EB-B1C7-4A2C-BDAD-37428F775BDA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14021" y="20852364"/>
            <a:ext cx="9489758" cy="1197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858196" y="20852364"/>
            <a:ext cx="6326505" cy="1197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C6B9F6-7ED4-483B-A2A4-542D11DA6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0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11780" rtl="0" eaLnBrk="1" latinLnBrk="0" hangingPunct="1">
        <a:lnSpc>
          <a:spcPct val="90000"/>
        </a:lnSpc>
        <a:spcBef>
          <a:spcPct val="0"/>
        </a:spcBef>
        <a:buNone/>
        <a:defRPr sz="135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2945" indent="-702945" algn="l" defTabSz="2811780" rtl="0" eaLnBrk="1" latinLnBrk="0" hangingPunct="1">
        <a:lnSpc>
          <a:spcPct val="90000"/>
        </a:lnSpc>
        <a:spcBef>
          <a:spcPts val="3075"/>
        </a:spcBef>
        <a:buFont typeface="Arial" panose="020B0604020202020204" pitchFamily="34" charset="0"/>
        <a:buChar char="•"/>
        <a:defRPr sz="8610" kern="1200">
          <a:solidFill>
            <a:schemeClr val="tx1"/>
          </a:solidFill>
          <a:latin typeface="+mn-lt"/>
          <a:ea typeface="+mn-ea"/>
          <a:cs typeface="+mn-cs"/>
        </a:defRPr>
      </a:lvl1pPr>
      <a:lvl2pPr marL="2108835" indent="-702945" algn="l" defTabSz="2811780" rtl="0" eaLnBrk="1" latinLnBrk="0" hangingPunct="1">
        <a:lnSpc>
          <a:spcPct val="90000"/>
        </a:lnSpc>
        <a:spcBef>
          <a:spcPts val="1538"/>
        </a:spcBef>
        <a:buFont typeface="Arial" panose="020B0604020202020204" pitchFamily="34" charset="0"/>
        <a:buChar char="•"/>
        <a:defRPr sz="7380" kern="1200">
          <a:solidFill>
            <a:schemeClr val="tx1"/>
          </a:solidFill>
          <a:latin typeface="+mn-lt"/>
          <a:ea typeface="+mn-ea"/>
          <a:cs typeface="+mn-cs"/>
        </a:defRPr>
      </a:lvl2pPr>
      <a:lvl3pPr marL="3514725" indent="-702945" algn="l" defTabSz="2811780" rtl="0" eaLnBrk="1" latinLnBrk="0" hangingPunct="1">
        <a:lnSpc>
          <a:spcPct val="90000"/>
        </a:lnSpc>
        <a:spcBef>
          <a:spcPts val="1538"/>
        </a:spcBef>
        <a:buFont typeface="Arial" panose="020B0604020202020204" pitchFamily="34" charset="0"/>
        <a:buChar char="•"/>
        <a:defRPr sz="6150" kern="1200">
          <a:solidFill>
            <a:schemeClr val="tx1"/>
          </a:solidFill>
          <a:latin typeface="+mn-lt"/>
          <a:ea typeface="+mn-ea"/>
          <a:cs typeface="+mn-cs"/>
        </a:defRPr>
      </a:lvl3pPr>
      <a:lvl4pPr marL="4920615" indent="-702945" algn="l" defTabSz="2811780" rtl="0" eaLnBrk="1" latinLnBrk="0" hangingPunct="1">
        <a:lnSpc>
          <a:spcPct val="90000"/>
        </a:lnSpc>
        <a:spcBef>
          <a:spcPts val="1538"/>
        </a:spcBef>
        <a:buFont typeface="Arial" panose="020B0604020202020204" pitchFamily="34" charset="0"/>
        <a:buChar char="•"/>
        <a:defRPr sz="5535" kern="1200">
          <a:solidFill>
            <a:schemeClr val="tx1"/>
          </a:solidFill>
          <a:latin typeface="+mn-lt"/>
          <a:ea typeface="+mn-ea"/>
          <a:cs typeface="+mn-cs"/>
        </a:defRPr>
      </a:lvl4pPr>
      <a:lvl5pPr marL="6326505" indent="-702945" algn="l" defTabSz="2811780" rtl="0" eaLnBrk="1" latinLnBrk="0" hangingPunct="1">
        <a:lnSpc>
          <a:spcPct val="90000"/>
        </a:lnSpc>
        <a:spcBef>
          <a:spcPts val="1538"/>
        </a:spcBef>
        <a:buFont typeface="Arial" panose="020B0604020202020204" pitchFamily="34" charset="0"/>
        <a:buChar char="•"/>
        <a:defRPr sz="5535" kern="1200">
          <a:solidFill>
            <a:schemeClr val="tx1"/>
          </a:solidFill>
          <a:latin typeface="+mn-lt"/>
          <a:ea typeface="+mn-ea"/>
          <a:cs typeface="+mn-cs"/>
        </a:defRPr>
      </a:lvl5pPr>
      <a:lvl6pPr marL="7732395" indent="-702945" algn="l" defTabSz="2811780" rtl="0" eaLnBrk="1" latinLnBrk="0" hangingPunct="1">
        <a:lnSpc>
          <a:spcPct val="90000"/>
        </a:lnSpc>
        <a:spcBef>
          <a:spcPts val="1538"/>
        </a:spcBef>
        <a:buFont typeface="Arial" panose="020B0604020202020204" pitchFamily="34" charset="0"/>
        <a:buChar char="•"/>
        <a:defRPr sz="5535" kern="1200">
          <a:solidFill>
            <a:schemeClr val="tx1"/>
          </a:solidFill>
          <a:latin typeface="+mn-lt"/>
          <a:ea typeface="+mn-ea"/>
          <a:cs typeface="+mn-cs"/>
        </a:defRPr>
      </a:lvl6pPr>
      <a:lvl7pPr marL="9138285" indent="-702945" algn="l" defTabSz="2811780" rtl="0" eaLnBrk="1" latinLnBrk="0" hangingPunct="1">
        <a:lnSpc>
          <a:spcPct val="90000"/>
        </a:lnSpc>
        <a:spcBef>
          <a:spcPts val="1538"/>
        </a:spcBef>
        <a:buFont typeface="Arial" panose="020B0604020202020204" pitchFamily="34" charset="0"/>
        <a:buChar char="•"/>
        <a:defRPr sz="5535" kern="1200">
          <a:solidFill>
            <a:schemeClr val="tx1"/>
          </a:solidFill>
          <a:latin typeface="+mn-lt"/>
          <a:ea typeface="+mn-ea"/>
          <a:cs typeface="+mn-cs"/>
        </a:defRPr>
      </a:lvl7pPr>
      <a:lvl8pPr marL="10544175" indent="-702945" algn="l" defTabSz="2811780" rtl="0" eaLnBrk="1" latinLnBrk="0" hangingPunct="1">
        <a:lnSpc>
          <a:spcPct val="90000"/>
        </a:lnSpc>
        <a:spcBef>
          <a:spcPts val="1538"/>
        </a:spcBef>
        <a:buFont typeface="Arial" panose="020B0604020202020204" pitchFamily="34" charset="0"/>
        <a:buChar char="•"/>
        <a:defRPr sz="5535" kern="1200">
          <a:solidFill>
            <a:schemeClr val="tx1"/>
          </a:solidFill>
          <a:latin typeface="+mn-lt"/>
          <a:ea typeface="+mn-ea"/>
          <a:cs typeface="+mn-cs"/>
        </a:defRPr>
      </a:lvl8pPr>
      <a:lvl9pPr marL="11950065" indent="-702945" algn="l" defTabSz="2811780" rtl="0" eaLnBrk="1" latinLnBrk="0" hangingPunct="1">
        <a:lnSpc>
          <a:spcPct val="90000"/>
        </a:lnSpc>
        <a:spcBef>
          <a:spcPts val="1538"/>
        </a:spcBef>
        <a:buFont typeface="Arial" panose="020B0604020202020204" pitchFamily="34" charset="0"/>
        <a:buChar char="•"/>
        <a:defRPr sz="55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11780" rtl="0" eaLnBrk="1" latinLnBrk="0" hangingPunct="1">
        <a:defRPr sz="5535" kern="1200">
          <a:solidFill>
            <a:schemeClr val="tx1"/>
          </a:solidFill>
          <a:latin typeface="+mn-lt"/>
          <a:ea typeface="+mn-ea"/>
          <a:cs typeface="+mn-cs"/>
        </a:defRPr>
      </a:lvl1pPr>
      <a:lvl2pPr marL="1405890" algn="l" defTabSz="2811780" rtl="0" eaLnBrk="1" latinLnBrk="0" hangingPunct="1">
        <a:defRPr sz="5535" kern="1200">
          <a:solidFill>
            <a:schemeClr val="tx1"/>
          </a:solidFill>
          <a:latin typeface="+mn-lt"/>
          <a:ea typeface="+mn-ea"/>
          <a:cs typeface="+mn-cs"/>
        </a:defRPr>
      </a:lvl2pPr>
      <a:lvl3pPr marL="2811780" algn="l" defTabSz="2811780" rtl="0" eaLnBrk="1" latinLnBrk="0" hangingPunct="1">
        <a:defRPr sz="5535" kern="1200">
          <a:solidFill>
            <a:schemeClr val="tx1"/>
          </a:solidFill>
          <a:latin typeface="+mn-lt"/>
          <a:ea typeface="+mn-ea"/>
          <a:cs typeface="+mn-cs"/>
        </a:defRPr>
      </a:lvl3pPr>
      <a:lvl4pPr marL="4217670" algn="l" defTabSz="2811780" rtl="0" eaLnBrk="1" latinLnBrk="0" hangingPunct="1">
        <a:defRPr sz="5535" kern="1200">
          <a:solidFill>
            <a:schemeClr val="tx1"/>
          </a:solidFill>
          <a:latin typeface="+mn-lt"/>
          <a:ea typeface="+mn-ea"/>
          <a:cs typeface="+mn-cs"/>
        </a:defRPr>
      </a:lvl4pPr>
      <a:lvl5pPr marL="5623560" algn="l" defTabSz="2811780" rtl="0" eaLnBrk="1" latinLnBrk="0" hangingPunct="1">
        <a:defRPr sz="5535" kern="1200">
          <a:solidFill>
            <a:schemeClr val="tx1"/>
          </a:solidFill>
          <a:latin typeface="+mn-lt"/>
          <a:ea typeface="+mn-ea"/>
          <a:cs typeface="+mn-cs"/>
        </a:defRPr>
      </a:lvl5pPr>
      <a:lvl6pPr marL="7029450" algn="l" defTabSz="2811780" rtl="0" eaLnBrk="1" latinLnBrk="0" hangingPunct="1">
        <a:defRPr sz="5535" kern="1200">
          <a:solidFill>
            <a:schemeClr val="tx1"/>
          </a:solidFill>
          <a:latin typeface="+mn-lt"/>
          <a:ea typeface="+mn-ea"/>
          <a:cs typeface="+mn-cs"/>
        </a:defRPr>
      </a:lvl6pPr>
      <a:lvl7pPr marL="8435340" algn="l" defTabSz="2811780" rtl="0" eaLnBrk="1" latinLnBrk="0" hangingPunct="1">
        <a:defRPr sz="5535" kern="1200">
          <a:solidFill>
            <a:schemeClr val="tx1"/>
          </a:solidFill>
          <a:latin typeface="+mn-lt"/>
          <a:ea typeface="+mn-ea"/>
          <a:cs typeface="+mn-cs"/>
        </a:defRPr>
      </a:lvl7pPr>
      <a:lvl8pPr marL="9841230" algn="l" defTabSz="2811780" rtl="0" eaLnBrk="1" latinLnBrk="0" hangingPunct="1">
        <a:defRPr sz="5535" kern="1200">
          <a:solidFill>
            <a:schemeClr val="tx1"/>
          </a:solidFill>
          <a:latin typeface="+mn-lt"/>
          <a:ea typeface="+mn-ea"/>
          <a:cs typeface="+mn-cs"/>
        </a:defRPr>
      </a:lvl8pPr>
      <a:lvl9pPr marL="11247120" algn="l" defTabSz="2811780" rtl="0" eaLnBrk="1" latinLnBrk="0" hangingPunct="1">
        <a:defRPr sz="55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different types of unhealthy food&#10;&#10;Description automatically generated">
            <a:extLst>
              <a:ext uri="{FF2B5EF4-FFF2-40B4-BE49-F238E27FC236}">
                <a16:creationId xmlns:a16="http://schemas.microsoft.com/office/drawing/2014/main" id="{2A6FFCB3-5076-DBF9-6686-BFFA59058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117800" cy="22498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8DA4CB-16ED-D130-BBAC-1A8B48A36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71974" y="270932"/>
            <a:ext cx="17819315" cy="1425786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5E88C4C-F657-7D8D-B057-A1A290C99219}"/>
              </a:ext>
            </a:extLst>
          </p:cNvPr>
          <p:cNvSpPr/>
          <p:nvPr/>
        </p:nvSpPr>
        <p:spPr>
          <a:xfrm>
            <a:off x="22344185" y="17701846"/>
            <a:ext cx="375139" cy="375139"/>
          </a:xfrm>
          <a:prstGeom prst="ellipse">
            <a:avLst/>
          </a:prstGeom>
          <a:solidFill>
            <a:srgbClr val="6C5B7B"/>
          </a:solidFill>
          <a:ln>
            <a:solidFill>
              <a:srgbClr val="6C5B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9FF149-557E-9A7B-5F8E-951D0AC27A0D}"/>
              </a:ext>
            </a:extLst>
          </p:cNvPr>
          <p:cNvCxnSpPr/>
          <p:nvPr/>
        </p:nvCxnSpPr>
        <p:spPr>
          <a:xfrm>
            <a:off x="10152185" y="14208369"/>
            <a:ext cx="17232923" cy="0"/>
          </a:xfrm>
          <a:prstGeom prst="line">
            <a:avLst/>
          </a:prstGeom>
          <a:ln>
            <a:solidFill>
              <a:srgbClr val="6C5B7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B1A9621-42B1-65EA-A31A-ED847D4DABF6}"/>
              </a:ext>
            </a:extLst>
          </p:cNvPr>
          <p:cNvSpPr/>
          <p:nvPr/>
        </p:nvSpPr>
        <p:spPr>
          <a:xfrm>
            <a:off x="19401692" y="14313874"/>
            <a:ext cx="375139" cy="375139"/>
          </a:xfrm>
          <a:prstGeom prst="ellipse">
            <a:avLst/>
          </a:prstGeom>
          <a:solidFill>
            <a:srgbClr val="6C5B7B"/>
          </a:solidFill>
          <a:ln>
            <a:solidFill>
              <a:srgbClr val="6C5B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DCB489-B808-1709-0D97-733929BE304F}"/>
              </a:ext>
            </a:extLst>
          </p:cNvPr>
          <p:cNvSpPr/>
          <p:nvPr/>
        </p:nvSpPr>
        <p:spPr>
          <a:xfrm>
            <a:off x="19589262" y="14528799"/>
            <a:ext cx="3065206" cy="3290278"/>
          </a:xfrm>
          <a:custGeom>
            <a:avLst/>
            <a:gdLst>
              <a:gd name="connsiteX0" fmla="*/ 2743200 w 2842468"/>
              <a:gd name="connsiteY0" fmla="*/ 3094892 h 3094892"/>
              <a:gd name="connsiteX1" fmla="*/ 2743200 w 2842468"/>
              <a:gd name="connsiteY1" fmla="*/ 2157046 h 3094892"/>
              <a:gd name="connsiteX2" fmla="*/ 1711569 w 2842468"/>
              <a:gd name="connsiteY2" fmla="*/ 1477107 h 3094892"/>
              <a:gd name="connsiteX3" fmla="*/ 492369 w 2842468"/>
              <a:gd name="connsiteY3" fmla="*/ 844061 h 3094892"/>
              <a:gd name="connsiteX4" fmla="*/ 0 w 2842468"/>
              <a:gd name="connsiteY4" fmla="*/ 0 h 309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2468" h="3094892">
                <a:moveTo>
                  <a:pt x="2743200" y="3094892"/>
                </a:moveTo>
                <a:cubicBezTo>
                  <a:pt x="2829169" y="2760784"/>
                  <a:pt x="2915139" y="2426677"/>
                  <a:pt x="2743200" y="2157046"/>
                </a:cubicBezTo>
                <a:cubicBezTo>
                  <a:pt x="2571261" y="1887415"/>
                  <a:pt x="2086707" y="1695938"/>
                  <a:pt x="1711569" y="1477107"/>
                </a:cubicBezTo>
                <a:cubicBezTo>
                  <a:pt x="1336431" y="1258276"/>
                  <a:pt x="777630" y="1090245"/>
                  <a:pt x="492369" y="844061"/>
                </a:cubicBezTo>
                <a:cubicBezTo>
                  <a:pt x="207107" y="597876"/>
                  <a:pt x="103553" y="298938"/>
                  <a:pt x="0" y="0"/>
                </a:cubicBezTo>
              </a:path>
            </a:pathLst>
          </a:custGeom>
          <a:noFill/>
          <a:ln>
            <a:solidFill>
              <a:srgbClr val="6C5B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01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Stanislas Mahussi GANDAHO</dc:creator>
  <cp:lastModifiedBy>Stanislas Mahussi GANDAHO</cp:lastModifiedBy>
  <cp:revision>2</cp:revision>
  <dcterms:created xsi:type="dcterms:W3CDTF">2024-04-02T12:31:27Z</dcterms:created>
  <dcterms:modified xsi:type="dcterms:W3CDTF">2024-04-08T14:59:54Z</dcterms:modified>
</cp:coreProperties>
</file>