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4:02:45.7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3919 935 24575,'-7'2'0,"0"0"0,0 0 0,0 0 0,-13 1 0,-317 8 0,214-11 0,-523 2 0,964-8 0,0-27 0,241-70 0,-244 43 0,148-37 0,-462 97 0,0 0 0,1-1 0,-1 1 0,0 0 0,0 0 0,0-1 0,0 1 0,0-1 0,0 1 0,0-1 0,0 1 0,0-1 0,0 0 0,0 1 0,0-1 0,-1 0 0,1 0 0,0 0 0,1-1 0,-2 1 0,0 0 0,0 1 0,0-1 0,0 0 0,0 1 0,-1-1 0,1 0 0,0 1 0,0-1 0,0 0 0,-1 1 0,1-1 0,0 0 0,-1 1 0,1-1 0,-1 1 0,1-1 0,0 1 0,-1-1 0,1 1 0,-1-1 0,1 1 0,-2-1 0,-5-4 0,-1 0 0,1 0 0,-16-6 0,12 6 0,-105-48 0,-163-51 0,178 76 0,-171-24 0,223 47 0,0 1 0,0 3 0,-1 1 0,1 3 0,-85 16 0,118-14 0,0 0 0,0 1 0,1 0 0,0 1 0,0 1 0,0 0 0,1 1 0,1 1 0,0 0 0,0 1 0,-19 20 0,4 1 0,2 2 0,0 1 0,-26 50 0,43-70 0,1 1 0,0-1 0,1 2 0,-6 21 0,11-33 0,1 0 0,0 1 0,0-1 0,1 0 0,-1 0 0,1 1 0,0-1 0,1 0 0,-1 0 0,1 1 0,0-1 0,0 0 0,1 0 0,-1 0 0,1 0 0,1 0 0,-1-1 0,5 9 0,-2-7 0,0 1 0,0-1 0,0 0 0,1 0 0,0-1 0,0 1 0,1-1 0,0-1 0,0 1 0,0-1 0,14 6 0,-16-9 0,0 1 0,0-1 0,0 0 0,0-1 0,0 1 0,0-1 0,0 0 0,0-1 0,0 1 0,1-1 0,-2 0 0,1 0 0,0 0 0,0-1 0,0 0 0,0 0 0,-1 0 0,1 0 0,-1-1 0,7-5 0,0-1 0,0-1 0,-1 0 0,0-1 0,-1 0 0,0-1 0,0 0 0,7-15 0,28-36 0,-42 61 0,0 0 0,-1 0 0,1 1 0,0-1 0,0 1 0,0 0 0,0-1 0,0 1 0,0 0 0,0 0 0,0 0 0,0 0 0,1 1 0,-1-1 0,0 1 0,0-1 0,1 1 0,-1 0 0,1 0 0,-1 0 0,0 0 0,1 0 0,-1 0 0,0 1 0,1-1 0,-1 1 0,4 1 0,5 3 0,1 0 0,0 1 0,-1 1 0,12 9 0,23 11 0,-42-25 0,0 0 0,-1-1 0,1 0 0,1 0 0,-1 0 0,0 0 0,0 0 0,0-1 0,0 0 0,0 0 0,1 0 0,-1 0 0,0-1 0,0 1 0,0-1 0,0 0 0,0 0 0,0-1 0,0 1 0,0-1 0,5-3 0,-1-2 0,-1 1 0,1-1 0,-2 0 0,1 0 0,-1-1 0,0 0 0,-1 0 0,7-13 0,10-21 0,-1-1 0,-3 0 0,-1-2 0,19-86 0,-24 72 0,-3 0 0,-2-1 0,-2-84 0,-6 130 0,-1 37 0,-2 405 0,4-418 0,1 1 0,1 0 0,-1-1 0,2 1 0,-1-1 0,2 1 0,-1-1 0,1 0 0,1-1 0,0 1 0,0-1 0,1 0 0,7 9 0,-8-12 0,0 0 0,1-1 0,0 1 0,0-2 0,0 1 0,1 0 0,0-1 0,-1 0 0,1-1 0,1 0 0,-1 0 0,0 0 0,1-1 0,0 0 0,-1-1 0,1 1 0,0-2 0,11 1 0,-13-1 0,0 0 0,0 0 0,0-1 0,0 0 0,-1-1 0,1 1 0,0-1 0,0 0 0,-1 0 0,1-1 0,-1 1 0,0-1 0,7-6 0,-5 4 0,0-1 0,-1-1 0,0 1 0,0-1 0,-1 0 0,0 0 0,0-1 0,5-9 0,1-10 0,0-1 0,-2 0 0,-1 0 0,6-40 0,0-8 0,-3-1 0,-3 0 0,-5-141 0,-3 216 0,0 0 0,0-1 0,0 1 0,-1 0 0,1 0 0,-1 0 0,1-1 0,-1 1 0,0 0 0,0 0 0,0 0 0,0 0 0,0 0 0,-1-1 0,1 2 0,-1 1 0,1-1 0,0 1 0,0 0 0,0-1 0,-1 1 0,1 0 0,0 0 0,0 0 0,-1 0 0,1 0 0,0 0 0,0 0 0,-1 1 0,1-1 0,0 0 0,0 1 0,-1-1 0,1 1 0,0-1 0,0 1 0,0-1 0,0 1 0,0 0 0,0 0 0,-2 1 0,-52 36 0,-52 47 0,64-50 0,-1 5 0,2 1 0,-63 81 0,68-77 0,27-32 0,0 1 0,2 0 0,0 0 0,0 0 0,-6 18 0,-22 78 0,31-92 0,-1 0 0,2 1 0,0 0 0,1 0 0,1 0 0,1 0 0,0 0 0,2 1 0,5 34 0,-5-47 0,0 0 0,1-1 0,0 1 0,0-1 0,0 1 0,1-1 0,0 0 0,1 0 0,-1 0 0,1 0 0,0-1 0,1 1 0,-1-1 0,1 0 0,0 0 0,0-1 0,1 1 0,-1-1 0,1-1 0,0 1 0,0-1 0,0 0 0,1 0 0,-1 0 0,1-1 0,-1 0 0,14 1 0,-11-1 0,1-1 0,-1 0 0,1-1 0,-1 0 0,1-1 0,-1 0 0,11-2 0,-16 2 0,1 0 0,-1-1 0,1 0 0,-1 0 0,0 0 0,1 0 0,-1-1 0,-1 1 0,1-1 0,0 0 0,-1 0 0,1-1 0,-1 1 0,0-1 0,0 1 0,3-6 0,5-10 0,-1 0 0,0-1 0,-2-1 0,0 1 0,-1-1 0,-1-1 0,-1 1 0,-1-1 0,-1 0 0,-1 0 0,-1 0 0,-2-24 0,0 41 0,1-1 0,-1 0 0,-1 1 0,1-1 0,-1 1 0,0-1 0,-1 1 0,1 0 0,-1 0 0,0 0 0,0 0 0,0 1 0,-1-1 0,-7-7 0,9 10 0,0 1 0,0-1 0,0 1 0,0-1 0,0 1 0,0 0 0,-1 0 0,1-1 0,0 2 0,-1-1 0,1 0 0,-1 0 0,1 1 0,-1-1 0,1 1 0,-1 0 0,1 0 0,-1 0 0,0 0 0,1 0 0,-1 1 0,1-1 0,-1 1 0,1 0 0,0-1 0,-1 1 0,1 0 0,0 1 0,-1-1 0,1 0 0,0 0 0,0 1 0,0 0 0,0-1 0,-2 3 0,-4 5 0,0 0 0,0 1 0,1 0 0,0 0 0,1 1 0,0 0 0,1 0 0,0 0 0,-5 18 0,3-3 0,0 0 0,2 0 0,-3 35 0,8-60 0,-1 1 0,1 0 0,0 0 0,0 0 0,0 0 0,0 0 0,0 0 0,0 0 0,1 0 0,-1 0 0,0 0 0,1 0 0,0-1 0,-1 1 0,1 0 0,0 0 0,0-1 0,0 1 0,0 0 0,0-1 0,1 1 0,-1-1 0,0 0 0,1 1 0,-1-1 0,1 0 0,-1 0 0,1 0 0,0 0 0,-1 0 0,1 0 0,0 0 0,0 0 0,0-1 0,0 1 0,0-1 0,-1 0 0,1 1 0,0-1 0,0 0 0,0 0 0,0 0 0,0 0 0,0-1 0,0 1 0,2-1 0,7-1 0,0 0 0,0-1 0,0 0 0,0-1 0,-1 0 0,19-11 0,-13 4 0,-1 0 0,0-1 0,0 0 0,-2-2 0,1 1 0,-2-2 0,0 0 0,-1 0 0,16-29 0,5-16 0,31-85 0,-46 104 0,30-89 0,-43 114 0,0 0 0,-1 0 0,0 0 0,-2 0 0,0-1 0,-1-20 0,0 125 0,21 522 0,-22-596 0,1-12 0,-1 1 0,1 0 0,0-1 0,0 1 0,0 0 0,1-1 0,-1 1 0,0 0 0,1-1 0,0 1 0,0-1 0,1 3 0,-2-4 0,0-1 0,0 0 0,1 0 0,-1 0 0,0 0 0,0 0 0,0 0 0,1-1 0,-1 1 0,0 0 0,0 0 0,1 0 0,-1 0 0,0 0 0,0 0 0,0 0 0,1 0 0,-1 0 0,0-1 0,0 1 0,0 0 0,0 0 0,1 0 0,-1 0 0,0-1 0,0 1 0,0 0 0,0 0 0,0 0 0,1-1 0,-1 1 0,0 0 0,0 0 0,0 0 0,0-1 0,0 1 0,0 0 0,0 0 0,0-1 0,0 1 0,0 0 0,0 0 0,0-1 0,4-14 0,8-48 0,7-119 0,-14-69 0,-5 236 0,0 15 0,0-8 0,1 0 0,-1 0 0,0 1 0,-1-1 0,0 0 0,0 1 0,-1-1 0,0 1 0,0-1 0,-1 1 0,0 0 0,0 0 0,-5-9 0,-32-42 0,40 58 0,0 0 0,0 0 0,-1 0 0,1 0 0,0 0 0,0 0 0,-1 0 0,1-1 0,0 1 0,-1 0 0,1 0 0,0 1 0,0-1 0,-1 0 0,1 0 0,0 0 0,0 0 0,-1 0 0,1 0 0,0 0 0,0 0 0,-1 0 0,1 1 0,0-1 0,0 0 0,-1 0 0,1 0 0,0 0 0,0 1 0,0-1 0,0 0 0,-1 0 0,1 1 0,0-1 0,0 0 0,0 0 0,0 0 0,0 1 0,0-1 0,0 0 0,-1 1 0,1-1 0,0 0 0,0 0 0,0 1 0,0-1 0,0 0 0,0 0 0,0 1 0,0-1 0,1 0 0,-1 1 0,-3 19 0,1 225 0,3-48 0,-1-192 0,-1 0 0,1 0 0,-1 1 0,0-1 0,0 0 0,0 0 0,-1 0 0,0 0 0,0-1 0,0 1 0,0 0 0,-1-1 0,0 1 0,0-1 0,0 0 0,0 0 0,-1 0 0,0-1 0,1 1 0,-1-1 0,-1 0 0,1 0 0,0 0 0,-1 0 0,1-1 0,-1 0 0,-10 4 0,-4-1 0,0-1 0,-1-1 0,0-1 0,0 0 0,0-1 0,-22-3 0,-86-9 0,-243-53 0,257 40 0,70 15 0,-703-151 0,701 148 0,26 6 0,0 0 0,-1 2 0,0 0 0,0 2 0,-24-1 0,37 4 0,0 1 0,0 0 0,0 0 0,1 0 0,-1 1 0,1 0 0,-1 1 0,1 0 0,0 0 0,1 0 0,-1 1 0,1 0 0,-9 9 0,-9 10 0,-38 49 0,57-67 0,-28 40 0,-50 95 0,29-44 0,21-37 0,17-29 0,-26 37 0,34-61 0,6-14 0,7-17 0,83-172 0,2-8 0,-55 86 0,-26 97 0,-9 21 0,0 0 0,0 0 0,0 0 0,0-1 0,0 1 0,0 0 0,1 0 0,-1 0 0,0 0 0,0 0 0,0-1 0,0 1 0,1 0 0,-1 0 0,0 0 0,0 0 0,0 0 0,0 0 0,1 0 0,-1 0 0,0 0 0,0 0 0,0 0 0,0 0 0,1 0 0,-1 0 0,0 0 0,0 0 0,0 0 0,1 0 0,-1 0 0,0 0 0,0 0 0,0 0 0,1 0 0,-1 0 0,0 0 0,0 0 0,0 0 0,0 0 0,1 0 0,-1 1 0,0-1 0,0 0 0,2 3 0,0 1 0,0-1 0,-1 1 0,0-1 0,0 1 0,0 0 0,1 5 0,27 144 0,-15-70 0,45 151 0,-56-227 0,-1 0 0,1 0 0,0 0 0,0-1 0,1 1 0,0-1 0,0 0 0,1 0 0,0 0 0,5 5 0,-7-9 0,1 1 0,0-1 0,0 0 0,0 0 0,0 0 0,0 0 0,0-1 0,0 1 0,1-1 0,-1 0 0,0-1 0,1 1 0,-1-1 0,1 1 0,-1-2 0,1 1 0,7-1 0,-1-1 0,0 0 0,0-1 0,0 0 0,0 0 0,0-1 0,0-1 0,-1 0 0,0 0 0,0-1 0,-1 0 0,15-12 0,-13 7 0,0 0 0,0-1 0,-2 1 0,1-2 0,-1 0 0,-1 0 0,12-26 0,-10 13 0,0 0 0,-2-1 0,-1 0 0,-1 0 0,-1-1 0,-2 1 0,-1-1 0,-1 0 0,-2-31 0,-2 30 0,-1 1 0,-1 0 0,-1 0 0,-1 1 0,-2 0 0,0 0 0,-2 1 0,-1 0 0,-2 1 0,0 0 0,-1 2 0,-1-1 0,-2 2 0,0 0 0,-1 1 0,-32-27 0,41 40 0,-1 1 0,0-1 0,0 2 0,-1-1 0,0 2 0,0-1 0,0 2 0,0 0 0,-1 0 0,0 1 0,0 0 0,0 1 0,-24 0 0,22 3 0,1 0 0,-1 1 0,1 0 0,0 2 0,-1-1 0,1 2 0,1 0 0,-1 0 0,1 2 0,0-1 0,0 2 0,-12 9 0,-1 3 0,1 1 0,2 1 0,0 2 0,1 0 0,1 1 0,1 1 0,2 1 0,1 1 0,1 0 0,-22 55 0,33-71 0,1 1 0,1-1 0,0 1 0,0 0 0,1 0 0,1 1 0,0 14 0,1-28 0,0 0 0,0 1 0,0-1 0,0 0 0,0 1 0,0-1 0,-1 0 0,1 1 0,0-1 0,0 0 0,0 1 0,0-1 0,0 1 0,0-1 0,0 0 0,1 1 0,-1-1 0,0 0 0,0 1 0,0-1 0,0 0 0,0 1 0,0-1 0,1 0 0,-1 1 0,0-1 0,0 0 0,0 0 0,1 1 0,-1-1 0,0 0 0,1 0 0,-1 1 0,0-1 0,0 0 0,1 0 0,-1 0 0,1 1 0,8-14 0,7-29 0,-7 6 0,5-57 0,-13 85 0,0-3 0,-9 31 0,-135 297 0,72-169 0,54-112 0,-237 457 0,252-490 0,0 0 0,0 0 0,0 0 0,-1 0 0,1-1 0,-1 1 0,0-1 0,-4 4 0,7-6 0,-1 0 0,1 0 0,-1 1 0,0-1 0,1 0 0,-1 0 0,0 0 0,1 0 0,-1 1 0,0-1 0,1 0 0,-1 0 0,0 0 0,1-1 0,-1 1 0,0 0 0,1 0 0,-1 0 0,0 0 0,1-1 0,-1 1 0,1 0 0,-1-1 0,1 1 0,-1 0 0,0-1 0,1 1 0,-1 0 0,1-1 0,-1 1 0,1-1 0,0 1 0,-1-1 0,1 0 0,-1 1 0,1-1 0,0 1 0,0-1 0,-1 0 0,1 1 0,0-1 0,0 0 0,0 1 0,0-1 0,0 0 0,-1 1 0,2-2 0,-8-23 0,2 0 0,-2-37 0,-3-12 0,2 32 0,-3 0 0,-1 1 0,-32-71 0,36 94 0,5 8 0,-1 0 0,-1 0 0,0 1 0,-11-17 0,15 25 0,0-1 0,-1 1 0,1 0 0,0-1 0,0 1 0,-1 0 0,1 0 0,-1 0 0,1 0 0,-1 0 0,1 0 0,-1 1 0,1-1 0,-1 0 0,0 1 0,0-1 0,1 1 0,-1 0 0,0-1 0,0 1 0,1 0 0,-1 0 0,0 0 0,0 0 0,1 1 0,-1-1 0,0 0 0,0 1 0,1-1 0,-1 1 0,0-1 0,1 1 0,-1 0 0,1 0 0,-3 1 0,1 1 0,-1 0 0,1 0 0,0 0 0,0 0 0,0 0 0,0 1 0,1 0 0,-1-1 0,1 1 0,-3 7 0,-15 45 0,15-43 0,-7 28 0,2 1 0,1 0 0,3 0 0,-2 43 0,10-63 0,-1-22 0,0-1 0,-1 1 0,1 0 0,0 0 0,-1-1 0,1 1 0,0 0 0,-1-1 0,1 1 0,0 0 0,-1-1 0,1 1 0,-1-1 0,1 1 0,-1-1 0,1 0 0,-1 1 0,1-1 0,-1 1 0,0-1 0,1 0 0,-1 1 0,0-1 0,1 0 0,-1 1 0,0-2 0,22-41 0,-3 0 0,-2-2 0,14-50 0,-18 53 0,2-3 0,-2-1 0,-2-1 0,-2 0 0,-2 0 0,1-54 0,-7 95 0,-1 0 0,-1 0 0,1 0 0,-1 0 0,-1-1 0,1 1 0,-1 1 0,0-1 0,0 0 0,0 0 0,-1 1 0,0-1 0,0 1 0,-5-6 0,4 7 0,1 1 0,-1-1 0,0 1 0,0 0 0,0 1 0,-1-1 0,1 1 0,0 0 0,-1 0 0,0 0 0,1 1 0,-1-1 0,0 1 0,0 0 0,0 0 0,0 1 0,0 0 0,-5 0 0,-1 1 0,1 0 0,-1 0 0,1 1 0,0 1 0,-1 0 0,1 0 0,0 1 0,1 0 0,-1 1 0,-8 5 0,-16 12 0,-40 32 0,41-28 0,25-20 0,-149 122 0,141-112 0,0 0 0,1 2 0,1-1 0,1 2 0,0-1 0,-19 41 0,29-53 0,1 0 0,0 0 0,0-1 0,0 1 0,1 1 0,0-1 0,0 0 0,1 0 0,-1 0 0,2 9 0,-1-13 0,1 0 0,-1 0 0,1 0 0,-1 1 0,1-1 0,0 0 0,0 0 0,0 0 0,1 0 0,-1 0 0,0 0 0,1 0 0,-1-1 0,1 1 0,-1-1 0,1 1 0,0-1 0,0 1 0,0-1 0,0 0 0,0 0 0,0 0 0,0 0 0,0 0 0,0 0 0,1-1 0,-1 1 0,0-1 0,5 1 0,-1 0 0,1 0 0,0-1 0,-1 0 0,1 0 0,0-1 0,-1 1 0,1-1 0,-1-1 0,1 0 0,-1 1 0,0-2 0,11-4 0,-8 2 0,-1-1 0,1 0 0,-1 0 0,-1 0 0,1-1 0,-1 0 0,10-14 0,-1-1 0,-2-2 0,0 1 0,-2-2 0,0 1 0,10-37 0,-11 31 0,-2-1 0,-1-1 0,-2 0 0,5-53 0,-11 82 0,0 0 0,0 1 0,0-1 0,0 0 0,0 0 0,-1 0 0,0 0 0,1 1 0,-1-1 0,0 0 0,0 0 0,0 1 0,-1-1 0,1 1 0,-3-4 0,2 5 0,1-1 0,-1 1 0,0-1 0,0 1 0,0 0 0,0 0 0,0 0 0,0 0 0,0 0 0,-1 1 0,1-1 0,0 1 0,0-1 0,-1 1 0,1 0 0,0 0 0,-1 0 0,1 0 0,-3 1 0,-12 1 0,-1 0 0,1 2 0,1 0 0,-32 13 0,-67 35 0,53-21 0,28-17 0,22-10 0,0 1 0,0 1 0,0-1 0,1 2 0,0-1 0,0 2 0,-16 14 0,26-22 0,1 1 0,-1-1 0,1 1 0,-1-1 0,1 1 0,-1-1 0,1 1 0,-1-1 0,1 1 0,-1-1 0,1 1 0,0 0 0,0-1 0,-1 1 0,1 0 0,0-1 0,0 1 0,0 0 0,0 0 0,0-1 0,-1 1 0,1 0 0,1-1 0,-1 1 0,0 0 0,0 0 0,0-1 0,0 1 0,0 0 0,1-1 0,-1 1 0,0 0 0,1-1 0,-1 1 0,0 0 0,1-1 0,-1 1 0,1-1 0,-1 1 0,1-1 0,-1 1 0,1-1 0,-1 1 0,1-1 0,-1 0 0,1 1 0,0-1 0,-1 0 0,1 1 0,0-1 0,-1 0 0,1 0 0,0 1 0,-1-1 0,2 0 0,3 1 0,0 0 0,0 0 0,0 0 0,1-1 0,-1 1 0,9-2 0,3-2 0,1-1 0,-1 0 0,0-1 0,0-1 0,27-14 0,-11 3 0,54-39 0,-69 43 0,-1-2 0,-1 0 0,0-1 0,-1 0 0,-1-1 0,0-1 0,-2 0 0,0-1 0,-1 0 0,12-30 0,-13 25 0,-1-2 0,-1 1 0,-2-1 0,0-1 0,-2 1 0,-1 0 0,-1-1 0,-2-36 0,-2 34 0,-2-31 0,4 56 0,0 0 0,0 0 0,1 0 0,-1 0 0,1 0 0,0 0 0,0 0 0,1 0 0,-1 0 0,4-6 0,-4 8 0,1 1 0,-1-1 0,1 1 0,-1-1 0,1 1 0,0-1 0,-1 1 0,1 0 0,0 0 0,0 0 0,0 0 0,0 0 0,0 0 0,0 1 0,0-1 0,4 0 0,38 0 0,-32 2 0,391 16 0,-368-12 0,-36-5 0,1 0 0,0 0 0,0 0 0,-1 0 0,1 0 0,0 1 0,0-1 0,0 0 0,-1 0 0,1 0 0,0 1 0,0-1 0,0 0 0,0 0 0,-1 0 0,1 1 0,0-1 0,0 0 0,0 0 0,0 1 0,0-1 0,0 0 0,0 0 0,0 1 0,0-1 0,0 0 0,0 0 0,0 1 0,0-1 0,0 0 0,0 0 0,0 1 0,0-1 0,0 0 0,0 0 0,0 1 0,0-1 0,0 0 0,0 0 0,0 1 0,1-1 0,-1 0 0,0 0 0,0 1 0,0-1 0,0 0 0,1 0 0,-1 0 0,0 0 0,0 1 0,0-1 0,1 0 0,-1 0 0,0 0 0,1 0 0,-36 9 0,-133 7 0,-205-7 0,278-9 0,-548-23 0,639 23 0,6 1 0,11 4 0,41 12 0,21 6 0,-47-13 0,0 2 0,-1 0 0,0 2 0,26 19 0,-40-25 0,-1 2 0,-1-1 0,0 2 0,0-1 0,-1 2 0,0-1 0,-1 1 0,0 1 0,13 25 0,5 31 0,-19-46 0,16 33 0,-22-53 0,0 0 0,0 0 0,0 0 0,1 0 0,-1-1 0,1 1 0,0-1 0,0 0 0,0 0 0,0 0 0,0 0 0,0 0 0,1 0 0,-1-1 0,0 0 0,1 0 0,0 0 0,5 1 0,8 1 0,1-1 0,30-1 0,-5 0 0,10 4 0,51 4 0,-93-9 0,1 0 0,-1-1 0,1 0 0,-1-1 0,0 0 0,19-7 0,-24 6 0,0 0 0,-1 0 0,1-1 0,-1 0 0,1 0 0,-1-1 0,0 1 0,6-9 0,-5 6 0,1 0 0,0 1 0,0-1 0,8-4 0,36-23 0,-1-2 0,-2-2 0,-1-2 0,-3-2 0,56-68 0,-94 103 0,-1 0 0,0 0 0,-1 0 0,1-1 0,-2 1 0,1-1 0,-1 0 0,0 0 0,0 0 0,-1-1 0,-1 1 0,1 0 0,-1-1 0,0-13 0,-1 21 0,-3-16 0,-5 18 0,-6 14 0,-27 45 0,-37 73 0,59-99 0,7-11 0,-93 164 0,-84 209 0,175-362 0,2 0 0,2 0 0,-7 38 0,16-64 0,-1 0 0,1 1 0,0-1 0,1 0 0,0 1 0,1-1 0,-1 0 0,2 1 0,-1-1 0,1 0 0,0 0 0,1 0 0,0 0 0,0 0 0,1-1 0,0 1 0,0-1 0,10 13 0,-10-16 0,1-1 0,0 0 0,-1 1 0,1-2 0,0 1 0,0 0 0,1-1 0,-1 0 0,0 0 0,1-1 0,-1 1 0,1-1 0,0-1 0,-1 1 0,1-1 0,0 0 0,-1 0 0,1 0 0,0-1 0,9-2 0,-3 1 0,1-1 0,-1-1 0,0 0 0,1-1 0,-2 0 0,1 0 0,-1-2 0,14-8 0,-10 2 0,1-1 0,-2-1 0,0 0 0,-1 0 0,0-2 0,-1 0 0,18-33 0,-8 4 0,33-95 0,-38 82 0,-3-1 0,-2-1 0,-3 0 0,-2 0 0,-4-1 0,-4-75 0,1 136 0,-3-34 0,-3 26 0,5 10 0,0-1 0,1 1 0,-1-1 0,0 1 0,1-1 0,-1 1 0,1 0 0,-1-1 0,0 1 0,1 0 0,0-1 0,-1 1 0,1 0 0,-1 0 0,1-1 0,0 1 0,-1 0 0,1 1 0,-9 21 0,2 1 0,0 1 0,-5 40 0,-4 83 0,14-121 0,-7 89 0,8 134 0,-23-345 0,11 31 0,-36-155 0,38 179 0,-2 1 0,-1 1 0,-28-50 0,40 82 0,-2 0 0,1 1 0,0 0 0,-1 0 0,0 0 0,0 0 0,-1 1 0,1 0 0,-1 0 0,0 0 0,0 0 0,-1 1 0,-7-4 0,7 4 0,-1 1 0,0 0 0,1 1 0,-1 0 0,0 0 0,0 0 0,0 1 0,0 0 0,0 1 0,0-1 0,-13 4 0,-11 3 0,0 2 0,0 1 0,1 2 0,1 1 0,-44 25 0,-135 99 0,195-128 0,-458 344 0,96-69 0,374-283 0,0-1 0,0 1 0,0-1 0,0 1 0,0-1 0,1 1 0,-1 0 0,0-1 0,0 1 0,0 0 0,1 0 0,-1 0 0,0-1 0,1 1 0,-1 0 0,1 0 0,-1 0 0,1 0 0,-1 0 0,1 0 0,0 0 0,-1 0 0,1 1 0,0-1 0,0 0 0,0 0 0,0 0 0,0 0 0,0 0 0,0 0 0,0 0 0,0 0 0,1 0 0,-1 1 0,0-1 0,1 0 0,-1 0 0,1 0 0,-1 0 0,1-1 0,-1 1 0,1 0 0,0 0 0,0 0 0,-1 0 0,1-1 0,0 1 0,0 0 0,0-1 0,0 1 0,0 0 0,0-1 0,0 1 0,1 0 0,8 4 0,0 0 0,0 0 0,1-1 0,11 3 0,7 1 0,0-1 0,0-2 0,1-1 0,-1-1 0,55-2 0,-62-3 0,0 0 0,1-1 0,-2-1 0,1-1 0,0-1 0,-1-1 0,0-1 0,28-15 0,-41 18 0,0-1 0,0 0 0,-1 0 0,0-1 0,0 0 0,0 0 0,-1-1 0,0 1 0,-1-1 0,0-1 0,0 1 0,-1-1 0,0 0 0,0 0 0,-1 0 0,0 0 0,3-19 0,-1-1 0,-2 0 0,-1 1 0,-1-1 0,-6-51 0,2 58 0,0 1 0,-1 0 0,-2 0 0,0 0 0,-12-27 0,12 35 0,0 1 0,-1-1 0,0 1 0,-1 1 0,-1 0 0,0 0 0,0 0 0,-1 1 0,-14-12 0,16 17 0,0 1 0,0 0 0,0 0 0,0 0 0,-1 1 0,1 0 0,-1 1 0,0 0 0,0 0 0,0 1 0,0 0 0,0 1 0,0 0 0,0 0 0,0 1 0,1 0 0,-1 0 0,-15 6 0,-1 0 0,1 1 0,0 1 0,1 2 0,0 0 0,-27 19 0,36-21 0,0 1 0,1 1 0,0 0 0,1 0 0,0 2 0,0-1 0,2 1 0,0 1 0,0 0 0,1 1 0,1 0 0,0 0 0,1 0 0,1 1 0,-7 27 0,12-38 0,0 0 0,0 1 0,1-1 0,-1 1 0,1-1 0,1 1 0,-1-1 0,1 0 0,0 1 0,0-1 0,0 0 0,1 1 0,0-1 0,0 0 0,0 0 0,4 5 0,-1-2 0,0-1 0,1 0 0,0-1 0,0 1 0,1-1 0,0 0 0,0-1 0,0 0 0,10 5 0,6 2 0,2-1 0,-1-1 0,1-1 0,1-1 0,44 7 0,11-6 0,1-3 0,141-9 0,-76-1 0,1056 3 0,-1180 1 0,-12 1 0,1-1 0,0-1 0,-1 0 0,18-3 0,-29 4 0,1 0 0,-1 0 0,1-1 0,-1 1 0,0 0 0,1 0 0,-1 0 0,1 0 0,-1 0 0,0 0 0,1-1 0,-1 1 0,0 0 0,1 0 0,-1-1 0,0 1 0,1 0 0,-1-1 0,0 1 0,1 0 0,-1-1 0,0 1 0,0 0 0,0-1 0,1 1 0,-1 0 0,0-1 0,0 1 0,0-1 0,0 1 0,0 0 0,0-1 0,0 1 0,0-1 0,0 1 0,0 0 0,0-1 0,0 1 0,0-1 0,0 1 0,0-1 0,0 1 0,0 0 0,0-1 0,0 1 0,-1 0 0,1-1 0,0 1 0,0-1 0,-1 1 0,1 0 0,0 0 0,0-1 0,-1 1 0,1 0 0,0-1 0,-1 1 0,1 0 0,0 0 0,-1-1 0,-28-20 0,23 17 0,-3-2 0,-14-8 0,1-2 0,0-1 0,1 0 0,1-1 0,1-2 0,-19-23 0,12 4 0,1-1 0,3-1 0,1-1 0,2 0 0,2-2 0,-13-50 0,65 139 0,6 17 0,3-2 0,86 90 0,-124-144 0,0-1 0,0 1 0,0-1 0,1 0 0,0 0 0,0-1 0,13 6 0,-18-9 0,0 0 0,0 0 0,0-1 0,0 1 0,0-1 0,1 0 0,-1 1 0,0-1 0,0 0 0,0 0 0,1-1 0,-1 1 0,0 0 0,0-1 0,0 1 0,0-1 0,1 0 0,-1 0 0,0 0 0,0 0 0,0 0 0,-1 0 0,1 0 0,0 0 0,0-1 0,-1 1 0,1-1 0,-1 0 0,1 1 0,-1-1 0,1 0 0,-1 0 0,1-2 0,4-8 0,0-1 0,0 0 0,-2 1 0,0-2 0,0 1 0,-1 0 0,-1-1 0,1-14 0,0-18 0,-3-48 0,-12-53 0,10 130 0,-2 0 0,0 0 0,0 1 0,-2 0 0,0 0 0,-12-23 0,17 38 0,0-1 0,1 1 0,-1 0 0,0 0 0,0 0 0,0-1 0,0 1 0,0 0 0,0 0 0,0 0 0,0 0 0,0 1 0,-1-1 0,1 0 0,0 0 0,0 1 0,-1-1 0,1 1 0,-1-1 0,1 1 0,0-1 0,-1 1 0,-1 0 0,0 0 0,0 1 0,0 0 0,0-1 0,0 2 0,0-1 0,0 0 0,0 0 0,0 1 0,0 0 0,1-1 0,-6 5 0,-20 19 0,1 2 0,1 1 0,2 0 0,-30 45 0,45-61 0,-418 656 0,410-638 0,-6 8 0,2 1 0,2 0 0,-25 75 0,43-97 0,1-17 0,0 0 0,1 1 0,-1-1 0,0 0 0,1 0 0,-1 0 0,0 0 0,0 0 0,1 0 0,-1 0 0,0 0 0,1 0 0,-1 0 0,0 0 0,1 0 0,-1 0 0,0 0 0,1 0 0,-1-1 0,0 1 0,0 0 0,1 0 0,-1 0 0,0 0 0,0 0 0,1-1 0,-1 1 0,0 0 0,0 0 0,1-1 0,23-27 0,-8-4 0,-1-1 0,-1-1 0,-2 0 0,10-45 0,-8 13 0,9-98 0,-19 109-1365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4:02:48.4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6T14:05:46.4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4161 53,'-24'0,"-1"1,0 1,0 1,1 2,0 0,0 1,0 2,1 0,0 1,0 2,-37 23,57-32,-1 0,1 1,-1 0,1 0,0 0,0 0,0 0,0 1,1-1,-1 1,1 0,0 0,0-1,1 2,-1-1,1 0,0 0,-2 8,3-7,0 0,0 1,1-1,-1 0,1 0,0 0,0 0,1 0,0 0,0 0,0 0,0-1,1 1,-1-1,6 7,3 2,1 0,0-1,0 0,1-1,1 0,0-1,0-1,1 0,0-1,0-1,1 0,0-1,1-1,-1 0,1-1,0-1,0-1,0 0,0-1,18-2,94-5,-128 5,-6-2,-19-7,-33-9,-20 1,-1 3,-113-7,-161 16,316 3,36 3,-1 0,1 0,0 0,0 0,0-1,0 1,0 0,0 0,0 0,0 0,0-1,0 1,0 0,0 0,0 0,0 0,0-1,0 1,0 0,0 0,0 0,0-1,0 1,0 0,0 0,1 0,-1 0,0 0,0-1,0 1,0 0,0 0,0 0,1 0,-1 0,0 0,0-1,0 1,0 0,1 0,-1 0,0 0,0 0,0 0,0 0,1 0,-1 0,25-13,118-42,237-57,-260 80,298-72,-568 125,-776 96,-17-87,938-31,0 1,-1 0,1 0,0 1,0 0,-6 1,11-2,0 0,-1 0,1 0,0 0,0 0,-1 1,1-1,0 0,0 0,-1 0,1 0,0 1,0-1,0 0,-1 0,1 0,0 1,0-1,0 0,0 0,0 1,0-1,-1 0,1 1,0-1,0 0,0 0,0 1,0-1,0 0,0 0,0 1,0-1,0 0,0 1,0-1,0 0,1 0,-1 1,0-1,0 0,0 1,23 18,52 26,135 57,98 19,113 23,15-39,-298-90,-114-16,-20-2,-15-4,-18-4,0 2,-55-11,51 13,-1256-203,792 155,-516 11,810 50,183-8,21-1,14-4,118-30,-57 17,996-245,-1009 250,15-4,87-8,-165 27,30-2,-29 2,0 0,-1 0,1 0,0 0,-1 0,1 0,0 0,-1 0,1 0,0 0,-1 0,1 0,0 0,-1 1,1-1,0 0,-1 1,1-1,-1 0,1 1,-1-1,1 1,-1-1,1 1,-1-1,1 1,-1-1,0 1,1-1,-1 1,0-1,1 2,-1-1,-1 0,1 0,-1 0,1 0,-1 0,0 0,1 0,-1 0,0 0,0 0,1 0,-1 0,0-1,0 1,0 0,0 0,0-1,0 1,0-1,-1 1,1-1,0 0,-1 1,-38 10,35-10,-94 18,-113 7,-111-7,257-16,-1240 12,1299-15,-15-1,21-1,16-1,293-35,15 25,-305 13,1181 36,-1143-31,4-1,1 2,-1 4,76 21,-135-31,0 1,0-1,0 0,0 0,0 1,0-1,0 1,0-1,0 1,0-1,0 1,-1-1,1 1,0 0,0-1,-1 1,1 0,0 0,-1 0,1 0,-1 1,-1-1,1 0,-1 0,0 0,1 0,-1 0,0-1,0 1,0 0,0 0,1 0,-1-1,0 1,-1 0,1-1,0 1,0-1,0 0,0 1,0-1,-2 1,-18 5,1 0,-29 4,-155 20,-410 26,-867-29,1448-28,-240-12,343 11,222 3,985 52,-955-36,-592-18,118 2,-339-1,-378-2,757-3,81 1,23 0,12 2,0 1,0-1,1 1,-1 0,0 0,1 0,7 0,368-21,9 24,-383-2,275 5,1183 11,-1389-16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4:06:01.8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417 21 24575,'-20'0'0,"-22"0"0,-15 0 0,-3 0 0,2-4 0,6-1 0,4 0 0,7 1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14:06:24.6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2330 1 24575,'6'0'0,"1"0"0,-1 0 0,0 1 0,0 0 0,0 1 0,0-1 0,0 1 0,0 0 0,-1 1 0,1-1 0,-1 1 0,1 0 0,-1 1 0,0-1 0,0 1 0,0 0 0,-1 0 0,1 1 0,-1-1 0,0 1 0,0 0 0,-1 0 0,0 0 0,1 1 0,-2-1 0,1 1 0,-1-1 0,3 9 0,2 10 0,-2-1 0,0 1 0,-1 0 0,-2 0 0,0 47 0,-4 413 0,2-481 0,0-1 0,1 0 0,-1 1 0,0-1 0,0 0 0,-1 1 0,1-1 0,0 0 0,-1 0 0,0 1 0,1-1 0,-1 0 0,0 0 0,0 0 0,0 0 0,0 0 0,0 0 0,-1 0 0,1 0 0,-1 0 0,1 0 0,-1-1 0,0 1 0,0-1 0,1 1 0,-1-1 0,0 0 0,0 0 0,0 0 0,0 0 0,-1 0 0,1 0 0,0 0 0,0-1 0,-1 1 0,1-1 0,-5 1 0,-34 6 0,0-1 0,-64 1 0,-92-9 0,104-1 0,-98 3 0,-115-4 0,279 1 0,0-1 0,0-2 0,-28-9 0,-37-8 0,-127-10 0,-48-8 0,228 33 0,-5-2 0,0 2 0,-73-3 0,7 12 0,116-1 0,1 1 0,-1 0 0,0 1 0,0 0 0,-1 0 0,1 0 0,7 4 0,55 29 0,-18-8 0,-35-19 0,-1 0 0,0 2 0,-1 0 0,0 0 0,0 1 0,-2 1 0,1 0 0,-1 0 0,-1 1 0,0 1 0,-1-1 0,0 2 0,-2-1 0,1 1 0,5 18 0,0 2 0,-2 1 0,-2 0 0,-1 0 0,-2 1 0,3 61 0,-8-85 0,0 33 0,-1-44 0,0 0 0,0 0 0,0 0 0,-1 0 0,1 0 0,-1 0 0,1 0 0,-1 0 0,1 0 0,-1 0 0,0 0 0,0-1 0,0 1 0,0 0 0,0-1 0,-3 4 0,4-5 0,-1 0 0,1 0 0,0-1 0,-1 1 0,1 0 0,-1 0 0,1 0 0,-1 0 0,1 0 0,0-1 0,-1 1 0,1 0 0,-1 0 0,1 0 0,0-1 0,-1 1 0,1 0 0,0-1 0,-1 1 0,1 0 0,0-1 0,0 1 0,-1 0 0,1-1 0,0 1 0,0-1 0,0 1 0,0 0 0,-1-1 0,1 1 0,0-1 0,0 1 0,0-1 0,0 0 0,-7-19 0,7 18 0,-27-75 0,18 56 0,1-1 0,1-1 0,2 1 0,0-1 0,-4-39 0,10-104 0,-2 161 0,0-1 0,0 0 0,0 0 0,-1 0 0,0 1 0,0-1 0,-1 1 0,1-1 0,-1 1 0,0 0 0,-1 0 0,1 0 0,-1 1 0,0-1 0,0 1 0,-8-7 0,6 7 0,1 0 0,-1 0 0,1 0 0,-1 1 0,0 0 0,-1 0 0,1 0 0,0 1 0,-1 0 0,0 0 0,1 1 0,-1 0 0,0 0 0,-9 0 0,-6 3 0,1 1 0,0 0 0,0 2 0,1 0 0,-23 10 0,-98 47 0,73-31 0,-106 46 0,153-71 0,21-6 0,0 0 0,0 0 0,-1 0 0,1 0 0,0 0 0,0 0 0,0 0 0,0 0 0,-1 0 0,1 0 0,0 0 0,0 0 0,0 0 0,0 0 0,-1 0 0,1 0 0,0 0 0,0 0 0,0-1 0,0 1 0,0 0 0,-1 0 0,1 0 0,0 0 0,0 0 0,0 0 0,0 0 0,0-1 0,0 1 0,-1 0 0,1 0 0,0 0 0,0 0 0,0 0 0,0-1 0,0 1 0,0 0 0,0 0 0,0 0 0,0 0 0,0-1 0,0 1 0,0 0 0,0 0 0,0 0 0,0-1 0,1-2 0,1 0 0,0 1 0,-1-1 0,1 0 0,0 0 0,1 1 0,-1-1 0,4-2 0,211-179 0,-35 33 0,-116 86 0,-41 39 0,2 0 0,0 2 0,50-33 0,-74 55 0,-1 1 0,1-1 0,0 1 0,0 0 0,1-1 0,-1 2 0,0-1 0,0 0 0,0 1 0,1-1 0,-1 1 0,0 0 0,0 0 0,1 0 0,-1 1 0,5 0 0,-3 0 0,0 1 0,0 0 0,0 0 0,0 1 0,-1-1 0,1 1 0,-1 0 0,0 1 0,6 3 0,4 8 0,0 1 0,-1 0 0,0 1 0,10 20 0,24 41 0,-20-31 0,3-1 0,59 73 0,-79-107 0,2-1 0,-1 0 0,1 0 0,0-1 0,1-1 0,0 0 0,1-1 0,0-1 0,0 0 0,1 0 0,-1-2 0,1 0 0,1 0 0,15 1 0,-5-2 0,1-2 0,-1-1 0,1-2 0,-1 0 0,1-2 0,-1 0 0,0-2 0,0-1 0,-1-1 0,1-1 0,-2-2 0,1 0 0,-1-1 0,-1-2 0,0 0 0,41-33 0,0-9 0,-3-3 0,-3-2 0,53-71 0,-48 56 0,103-128 0,-162 198 0,1-1 0,0 1 0,0 0 0,0 1 0,1-1 0,-1 1 0,1 0 0,9-4 0,-12 7 0,0-1 0,0 1 0,1 0 0,-1 1 0,1-1 0,-1 1 0,0-1 0,1 1 0,-1 0 0,1 0 0,-1 1 0,1-1 0,-1 1 0,1-1 0,-1 1 0,0 0 0,1 0 0,4 3 0,5 4 0,0-1 0,-1 2 0,0-1 0,-1 2 0,0 0 0,0 0 0,-1 1 0,0 0 0,-1 1 0,-1 0 0,1 0 0,10 24 0,5 16 0,-2 0 0,14 56 0,-21-62 0,7 25 0,18 51 0,-34-107 0,0-1 0,2 0 0,-1 0 0,2 0 0,19 23 0,-23-32 0,0-1 0,0 0 0,1 0 0,-1 0 0,1-1 0,0 0 0,0 0 0,0 0 0,1-1 0,-1 0 0,0 0 0,1 0 0,0-1 0,7 1 0,13 0 0,0-1 0,30-3 0,-39 2 0,67-6 0,0-4 0,121-29 0,-180 33 0,1 0 0,0 2 0,0 1 0,0 2 0,44 2 0,-66 0 0,0 0 0,0 0 0,0 1 0,-1 0 0,1 0 0,0 0 0,-1 0 0,1 1 0,-1 0 0,0 0 0,0 0 0,0 0 0,0 1 0,0-1 0,-1 1 0,5 7 0,5 8 0,-1 0 0,15 31 0,-13-22 0,6 9 0,60 103 0,-66-117 0,2-2 0,0 0 0,1-1 0,20 18 0,-24-27 0,0-1 0,0-1 0,1 0 0,0-1 0,1-1 0,0 0 0,0-1 0,0 0 0,1-1 0,0-1 0,0-1 0,16 2 0,23 0 0,1-3 0,67-6 0,-30 0 0,-89 4 0,1 0 0,0 0 0,0-1 0,0 1 0,0-1 0,0 0 0,-1-1 0,1 1 0,-1-1 0,1 0 0,-1 0 0,1-1 0,-1 1 0,0-1 0,0 0 0,0 0 0,-1 0 0,1-1 0,-1 1 0,0-1 0,1 0 0,-2 0 0,1 0 0,0 0 0,-1 0 0,0-1 0,0 1 0,2-8 0,17-39 0,-12 31 0,0-1 0,-2 0 0,0 0 0,-2 0 0,0-1 0,2-23 0,-7-205 0,-2 105 0,2 142 0,0 0 0,0 0 0,0 0 0,0 0 0,-1 0 0,1 0 0,-1 0 0,0 0 0,0 0 0,0 0 0,0 1 0,0-1 0,-1 0 0,1 1 0,-1-1 0,-2-2 0,2 3 0,-1 0 0,0 0 0,1 1 0,-1-1 0,0 1 0,0-1 0,0 1 0,0 0 0,0 0 0,-1 0 0,1 1 0,0-1 0,0 1 0,-1 0 0,-3 0 0,-244 4 0,231-2 0,1 0 0,-1 2 0,1 0 0,0 1 0,1 1 0,-22 9 0,-100 59 0,113-58 0,12-9 0,1 0 0,-1-2 0,0 1 0,-1-2 0,-15 3 0,-37 11 0,45-10 0,-40 8 0,55-14 0,0-1 0,0 0 0,0-1 0,-1 0 0,1 0 0,0 0 0,0-1 0,-14-3 0,4-7 0,18 11 0,0-1 0,0 1 0,-1-1 0,1 1 0,0-1 0,0 1 0,0 0 0,0-1 0,-1 1 0,1-1 0,0 1 0,0-1 0,0 1 0,0-1 0,0 1 0,0-1 0,0 1 0,0-1 0,1 1 0,-1-1 0,0 1 0,0-1 0,0 1 0,1-1 0,0-1 0,0 1 0,1-1 0,-1 1 0,0 0 0,1-1 0,-1 1 0,1 0 0,0 0 0,-1 0 0,1 0 0,0 0 0,0 1 0,-1-1 0,1 0 0,0 1 0,3-1 0,4 0 0,0 0 0,0 1 0,1 0 0,-1 1 0,0-1 0,0 2 0,1 0 0,-1 0 0,-1 0 0,1 1 0,0 0 0,0 1 0,-1 0 0,15 10 0,3 3 0,-2 1 0,0 1 0,26 27 0,-33-27 0,-1 1 0,0 0 0,19 35 0,-5-7 0,-8-10 0,-20-35 0,-3-4 0,-12-22 0,-3-6 0,8 16 0,1 0 0,0-1 0,1 1 0,1-1 0,0-1 0,0 1 0,-3-25 0,4-28 0,6-105 0,2 100 0,-8-77 0,4 147 0,0 0 0,-1 0 0,1 0 0,-1 0 0,0 0 0,1 0 0,-1 0 0,0 1 0,0-1 0,0 0 0,-1 0 0,1 1 0,0-1 0,-1 1 0,1-1 0,-1 1 0,1 0 0,-1-1 0,0 1 0,1 0 0,-1 0 0,0 0 0,0 0 0,0 1 0,0-1 0,0 0 0,0 1 0,0-1 0,-2 1 0,-8-2 0,0 1 0,0 0 0,-23 2 0,21-1 0,-37 1 0,-116 6 0,140-4 0,1 1 0,0 2 0,0 0 0,-32 13 0,9 2 0,0 1 0,2 3 0,-49 34 0,-43 26 0,-47 32 0,178-110 0,-1-2 0,1 1 0,-2-1 0,1-1 0,0 0 0,-1 0 0,0-1 0,0 0 0,-11 2 0,4-3 0,-1-1 0,0 0 0,0-1 0,-26-4 0,40 4 0,-1-1 0,1 0 0,0 0 0,0 0 0,0-1 0,-1 1 0,2-1 0,-1 0 0,0 0 0,0 0 0,0-1 0,1 1 0,0-1 0,-1 0 0,-2-4 0,1 1 0,0 0 0,1 0 0,0-1 0,1 0 0,-1 1 0,1-1 0,0 0 0,-1-9 0,-2-7 0,2-1 0,1 1 0,1-1 0,1-37 0,0-34 0,4-81 0,-2 172 0,0-1 0,0 1 0,1-1 0,0 1 0,-1 0 0,1 0 0,1 0 0,-1 0 0,1 0 0,-1 0 0,1 0 0,0 1 0,0 0 0,1-1 0,-1 1 0,1 0 0,0 1 0,-1-1 0,1 1 0,0-1 0,1 1 0,5-2 0,7-3 0,0 0 0,1 2 0,-1 0 0,24-3 0,12 1 0,-1 3 0,1 2 0,97 9 0,-148-6 0,1-1 0,-1 1 0,0-1 0,1 1 0,-1 0 0,0 0 0,0 0 0,1 0 0,-1 0 0,0 1 0,0-1 0,0 1 0,-1-1 0,1 1 0,0 0 0,0 0 0,-1 0 0,1 0 0,-1 0 0,0 0 0,0 0 0,0 0 0,0 0 0,0 1 0,0-1 0,0 0 0,-1 1 0,1-1 0,-1 0 0,1 1 0,-1 4 0,0 8 0,1 1 0,-2-1 0,-5 30 0,5-34 0,-5 19 0,-1 0 0,-1-1 0,-1 0 0,-19 40 0,-65 109 0,47-94 0,43-79 0,-9 16 0,1 0 0,2 1 0,-14 43 0,22-62 0,1-1 0,-1 0 0,0 1 0,0-1 0,-1 1 0,1-1 0,0 0 0,-1 0 0,1 0 0,-1 0 0,0 0 0,0 0 0,1 0 0,-1 0 0,-1-1 0,1 1 0,0-1 0,0 1 0,0-1 0,-1 0 0,1 0 0,-1 0 0,1 0 0,-1 0 0,1-1 0,-3 1 0,-9 1 0,1-1 0,0-1 0,-1 0 0,-14-2 0,-3 0 0,-664-1 0,458 3 0,228-1 0,0 0 0,1-1 0,-1 0 0,1 0 0,-1-1 0,1 0 0,0-1 0,-12-6 0,-28-11 0,25 13 0,-83-29 0,-114-24 0,215 59 0,0 1 0,-1 0 0,1 1 0,0-1 0,-1 1 0,1 0 0,0 0 0,-1 1 0,-6 1 0,10-2 0,0 1 0,0 0 0,1 0 0,-1 1 0,0-1 0,1 0 0,-1 0 0,1 1 0,-1-1 0,1 1 0,0-1 0,0 1 0,-1 0 0,1-1 0,0 1 0,1 0 0,-1 0 0,0 0 0,0 0 0,1 0 0,-1 0 0,1 0 0,0 0 0,-1 0 0,1 0 0,0 0 0,1 3 0,-2 44 0,2 1 0,9 60 0,26 100 0,-26-158 0,-9-46 0,3 21 0,2-1 0,0 0 0,2-1 0,12 29 0,-13-40 0,-2-1 0,1-1 0,1 0 0,15 21 0,-20-29 0,1-1 0,0 0 0,0 0 0,1 0 0,-1-1 0,1 1 0,-1-1 0,1 0 0,0 0 0,0 0 0,0 0 0,0-1 0,0 1 0,0-1 0,0 0 0,8 1 0,-6-1 0,1 0 0,0-1 0,-1 0 0,1 0 0,0 0 0,0-1 0,-1 1 0,1-2 0,-1 1 0,1-1 0,-1 0 0,0 0 0,1-1 0,-1 0 0,0 0 0,-1 0 0,1-1 0,-1 0 0,9-7 0,55-56 0,38-31 0,-92 86 0,1 1 0,0 1 0,1 0 0,0 1 0,31-11 0,13 0 0,1 3 0,68-10 0,-88 21 0,0 1 0,1 3 0,0 1 0,48 7 0,-84-5 0,0 0 0,0 1 0,0 0 0,0 0 0,-1 1 0,1-1 0,-1 2 0,1-1 0,9 8 0,1 2 0,28 29 0,7 6 0,-45-43 0,1-1 0,0 0 0,0 0 0,1 0 0,-1-1 0,1-1 0,-1 1 0,1-1 0,0-1 0,0 0 0,13 0 0,15 0 0,50-6 0,-80 4 0,2 0 0,1-1 0,0-1 0,-1 1 0,1-2 0,-1 1 0,0-1 0,0-1 0,0 1 0,-1-1 0,12-10 0,9-8 0,37-39 0,-34 30 0,-24 25 0,13-14 0,0 2 0,2 0 0,27-17 0,-34 26 0,0 1 0,0 1 0,1 0 0,0 1 0,20-6 0,-30 12 0,0-1 0,1 1 0,-1 1 0,0-1 0,0 1 0,0 1 0,1-1 0,-1 1 0,0 0 0,0 1 0,0 0 0,0 0 0,-1 0 0,1 1 0,0 0 0,7 5 0,25 17 0,-26-15 0,0-2 0,26 13 0,-36-20 0,0 1 0,-1-1 0,1 1 0,0-1 0,-1 1 0,1 0 0,-1 0 0,0 0 0,1 0 0,-1 0 0,2 3 0,-4-5 0,0 1 0,0-1 0,1 1 0,-1-1 0,0 1 0,0-1 0,0 1 0,0-1 0,1 1 0,-1-1 0,0 1 0,0-1 0,0 1 0,0-1 0,0 1 0,0-1 0,0 1 0,-1-1 0,1 1 0,0-1 0,0 1 0,0-1 0,0 0 0,-1 1 0,1-1 0,0 1 0,-2 0 0,1 0 0,0 0 0,0 0 0,0 0 0,-1 0 0,1 0 0,-1-1 0,1 1 0,0-1 0,-1 1 0,1-1 0,-1 1 0,-1-1 0,-22 5 0,0-2 0,0-1 0,0-1 0,-35-4 0,-103-17 0,-487-131 0,527 122 0,-2 4 0,-134-8 0,175 23 0,-53-3 0,125 12 0,0 0 0,0-1 0,0-1 0,0 0 0,-21-9 0,19 7 0,1 0 0,-1 1 0,-27-4 0,-12 7 0,41 2 0,0-1 0,0 0 0,0-1 0,0-1 0,-14-2 0,24 2 0,-1 1 0,1 0 0,0-1 0,0 1 0,0-1 0,0 1 0,0-1 0,0 0 0,0 0 0,1 0 0,-1 0 0,1 0 0,-1-1 0,1 1 0,0 0 0,0-1 0,0 1 0,0 0 0,0-1 0,0 0 0,1 1 0,-1-1 0,1 1 0,0-4 0,-1 2 0,0 0 0,1 0 0,-2 0 0,1 0 0,0 1 0,-1-1 0,-3-5 0,4 8 0,0-1 0,0 1 0,0 0 0,-1 0 0,1 0 0,0 0 0,-1 0 0,1 0 0,-1 1 0,1-1 0,-1 0 0,1 1 0,-1-1 0,1 1 0,-1 0 0,0-1 0,1 1 0,-1 0 0,0 0 0,1 0 0,-1 0 0,0 0 0,-1 1 0,-1 0 0,0 0 0,1 0 0,-1 0 0,1 1 0,-1 0 0,1-1 0,0 1 0,0 0 0,0 1 0,0-1 0,0 0 0,0 1 0,1 0 0,-1 0 0,1-1 0,-1 2 0,1-1 0,0 0 0,-2 6 0,-5 9 0,0 1 0,-7 26 0,12-33 0,-26 74 0,5 2 0,-21 129 0,45-202 0,5-20 0,6-23 0,-2-35 0,-2 0 0,-3 0 0,-6-75 0,1 34 0,3 41 0,-3-61 0,1 117 0,-1 0 0,0 0 0,-1 1 0,0-1 0,0 1 0,0 0 0,0 0 0,-1 0 0,0 0 0,-1 1 0,1-1 0,-1 1 0,0 0 0,-6-5 0,4 4 0,1 0 0,0 0 0,0-1 0,1 0 0,0 0 0,-7-13 0,11 17 0,0-1 0,0 1 0,0-1 0,0 0 0,1 1 0,0-1 0,-1 0 0,1 1 0,1-1 0,-1 0 0,0 1 0,1-1 0,0 1 0,0-1 0,0 1 0,0-1 0,1 1 0,-1-1 0,1 1 0,3-5 0,-3 5 0,0 0 0,0 0 0,0 1 0,0-1 0,1 0 0,-1 1 0,1-1 0,0 1 0,0 0 0,0 0 0,0 0 0,0 0 0,0 1 0,0-1 0,1 1 0,-1 0 0,7-2 0,3 1 0,0 1 0,-1 0 0,24 2 0,-26 0 0,0 0 0,1-1 0,-1-1 0,0 0 0,17-4 0,-26 5 0,0 0 0,0-1 0,0 1 0,1-1 0,-1 0 0,0 1 0,0-1 0,0 0 0,0 0 0,-1 1 0,1-1 0,0 0 0,0 0 0,0 0 0,-1 0 0,1 0 0,0 0 0,-1 0 0,1-1 0,-1 1 0,1 0 0,-1 0 0,0 0 0,1 0 0,-1-1 0,0 1 0,0 0 0,0 0 0,0-1 0,0 1 0,0 0 0,0 0 0,-1-1 0,1 1 0,0 0 0,-1 0 0,0-2 0,-1-5 0,-2-1 0,1 1 0,-1-1 0,-6-6 0,6 7 0,-6-11 0,1 1 0,-22-31 0,29 45 0,-1 1 0,0 0 0,1-1 0,-1 1 0,0 1 0,0-1 0,-1 0 0,1 1 0,0-1 0,-1 1 0,0 0 0,1 0 0,-1 1 0,0-1 0,-5 0 0,8 1 0,0 1 0,0 0 0,0 0 0,0 0 0,0 0 0,0 0 0,0 0 0,1 0 0,-1 1 0,0-1 0,0 0 0,0 0 0,0 1 0,0-1 0,0 1 0,0-1 0,1 0 0,-1 1 0,0 0 0,0-1 0,0 1 0,1-1 0,-1 1 0,0 0 0,1 0 0,-1-1 0,1 1 0,-1 0 0,1 0 0,-1 0 0,1 0 0,-1 1 0,0 2 0,0 0 0,0 0 0,0 1 0,1-1 0,-1 0 0,1 0 0,1 5 0,1 24 0,3-1 0,0 0 0,14 43 0,38 93 0,-37-117 0,2-1 0,3 0 0,46 71 0,-67-116 0,0-1 0,0 1 0,0-1 0,0 0 0,1 0 0,-1 0 0,1-1 0,0 1 0,0-1 0,11 4 0,-14-6 0,0 0 0,-1-1 0,1 1 0,0-1 0,0 1 0,-1-1 0,1 0 0,0 1 0,0-1 0,0 0 0,0-1 0,-1 1 0,1 0 0,0 0 0,0-1 0,0 1 0,-1-1 0,1 1 0,0-1 0,-1 0 0,1 0 0,0 0 0,-1 0 0,1 0 0,-1 0 0,1 0 0,-1 0 0,0-1 0,0 1 0,1 0 0,-1-1 0,0 1 0,0-1 0,0 0 0,-1 1 0,1-1 0,1-2 0,2-6 0,-1-1 0,0 0 0,0 1 0,-1-1 0,1-15 0,-3 20 0,1 0 0,-1 0 0,-1 0 0,1 0 0,-1 1 0,0-1 0,0 0 0,0 0 0,-1 1 0,0-1 0,-5-9 0,6 14 0,1 0 0,-1-1 0,0 1 0,0 0 0,0 0 0,0 0 0,-1 0 0,1 0 0,0 0 0,0 0 0,-1 0 0,1 0 0,0 1 0,-1-1 0,1 0 0,-1 1 0,1-1 0,-1 1 0,1 0 0,-1-1 0,-2 1 0,0 0 0,1 1 0,0-1 0,0 1 0,0-1 0,0 1 0,0 0 0,-1 1 0,2-1 0,-1 0 0,-4 3 0,0 1 0,-1 0 0,1 1 0,0 0 0,0 0 0,0 1 0,-9 13 0,8-8 0,1 1 0,1 0 0,0 0 0,1 1 0,0 0 0,1 0 0,1 0 0,0 0 0,-1 21 0,2-16 0,2 1 0,0 0 0,1 0 0,1 0 0,0 0 0,8 24 0,-9-38 0,1 0 0,0 0 0,1 0 0,-1 0 0,1 0 0,0-1 0,0 1 0,1-1 0,0 0 0,0 0 0,0 0 0,6 5 0,-6-7 0,1 0 0,-1-1 0,1 1 0,0-1 0,0 0 0,0 0 0,0 0 0,1-1 0,-1 1 0,0-1 0,1-1 0,-1 1 0,0-1 0,8 0 0,1-1-136,0 0-1,0-1 1,0-1-1,0 0 1,0-1-1,-1 0 1,0-1-1,0 0 0,23-14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B6B9-031D-7F37-0027-35114A25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52207-F5B8-0747-D79A-9C0C51F60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10D6-7D53-96EA-04BB-A811B67D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B43E-3C9C-41FB-A26A-EC3EC4A31BF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0CD0-3C4E-9A9F-FCB9-FC71727A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D2591-C25D-4432-4E5C-40857C17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5013-AAC2-4F66-A2CC-30253E35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6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9D8F-32D9-B7D3-463C-7511F82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AA12B-2977-24B3-274C-E3943AAC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D6FBD-7289-850C-3CDC-02FBA76E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B43E-3C9C-41FB-A26A-EC3EC4A31BF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289C-19EF-C2CE-1287-13BBD1EE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DDA3-5BB1-B21D-4666-029C039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5013-AAC2-4F66-A2CC-30253E35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D84C1-2FA7-1331-6FD7-0061A2488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F3034-6918-6B21-DF07-0D352C86B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650C-5054-7EE3-FAB8-91FF9467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B43E-3C9C-41FB-A26A-EC3EC4A31BF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E683-A0A6-5201-E971-EC87DC50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1B3C-2B63-0516-FB5C-B810035A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5013-AAC2-4F66-A2CC-30253E35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4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EC4F-0453-ECD5-1144-60211DC2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6C52-E43E-6627-4F5D-EB901A94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FA7F6-14C3-BD6A-81FB-F3A0E611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B43E-3C9C-41FB-A26A-EC3EC4A31BF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9034-BCF4-E425-2577-429F3BD1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0E22-87E5-3067-2B0C-8DCFE466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5013-AAC2-4F66-A2CC-30253E35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E8E7-580C-DE1A-DA81-7954249E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125A8-1A86-E822-2671-DD0464DE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C2BE3-7945-81D2-5A1A-453D3716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B43E-3C9C-41FB-A26A-EC3EC4A31BF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4E90-6656-F6A5-9A36-F92A7065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A339-BBD4-6B9A-EAB6-7167EEC7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5013-AAC2-4F66-A2CC-30253E35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63C2-C94D-D40C-36BB-458ADD53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8C40-E513-5C46-9E2D-F12D8502F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B92F7-B55F-4C0C-C0E1-88A7E2CD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0207-BB7A-A6E3-0659-DE9DAB4D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B43E-3C9C-41FB-A26A-EC3EC4A31BF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A6161-8859-FCE5-C1C7-888F91B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E2290-D300-70CF-A626-A506360A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5013-AAC2-4F66-A2CC-30253E35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5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F7AF-892F-91E6-6CB9-FD34B251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A31CC-B148-D712-EB6F-E4CB106D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EE94B-258B-155D-3270-E1A232166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F734F-1BB2-D1BD-D838-EAF0B1B25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9681E-0245-0223-E082-7373C148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49598-9322-F0E9-F0F1-97F06A8A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B43E-3C9C-41FB-A26A-EC3EC4A31BF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16017-F710-A70D-D83B-AFB579E7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0E3DC-8342-7C88-6ED7-D25E72AF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5013-AAC2-4F66-A2CC-30253E35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8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A256-180C-09BC-CA42-D555C346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AB4C9-F1E6-5AB2-92DC-BF11F339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B43E-3C9C-41FB-A26A-EC3EC4A31BF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940DC-418D-9934-6122-362B70AB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6156D-8156-576A-8FD1-BC153145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5013-AAC2-4F66-A2CC-30253E35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5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9B714-CF67-7AAD-8752-5925D85D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B43E-3C9C-41FB-A26A-EC3EC4A31BF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F333F-D97B-33B4-0234-6345C655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58C8D-ABFB-4512-8707-988CC630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5013-AAC2-4F66-A2CC-30253E35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AD70-9A17-878D-37ED-0D253B15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8470-B75A-7414-7649-860504B4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628FA-E981-26C5-5CA1-FB244B8A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F54E2-13D6-7749-F2CA-423963F0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B43E-3C9C-41FB-A26A-EC3EC4A31BF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1A91F-20C9-9066-AAE1-0A3077B6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E4E55-BA82-763F-B8E5-2BAA9CE7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5013-AAC2-4F66-A2CC-30253E35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C94D-2C94-58D5-ED67-F262990D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2DA43-8289-CA5A-2A59-758A2EB94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27FD4-0969-FB6A-338A-8037D34BF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56ACF-529B-14C7-ABF3-71A727DE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B43E-3C9C-41FB-A26A-EC3EC4A31BF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4109-B4C0-C9DA-E097-A832CA42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256CE-08FD-04B9-9BF1-A84E26C4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5013-AAC2-4F66-A2CC-30253E35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6797F-FC41-4497-BF93-6040B8A7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8406-02B6-2DDF-8448-8F8BBD86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96D0-5311-9CF4-0283-382FCC2BB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B43E-3C9C-41FB-A26A-EC3EC4A31BF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DB84-741B-EB4E-3082-A3CD835BA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C146C-9D18-3114-B1E0-6B84C70E9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5013-AAC2-4F66-A2CC-30253E35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61373&amp;picture=&amp;jazyk=E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8B23-EA61-D747-6173-72D02196A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049" y="1349019"/>
            <a:ext cx="9144000" cy="2387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BMI Calculator Project.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9F025-A3B5-D747-0448-E15EAD595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329" y="4096989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9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BB94D4-92D7-F9DB-797D-EEB81B1D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81" y="263541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BMI?</a:t>
            </a:r>
            <a:br>
              <a:rPr lang="en-US" dirty="0"/>
            </a:b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ody Mass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ndex (BMI) is a measure that uses your height and weight 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check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if your weight is healthy. The BMI calculation divides an adult's weight in kilograms by their height in 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metres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squared.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140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175FD-687A-F9CA-417C-4FC1F961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800" dirty="0">
                <a:latin typeface="Old English Text MT" panose="03040902040508030806" pitchFamily="66" charset="0"/>
              </a:rPr>
              <a:t>Aim.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C1B59-E933-5CD5-AAB0-18756F10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30619"/>
            <a:ext cx="10515600" cy="150018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To create a reliable indicator making use of a patient data such as weight and height to determine categories that could lead to health problems like Obesity and Heart failures.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196576-A609-1FD3-5407-C1FCBE44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140200" cy="0"/>
          </a:xfrm>
          <a:prstGeom prst="rect">
            <a:avLst/>
          </a:prstGeom>
          <a:solidFill>
            <a:srgbClr val="2021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Google Sans"/>
                <a:cs typeface="Arial" panose="020B0604020202020204" pitchFamily="34" charset="0"/>
              </a:rPr>
              <a:t>What is the aim of calculating BMI?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Body Mass Index (BMI) | Healthy Weight, Nutrition, and ...">
            <a:extLst>
              <a:ext uri="{FF2B5EF4-FFF2-40B4-BE49-F238E27FC236}">
                <a16:creationId xmlns:a16="http://schemas.microsoft.com/office/drawing/2014/main" id="{A7FD910F-1E47-0989-0C27-0981B6F3B8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53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5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lowchart Start Input weight and height">
            <a:extLst>
              <a:ext uri="{FF2B5EF4-FFF2-40B4-BE49-F238E27FC236}">
                <a16:creationId xmlns:a16="http://schemas.microsoft.com/office/drawing/2014/main" id="{630CB817-5DB8-E584-EB86-3A9D67A4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361950"/>
            <a:ext cx="6191250" cy="59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DA7954-3702-3CDD-08B2-C76DBBE663AD}"/>
                  </a:ext>
                </a:extLst>
              </p14:cNvPr>
              <p14:cNvContentPartPr/>
              <p14:nvPr/>
            </p14:nvContentPartPr>
            <p14:xfrm>
              <a:off x="-75353" y="1913908"/>
              <a:ext cx="1713240" cy="56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DA7954-3702-3CDD-08B2-C76DBBE663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8353" y="1851268"/>
                <a:ext cx="183888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EC6FC0-E7C2-CF70-DE75-29FEAAA804A3}"/>
                  </a:ext>
                </a:extLst>
              </p14:cNvPr>
              <p14:cNvContentPartPr/>
              <p14:nvPr/>
            </p14:nvContentPartPr>
            <p14:xfrm>
              <a:off x="-627459" y="1237059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EC6FC0-E7C2-CF70-DE75-29FEAAA804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90459" y="11740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4E2A1D-1707-3223-2BCD-57F14083B6CD}"/>
                  </a:ext>
                </a:extLst>
              </p14:cNvPr>
              <p14:cNvContentPartPr/>
              <p14:nvPr/>
            </p14:nvContentPartPr>
            <p14:xfrm>
              <a:off x="3090404" y="978284"/>
              <a:ext cx="1636920" cy="27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4E2A1D-1707-3223-2BCD-57F14083B6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6764" y="870644"/>
                <a:ext cx="174456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DA0D84-30C6-4F82-BF3F-A258FCCED904}"/>
                  </a:ext>
                </a:extLst>
              </p14:cNvPr>
              <p14:cNvContentPartPr/>
              <p14:nvPr/>
            </p14:nvContentPartPr>
            <p14:xfrm>
              <a:off x="3308204" y="1339004"/>
              <a:ext cx="150120" cy="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DA0D84-30C6-4F82-BF3F-A258FCCED9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5204" y="1276004"/>
                <a:ext cx="2757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D16F7E-FD2E-434F-B4F6-0AD27D79D8A7}"/>
                  </a:ext>
                </a:extLst>
              </p14:cNvPr>
              <p14:cNvContentPartPr/>
              <p14:nvPr/>
            </p14:nvContentPartPr>
            <p14:xfrm>
              <a:off x="3001484" y="756164"/>
              <a:ext cx="1654560" cy="608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D16F7E-FD2E-434F-B4F6-0AD27D79D8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38844" y="693524"/>
                <a:ext cx="1780200" cy="7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74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F050-3DAD-A042-3CDE-25D8FD37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165350"/>
            <a:ext cx="10515600" cy="1987550"/>
          </a:xfrm>
        </p:spPr>
        <p:txBody>
          <a:bodyPr>
            <a:noAutofit/>
          </a:bodyPr>
          <a:lstStyle/>
          <a:p>
            <a:pPr algn="ctr"/>
            <a:r>
              <a:rPr lang="en-US" sz="11000" b="1" dirty="0" err="1">
                <a:latin typeface="Chiller" panose="04020404031007020602" pitchFamily="82" charset="0"/>
              </a:rPr>
              <a:t>ThanK</a:t>
            </a:r>
            <a:r>
              <a:rPr lang="en-US" sz="11000" b="1" dirty="0">
                <a:latin typeface="Chiller" panose="04020404031007020602" pitchFamily="82" charset="0"/>
              </a:rPr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288057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Chiller</vt:lpstr>
      <vt:lpstr>Google Sans</vt:lpstr>
      <vt:lpstr>Old English Text MT</vt:lpstr>
      <vt:lpstr>Showcard Gothic</vt:lpstr>
      <vt:lpstr>Office Theme</vt:lpstr>
      <vt:lpstr> BMI Calculator Project.</vt:lpstr>
      <vt:lpstr>What is the BMI? The Body Mass Index (BMI) is a measure that uses your height and weight to check if your weight is healthy. The BMI calculation divides an adult's weight in kilograms by their height in metres squared.</vt:lpstr>
      <vt:lpstr>Aim.  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Calculator Project.</dc:title>
  <dc:creator>Kenrit Crystal Goteng</dc:creator>
  <cp:lastModifiedBy>Joseph Yabo</cp:lastModifiedBy>
  <cp:revision>3</cp:revision>
  <dcterms:created xsi:type="dcterms:W3CDTF">2024-02-06T13:13:54Z</dcterms:created>
  <dcterms:modified xsi:type="dcterms:W3CDTF">2024-02-06T16:06:15Z</dcterms:modified>
</cp:coreProperties>
</file>