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bg-BG" dirty="0" smtClean="0"/>
              <a:t>Проект за управление на хотелски резервации във Враца и региона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Цел, Мисия</a:t>
            </a:r>
            <a:r>
              <a:rPr lang="en-US" dirty="0" smtClean="0"/>
              <a:t>,</a:t>
            </a:r>
            <a:r>
              <a:rPr lang="bg-BG" dirty="0" smtClean="0"/>
              <a:t> Визия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73500"/>
          </a:xfr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bg-BG" sz="2400" b="1" dirty="0" smtClean="0">
                <a:solidFill>
                  <a:schemeClr val="bg1"/>
                </a:solidFill>
              </a:rPr>
              <a:t>Цел</a:t>
            </a:r>
            <a:r>
              <a:rPr lang="en-US" sz="2400" b="1" dirty="0" smtClean="0">
                <a:solidFill>
                  <a:schemeClr val="bg1"/>
                </a:solidFill>
              </a:rPr>
              <a:t>: </a:t>
            </a:r>
            <a:r>
              <a:rPr lang="bg-BG" sz="2400" b="1" dirty="0" smtClean="0">
                <a:solidFill>
                  <a:schemeClr val="bg1"/>
                </a:solidFill>
              </a:rPr>
              <a:t>Увеличаване на туристопотока във Враца и региона </a:t>
            </a:r>
          </a:p>
          <a:p>
            <a:r>
              <a:rPr lang="bg-BG" sz="2400" b="1" dirty="0" smtClean="0">
                <a:solidFill>
                  <a:schemeClr val="bg1"/>
                </a:solidFill>
              </a:rPr>
              <a:t>Мисия  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да </a:t>
            </a:r>
            <a:r>
              <a:rPr lang="ru-RU" sz="2400" dirty="0" smtClean="0">
                <a:solidFill>
                  <a:schemeClr val="bg1"/>
                </a:solidFill>
              </a:rPr>
              <a:t>бъде </a:t>
            </a:r>
            <a:r>
              <a:rPr lang="ru-RU" sz="2400" dirty="0">
                <a:solidFill>
                  <a:schemeClr val="bg1"/>
                </a:solidFill>
              </a:rPr>
              <a:t>не просто </a:t>
            </a:r>
            <a:r>
              <a:rPr lang="ru-RU" sz="2400" dirty="0" smtClean="0">
                <a:solidFill>
                  <a:schemeClr val="bg1"/>
                </a:solidFill>
              </a:rPr>
              <a:t>поредното уеб приложение за резервация, </a:t>
            </a:r>
            <a:r>
              <a:rPr lang="ru-RU" sz="2400" dirty="0">
                <a:solidFill>
                  <a:schemeClr val="bg1"/>
                </a:solidFill>
              </a:rPr>
              <a:t>а място за пребиваване, развлечение и бизнес 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в което качеството на работа, </a:t>
            </a:r>
            <a:r>
              <a:rPr lang="ru-RU" sz="2400" dirty="0" smtClean="0">
                <a:solidFill>
                  <a:schemeClr val="bg1"/>
                </a:solidFill>
              </a:rPr>
              <a:t>добрата </a:t>
            </a:r>
            <a:r>
              <a:rPr lang="ru-RU" sz="2400" dirty="0">
                <a:solidFill>
                  <a:schemeClr val="bg1"/>
                </a:solidFill>
              </a:rPr>
              <a:t>организация, вниманието и уважението към </a:t>
            </a:r>
            <a:r>
              <a:rPr lang="ru-RU" sz="2400" dirty="0" smtClean="0">
                <a:solidFill>
                  <a:schemeClr val="bg1"/>
                </a:solidFill>
              </a:rPr>
              <a:t>клиентите, но постигнато на реална цена </a:t>
            </a:r>
            <a:r>
              <a:rPr lang="ru-RU" sz="2400" dirty="0">
                <a:solidFill>
                  <a:schemeClr val="bg1"/>
                </a:solidFill>
              </a:rPr>
              <a:t>са основни принципи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/>
          </a:p>
          <a:p>
            <a:r>
              <a:rPr lang="ru-RU" sz="2400" b="1" dirty="0" smtClean="0">
                <a:solidFill>
                  <a:schemeClr val="bg1"/>
                </a:solidFill>
              </a:rPr>
              <a:t>Девиз</a:t>
            </a:r>
            <a:r>
              <a:rPr lang="ru-RU" sz="2400" dirty="0" smtClean="0">
                <a:solidFill>
                  <a:schemeClr val="bg1"/>
                </a:solidFill>
              </a:rPr>
              <a:t> “Каквото </a:t>
            </a:r>
            <a:r>
              <a:rPr lang="ru-RU" sz="2400" dirty="0">
                <a:solidFill>
                  <a:schemeClr val="bg1"/>
                </a:solidFill>
              </a:rPr>
              <a:t>не </a:t>
            </a:r>
            <a:r>
              <a:rPr lang="ru-RU" sz="2400" dirty="0" smtClean="0">
                <a:solidFill>
                  <a:schemeClr val="bg1"/>
                </a:solidFill>
              </a:rPr>
              <a:t>можем хората го постигат технологиите!</a:t>
            </a:r>
            <a:r>
              <a:rPr lang="en-US" sz="2400" dirty="0" smtClean="0">
                <a:solidFill>
                  <a:schemeClr val="bg1"/>
                </a:solidFill>
              </a:rPr>
              <a:t>”</a:t>
            </a:r>
            <a:r>
              <a:rPr lang="ru-RU" sz="2400" dirty="0" smtClean="0"/>
              <a:t>!”</a:t>
            </a:r>
            <a:endParaRPr lang="ru-RU" sz="2400" dirty="0"/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0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Проблем, Задача,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73500"/>
          </a:xfr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bg-BG" sz="2400" dirty="0" smtClean="0">
                <a:solidFill>
                  <a:schemeClr val="bg1"/>
                </a:solidFill>
              </a:rPr>
              <a:t>Проблем 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chemeClr val="bg1"/>
                </a:solidFill>
              </a:rPr>
              <a:t>Питате се защо ни е още едно приложение след като имаме </a:t>
            </a:r>
            <a:r>
              <a:rPr lang="en-US" sz="2400" dirty="0" smtClean="0">
                <a:solidFill>
                  <a:schemeClr val="bg1"/>
                </a:solidFill>
              </a:rPr>
              <a:t>Booking </a:t>
            </a:r>
            <a:r>
              <a:rPr lang="en-US" sz="2400" dirty="0" err="1" smtClean="0">
                <a:solidFill>
                  <a:schemeClr val="bg1"/>
                </a:solidFill>
              </a:rPr>
              <a:t>Trivago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bg-BG" sz="2400" dirty="0" smtClean="0">
                <a:solidFill>
                  <a:schemeClr val="bg1"/>
                </a:solidFill>
              </a:rPr>
              <a:t>и други подобни?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chemeClr val="bg1"/>
                </a:solidFill>
              </a:rPr>
              <a:t>Въпрос на ЦЕНА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chemeClr val="bg1"/>
                </a:solidFill>
              </a:rPr>
              <a:t>Задача Как да предоставим същата услуга, но на по-ниска реална цена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chemeClr val="bg1"/>
                </a:solidFill>
              </a:rPr>
              <a:t>Решение Чрез кроулване на реалните цени от сайтовете на хотелите</a:t>
            </a:r>
          </a:p>
          <a:p>
            <a:pPr marL="0" indent="0">
              <a:buNone/>
            </a:pP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42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Laravel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php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mvc</a:t>
            </a:r>
            <a:r>
              <a:rPr lang="en-US" sz="3200" dirty="0" smtClean="0">
                <a:solidFill>
                  <a:schemeClr val="bg1"/>
                </a:solidFill>
              </a:rPr>
              <a:t> framework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r>
              <a:rPr lang="bg-BG" sz="3200" dirty="0" smtClean="0">
                <a:solidFill>
                  <a:schemeClr val="bg1"/>
                </a:solidFill>
              </a:rPr>
              <a:t>емплейтна система </a:t>
            </a:r>
            <a:r>
              <a:rPr lang="en-US" sz="3200" dirty="0" smtClean="0">
                <a:solidFill>
                  <a:schemeClr val="bg1"/>
                </a:solidFill>
              </a:rPr>
              <a:t>Blade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Goutte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bg-BG" sz="3200" dirty="0" smtClean="0">
                <a:solidFill>
                  <a:schemeClr val="bg1"/>
                </a:solidFill>
              </a:rPr>
              <a:t>библиотека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cURL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bg-BG" sz="3200" dirty="0" smtClean="0">
                <a:solidFill>
                  <a:schemeClr val="bg1"/>
                </a:solidFill>
              </a:rPr>
              <a:t>библиотека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MySQL </a:t>
            </a:r>
            <a:r>
              <a:rPr lang="bg-BG" sz="3200" dirty="0" smtClean="0">
                <a:solidFill>
                  <a:schemeClr val="bg1"/>
                </a:solidFill>
              </a:rPr>
              <a:t>база данни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735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145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Проект за управление на хотелски резервации във Враца и региона</vt:lpstr>
      <vt:lpstr>Цел, Мисия, Визия</vt:lpstr>
      <vt:lpstr>Проблем, Задача, Решение</vt:lpstr>
      <vt:lpstr>Използвани технологии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за управление на хотелски резервации във Враца и региона</dc:title>
  <dc:creator>Windows User</dc:creator>
  <cp:lastModifiedBy>Windows User</cp:lastModifiedBy>
  <cp:revision>8</cp:revision>
  <dcterms:created xsi:type="dcterms:W3CDTF">2019-10-05T22:19:46Z</dcterms:created>
  <dcterms:modified xsi:type="dcterms:W3CDTF">2019-10-05T23:17:34Z</dcterms:modified>
</cp:coreProperties>
</file>