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434B-E355-4876-956B-7852EBB7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7DD3-EEE9-44D6-9D52-A4991CED0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D486-05F5-4759-85B4-3C32C910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44B7-0269-4492-8163-769C92F3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FF37-FEBB-4121-8F12-31A322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DD6B-C2B8-4E00-8A93-5D66F309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22C93-D027-4AA6-8077-49CE25E4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1BC-EC27-4330-9BE9-157F2F4C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8B03-30F8-4170-A6B8-AEB96FD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6FF5-DC22-46A0-B97A-6331C862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BA7B1-A5A7-4453-A570-36AF18E60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E3319-F4DD-4A18-AA55-5C539A05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4579-3671-498E-B118-A1BB4DD3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3A32-3DD1-4904-A57D-2E4FB526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EE98-016B-4620-B8FA-026722E1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0A8-A25E-4C62-BD32-14CBE2C1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D3EA-7A0D-480A-AB05-776E4026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6D1A-5F2D-454C-BA46-CE10105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7CCD-4F61-4F87-8495-4E169AB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831B-56F4-4DF2-9695-05C534DB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FAA6-9A69-4045-87F1-65A9E869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E926-A9B7-468F-9098-2C143AEF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C0E4-4280-4582-B70E-C8D68D3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F172-7446-40EE-8F5F-478D739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E904-E019-4A53-8863-C6B2EBB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71D1-FE8B-4D35-BDCE-C69C4C75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AA85-CC27-4877-823B-2F485AD0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FFB57-3DE8-4260-B83A-27AFC32B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FFBC6-50A6-40E8-94C2-764592E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5A25-51F7-4D3C-8B5C-06B9189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F662-2AA1-415D-B4A3-4B792575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C416-F1FE-4D3E-B06D-A9B3856C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5652-CF49-44D1-BA5B-77EDA5CC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E0032-61F3-4F06-B41A-5AD4274B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C775F-0AEB-4510-8708-34DC16E59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E0D6-5553-45C5-9C3E-3770BAB06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AACFA-F5A2-4A4F-A43A-63674FF4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F36D3-635F-4F01-A6E6-5FE9D4BB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86447-A28A-42B6-AAA1-46C8EAE0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232-4676-4269-B4D6-8C54B4E9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0789F-EDB2-4527-BFC9-3B4E9F9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C9D5D-A46D-4F95-AC8C-0F9AB37A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04D62-9D9B-4365-A722-A53019CC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3606A-AE13-48EB-9484-3CF90E15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3194F-90EB-4506-878C-B378848A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2F095-D038-4F14-8A6A-E3B6E42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355D-BD71-4176-9627-5A8412BA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07A0-97A2-4E25-B05A-0546BAA74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CC9E-178F-45F4-9F36-87557450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1480-AAD3-4274-990A-E6B3997B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5DAA-6B65-48F3-8DBF-23E1B35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CB9F3-EAED-4B14-88CE-F06EF908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7514-BC57-4209-BB67-F5EAFF2E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76876-D681-4A58-AAA3-B30283A77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93331-0726-4A0A-84EF-7E613A8A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DEE4-22E7-42EB-A504-119445E2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4BB30-7A26-4215-A6AF-DCE9899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E8A1B-46F7-465D-B497-86523D64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7B339-7654-4100-9080-DA48E301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5B5-FBC1-4C70-B8D4-F854CC35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03B4-C703-4AA7-983E-0BFF1069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5FC3-5A8D-4B1B-A511-B49D25570016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5192-E71B-4E0F-8580-D24F9343C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5A53-E1B6-4BDC-9AAE-C3C7083D8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8FC3-C45D-4457-814D-EDE9F47C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887055-A7BE-4C5A-B497-1589EB556CC8}"/>
              </a:ext>
            </a:extLst>
          </p:cNvPr>
          <p:cNvSpPr/>
          <p:nvPr/>
        </p:nvSpPr>
        <p:spPr>
          <a:xfrm>
            <a:off x="9113936" y="4777188"/>
            <a:ext cx="2514661" cy="192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7C4D1-C8B2-4FB1-A10D-AC9EB39FC001}"/>
              </a:ext>
            </a:extLst>
          </p:cNvPr>
          <p:cNvSpPr/>
          <p:nvPr/>
        </p:nvSpPr>
        <p:spPr>
          <a:xfrm>
            <a:off x="9612770" y="1482226"/>
            <a:ext cx="2348042" cy="16567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C85A5-91C2-4E4B-A4A6-F6A8F542CBE7}"/>
              </a:ext>
            </a:extLst>
          </p:cNvPr>
          <p:cNvSpPr txBox="1"/>
          <p:nvPr/>
        </p:nvSpPr>
        <p:spPr>
          <a:xfrm>
            <a:off x="9890757" y="1503026"/>
            <a:ext cx="1612832" cy="351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Storage Layer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4914E-4AFE-49F8-A451-78D7AFED142E}"/>
              </a:ext>
            </a:extLst>
          </p:cNvPr>
          <p:cNvGrpSpPr/>
          <p:nvPr/>
        </p:nvGrpSpPr>
        <p:grpSpPr>
          <a:xfrm>
            <a:off x="4229639" y="907806"/>
            <a:ext cx="4124020" cy="3501606"/>
            <a:chOff x="4195787" y="2179460"/>
            <a:chExt cx="2957568" cy="20612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06A25-022A-4221-AAC2-4A1D4B5B4F70}"/>
                </a:ext>
              </a:extLst>
            </p:cNvPr>
            <p:cNvSpPr/>
            <p:nvPr/>
          </p:nvSpPr>
          <p:spPr>
            <a:xfrm>
              <a:off x="4195787" y="2179460"/>
              <a:ext cx="2957568" cy="206123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B3F699-730D-4667-B128-90F528723A8B}"/>
                </a:ext>
              </a:extLst>
            </p:cNvPr>
            <p:cNvSpPr txBox="1"/>
            <p:nvPr/>
          </p:nvSpPr>
          <p:spPr>
            <a:xfrm>
              <a:off x="4491880" y="2202850"/>
              <a:ext cx="2385391" cy="2131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Hadoop and </a:t>
              </a:r>
              <a:r>
                <a:rPr lang="en-US" sz="2000" b="1" dirty="0">
                  <a:solidFill>
                    <a:schemeClr val="accent1"/>
                  </a:solidFill>
                </a:rPr>
                <a:t>ML</a:t>
              </a:r>
              <a:r>
                <a:rPr lang="en-US" b="1" dirty="0">
                  <a:solidFill>
                    <a:schemeClr val="accent1"/>
                  </a:solidFill>
                </a:rPr>
                <a:t> Tools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96B69E-55F0-4F9B-AABC-D4DDD6998FA4}"/>
                </a:ext>
              </a:extLst>
            </p:cNvPr>
            <p:cNvSpPr txBox="1"/>
            <p:nvPr/>
          </p:nvSpPr>
          <p:spPr>
            <a:xfrm>
              <a:off x="5501974" y="3413168"/>
              <a:ext cx="662608" cy="1967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6D9D36B-406B-49F7-B0FB-E0F7E65F979C}"/>
              </a:ext>
            </a:extLst>
          </p:cNvPr>
          <p:cNvSpPr txBox="1"/>
          <p:nvPr/>
        </p:nvSpPr>
        <p:spPr>
          <a:xfrm>
            <a:off x="5149806" y="6201758"/>
            <a:ext cx="104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4AA7AE-0818-4074-9973-B9A8888B455A}"/>
              </a:ext>
            </a:extLst>
          </p:cNvPr>
          <p:cNvSpPr/>
          <p:nvPr/>
        </p:nvSpPr>
        <p:spPr>
          <a:xfrm>
            <a:off x="4502655" y="5175678"/>
            <a:ext cx="1725387" cy="153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65E1FD-47C5-428F-B6EF-F6E6CC5BAE1B}"/>
              </a:ext>
            </a:extLst>
          </p:cNvPr>
          <p:cNvCxnSpPr>
            <a:cxnSpLocks/>
          </p:cNvCxnSpPr>
          <p:nvPr/>
        </p:nvCxnSpPr>
        <p:spPr>
          <a:xfrm>
            <a:off x="6253539" y="5683717"/>
            <a:ext cx="2860397" cy="32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DF19FE-6DBE-4CF0-97D6-8D3E9BDF688F}"/>
              </a:ext>
            </a:extLst>
          </p:cNvPr>
          <p:cNvSpPr txBox="1"/>
          <p:nvPr/>
        </p:nvSpPr>
        <p:spPr>
          <a:xfrm>
            <a:off x="4712739" y="6070485"/>
            <a:ext cx="146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Python. CVS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0E8CC8-1292-4530-8509-6A24F554C861}"/>
              </a:ext>
            </a:extLst>
          </p:cNvPr>
          <p:cNvSpPr txBox="1"/>
          <p:nvPr/>
        </p:nvSpPr>
        <p:spPr>
          <a:xfrm>
            <a:off x="9322194" y="4941865"/>
            <a:ext cx="18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Analysis</a:t>
            </a:r>
            <a:r>
              <a:rPr lang="en-US" b="1" dirty="0">
                <a:solidFill>
                  <a:schemeClr val="accent1"/>
                </a:solidFill>
              </a:rPr>
              <a:t>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84D6A6-C933-4E21-8BC1-A1842F7495D4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0786791" y="3138967"/>
            <a:ext cx="49328" cy="1716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14A8E8-C0AC-4839-8ECB-21C09302118E}"/>
              </a:ext>
            </a:extLst>
          </p:cNvPr>
          <p:cNvCxnSpPr>
            <a:cxnSpLocks/>
          </p:cNvCxnSpPr>
          <p:nvPr/>
        </p:nvCxnSpPr>
        <p:spPr>
          <a:xfrm flipH="1">
            <a:off x="8296864" y="2438887"/>
            <a:ext cx="1344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AA10E54D-F2BA-4350-80AD-A1DF3D94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55" y="5445977"/>
            <a:ext cx="788813" cy="6638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D1A57D7-D262-4A0A-BFC4-D75DFBDA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56" y="5467208"/>
            <a:ext cx="1205933" cy="5053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E6D15D9-1A6F-4283-990E-AE788C2C7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13" y="6046567"/>
            <a:ext cx="1034890" cy="57822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265C73C-A558-4413-B5D1-2815C1B81335}"/>
              </a:ext>
            </a:extLst>
          </p:cNvPr>
          <p:cNvGrpSpPr/>
          <p:nvPr/>
        </p:nvGrpSpPr>
        <p:grpSpPr>
          <a:xfrm>
            <a:off x="101052" y="3473270"/>
            <a:ext cx="2435254" cy="1859006"/>
            <a:chOff x="207849" y="4342752"/>
            <a:chExt cx="2537791" cy="1859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B79013-EF0D-41ED-B511-D0950C344A06}"/>
                </a:ext>
              </a:extLst>
            </p:cNvPr>
            <p:cNvSpPr/>
            <p:nvPr/>
          </p:nvSpPr>
          <p:spPr>
            <a:xfrm>
              <a:off x="207849" y="4342752"/>
              <a:ext cx="2537791" cy="18590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87F710E-ECCD-4B4A-9527-E0D32473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83" y="4797563"/>
              <a:ext cx="2161330" cy="126536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9B1361-6E6E-4643-A8C3-0522A10835B9}"/>
                </a:ext>
              </a:extLst>
            </p:cNvPr>
            <p:cNvSpPr txBox="1"/>
            <p:nvPr/>
          </p:nvSpPr>
          <p:spPr>
            <a:xfrm>
              <a:off x="552399" y="4428231"/>
              <a:ext cx="203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Web Application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39E2F1-B0FF-425B-BE70-386F0CAD2660}"/>
              </a:ext>
            </a:extLst>
          </p:cNvPr>
          <p:cNvGrpSpPr/>
          <p:nvPr/>
        </p:nvGrpSpPr>
        <p:grpSpPr>
          <a:xfrm>
            <a:off x="291636" y="504145"/>
            <a:ext cx="2104316" cy="1717123"/>
            <a:chOff x="371061" y="841075"/>
            <a:chExt cx="2104316" cy="17171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3EFB47-69DF-4729-B14F-7D125D00314F}"/>
                </a:ext>
              </a:extLst>
            </p:cNvPr>
            <p:cNvSpPr/>
            <p:nvPr/>
          </p:nvSpPr>
          <p:spPr>
            <a:xfrm>
              <a:off x="371061" y="846412"/>
              <a:ext cx="2054087" cy="17117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Users">
              <a:extLst>
                <a:ext uri="{FF2B5EF4-FFF2-40B4-BE49-F238E27FC236}">
                  <a16:creationId xmlns:a16="http://schemas.microsoft.com/office/drawing/2014/main" id="{FC493C00-CCE2-4DF7-A91C-1C7889103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6406" y="841075"/>
              <a:ext cx="914400" cy="9144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46A943-394C-47B4-BD61-7DA5EB6354BE}"/>
                </a:ext>
              </a:extLst>
            </p:cNvPr>
            <p:cNvSpPr txBox="1"/>
            <p:nvPr/>
          </p:nvSpPr>
          <p:spPr>
            <a:xfrm>
              <a:off x="732715" y="1758301"/>
              <a:ext cx="1742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END USERS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21EDEFE8-AEE4-423D-B036-31B922D7D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63" y="5490648"/>
            <a:ext cx="1548496" cy="3366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AB00C9-7BB5-440A-8D0F-CD05ADA71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300054" y="2592823"/>
            <a:ext cx="566977" cy="5088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2248E5-1DC3-480B-9F7B-21102061D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4675" y="1427251"/>
            <a:ext cx="896190" cy="463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4B42C-46AB-4421-A2C8-528650A6B2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51" y="3415332"/>
            <a:ext cx="1245704" cy="660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C22CB4-DB47-43F9-B812-3E22993FC80B}"/>
              </a:ext>
            </a:extLst>
          </p:cNvPr>
          <p:cNvSpPr txBox="1"/>
          <p:nvPr/>
        </p:nvSpPr>
        <p:spPr>
          <a:xfrm rot="16200000">
            <a:off x="4331373" y="2727849"/>
            <a:ext cx="143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Elatic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57C3AC-0F90-4AFF-8F1F-6ABB52B2DAE7}"/>
              </a:ext>
            </a:extLst>
          </p:cNvPr>
          <p:cNvSpPr txBox="1"/>
          <p:nvPr/>
        </p:nvSpPr>
        <p:spPr>
          <a:xfrm>
            <a:off x="5896943" y="4029879"/>
            <a:ext cx="150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Apache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DBAD1-615D-4B9A-B216-8FB23EE99DB8}"/>
              </a:ext>
            </a:extLst>
          </p:cNvPr>
          <p:cNvSpPr txBox="1"/>
          <p:nvPr/>
        </p:nvSpPr>
        <p:spPr>
          <a:xfrm>
            <a:off x="6038697" y="1929826"/>
            <a:ext cx="8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HBASE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D1DA535-D7E3-4493-A0FD-36BD06AB8B10}"/>
              </a:ext>
            </a:extLst>
          </p:cNvPr>
          <p:cNvCxnSpPr>
            <a:cxnSpLocks/>
          </p:cNvCxnSpPr>
          <p:nvPr/>
        </p:nvCxnSpPr>
        <p:spPr>
          <a:xfrm flipH="1">
            <a:off x="2549982" y="2543250"/>
            <a:ext cx="1693333" cy="1744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A42214-39CE-4EAD-B615-478763609AA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318679" y="2221268"/>
            <a:ext cx="1" cy="1252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3003895A-7C3E-4FC3-BBBA-6C3A866AA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31" y="2281570"/>
            <a:ext cx="1741381" cy="90800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12195AD-36D8-4F47-A9C1-8455EBD830DF}"/>
              </a:ext>
            </a:extLst>
          </p:cNvPr>
          <p:cNvSpPr txBox="1"/>
          <p:nvPr/>
        </p:nvSpPr>
        <p:spPr>
          <a:xfrm>
            <a:off x="6193555" y="2926130"/>
            <a:ext cx="12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NEO4J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AEE7A29-DC62-4222-848B-B20D84EC4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787" y="1874846"/>
            <a:ext cx="1684933" cy="1047028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964173-338D-4119-B5F8-232269A0C44F}"/>
              </a:ext>
            </a:extLst>
          </p:cNvPr>
          <p:cNvCxnSpPr>
            <a:cxnSpLocks/>
          </p:cNvCxnSpPr>
          <p:nvPr/>
        </p:nvCxnSpPr>
        <p:spPr>
          <a:xfrm flipH="1">
            <a:off x="5144032" y="1756556"/>
            <a:ext cx="752471" cy="594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B57CA2-7101-4A48-8D7F-34E1E89B3D5C}"/>
              </a:ext>
            </a:extLst>
          </p:cNvPr>
          <p:cNvCxnSpPr>
            <a:cxnSpLocks/>
          </p:cNvCxnSpPr>
          <p:nvPr/>
        </p:nvCxnSpPr>
        <p:spPr>
          <a:xfrm flipH="1" flipV="1">
            <a:off x="5221347" y="3422760"/>
            <a:ext cx="808233" cy="376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E6F9B1-8493-4F0F-86E9-B948785D831E}"/>
              </a:ext>
            </a:extLst>
          </p:cNvPr>
          <p:cNvCxnSpPr>
            <a:cxnSpLocks/>
          </p:cNvCxnSpPr>
          <p:nvPr/>
        </p:nvCxnSpPr>
        <p:spPr>
          <a:xfrm flipH="1">
            <a:off x="5149806" y="2735573"/>
            <a:ext cx="749335" cy="20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4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Tanis, Sandro</dc:creator>
  <cp:lastModifiedBy>Tanis, Sandro</cp:lastModifiedBy>
  <cp:revision>16</cp:revision>
  <dcterms:created xsi:type="dcterms:W3CDTF">2018-03-27T19:20:08Z</dcterms:created>
  <dcterms:modified xsi:type="dcterms:W3CDTF">2018-03-28T14:14:47Z</dcterms:modified>
</cp:coreProperties>
</file>