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58" r:id="rId6"/>
    <p:sldId id="259" r:id="rId7"/>
    <p:sldId id="266" r:id="rId8"/>
    <p:sldId id="264" r:id="rId9"/>
    <p:sldId id="260" r:id="rId10"/>
    <p:sldId id="267" r:id="rId11"/>
    <p:sldId id="261" r:id="rId12"/>
    <p:sldId id="268" r:id="rId13"/>
    <p:sldId id="273" r:id="rId14"/>
    <p:sldId id="263" r:id="rId15"/>
    <p:sldId id="269" r:id="rId16"/>
    <p:sldId id="265" r:id="rId17"/>
    <p:sldId id="270" r:id="rId18"/>
    <p:sldId id="271" r:id="rId19"/>
    <p:sldId id="274" r:id="rId20"/>
    <p:sldId id="275" r:id="rId21"/>
    <p:sldId id="276" r:id="rId22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phql/graphiq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swapi-graphql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i.graphcms.com/simple/v1/swap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Q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us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0918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 na co to komu??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7800" cy="16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APIs are organized in terms of types and fields, not endpoints.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uses types to ensure Apps only ask for what’s possible and provide clear and helpful error messages.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1000100" y="1142984"/>
            <a:ext cx="4572032" cy="5072098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/>
          <p:cNvPicPr/>
          <p:nvPr/>
        </p:nvPicPr>
        <p:blipFill>
          <a:blip r:embed="rId3"/>
          <a:stretch/>
        </p:blipFill>
        <p:spPr>
          <a:xfrm>
            <a:off x="5929322" y="1142984"/>
            <a:ext cx="2571768" cy="228601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Move faster with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powerful developer tools</a:t>
            </a:r>
          </a:p>
        </p:txBody>
      </p:sp>
      <p:sp>
        <p:nvSpPr>
          <p:cNvPr id="4" name="Prostokąt 3"/>
          <p:cNvSpPr/>
          <p:nvPr/>
        </p:nvSpPr>
        <p:spPr>
          <a:xfrm>
            <a:off x="1214414" y="1571612"/>
            <a:ext cx="7072362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Know exactly what data you can request from your API without leaving your editor, highlight potential issues before sending a query, and take advantage of improved code intelligence. </a:t>
            </a:r>
            <a:r>
              <a:rPr lang="en-US" sz="2400" dirty="0" err="1" smtClean="0">
                <a:latin typeface="Calibri" pitchFamily="34" charset="0"/>
              </a:rPr>
              <a:t>GraphQL</a:t>
            </a:r>
            <a:r>
              <a:rPr lang="en-US" sz="2400" dirty="0" smtClean="0">
                <a:latin typeface="Calibri" pitchFamily="34" charset="0"/>
              </a:rPr>
              <a:t> makes it easy to build powerful tools like 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Graph</a:t>
            </a:r>
            <a:r>
              <a:rPr lang="en-US" sz="2400" i="1" dirty="0" err="1" smtClean="0">
                <a:latin typeface="Calibri" pitchFamily="34" charset="0"/>
                <a:hlinkClick r:id="rId2"/>
              </a:rPr>
              <a:t>i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QL</a:t>
            </a:r>
            <a:r>
              <a:rPr lang="en-US" sz="2400" dirty="0" smtClean="0">
                <a:latin typeface="Calibri" pitchFamily="34" charset="0"/>
              </a:rPr>
              <a:t> by leveraging your API’s type system.</a:t>
            </a:r>
            <a:endParaRPr lang="pl-PL" sz="2400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pPr algn="r"/>
            <a:r>
              <a:rPr lang="pl-PL" sz="1050" dirty="0" smtClean="0">
                <a:latin typeface="Calibri" pitchFamily="34" charset="0"/>
              </a:rPr>
              <a:t>https://graphql.org/</a:t>
            </a:r>
            <a:endParaRPr lang="pl-PL" sz="105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Consumer need only information about one endpoint.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additional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4392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3" name="Picture 5"/>
          <p:cNvPicPr/>
          <p:nvPr/>
        </p:nvPicPr>
        <p:blipFill>
          <a:blip r:embed="rId2"/>
          <a:stretch/>
        </p:blipFill>
        <p:spPr>
          <a:xfrm>
            <a:off x="1857356" y="1428736"/>
            <a:ext cx="6286544" cy="371477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6500858" cy="1928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71472" y="3000372"/>
            <a:ext cx="8286808" cy="3000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Expand: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title,planets,id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)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Custom endpoints: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with_films_and_planets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/person/1/with_films_v2_and_planets_without_smth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mobile_device</a:t>
            </a:r>
            <a:endParaRPr lang="en-US" sz="2400" b="0" strike="noStrike" spc="-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links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6500858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2"/>
              </a:rPr>
              <a:t>https://graphql.org/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public </a:t>
            </a: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servers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pl-PL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3"/>
              </a:rPr>
              <a:t>https://graphql.org/swapi-graphql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hlinkClick r:id="rId4"/>
              </a:rPr>
              <a:t>https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4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hlinkClick r:id="rId4"/>
              </a:rPr>
              <a:t>api.graphcms.com/simple/v1/swapi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Show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code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samples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  <a:sym typeface="Wingdings" pitchFamily="2" charset="2"/>
              </a:rPr>
              <a:t>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Questions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???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 – cold hard facts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28760" y="128592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was developed internally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2012 before being publicly released in 2015.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 7 November 2018,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project was moved from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the newly-established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Foundation, hosted by the non-profit Linux Foundation.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servers are available for multiple languages, including Haskell, JavaScript, Perl, Python, Ruby, Java, C#,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Scala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Go, Elixir,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Erlang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PHP, R,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Clojure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r>
              <a:rPr lang="en-US" sz="11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https://en.wikipedia.org/wiki/GraphQL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Thank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….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cold hard facts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50112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571472" y="1714488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Facebook's</a:t>
            </a:r>
            <a:r>
              <a:rPr lang="en-US" dirty="0" smtClean="0"/>
              <a:t> mobile apps have been powered by </a:t>
            </a:r>
            <a:r>
              <a:rPr lang="en-US" dirty="0" err="1" smtClean="0"/>
              <a:t>GraphQL</a:t>
            </a:r>
            <a:r>
              <a:rPr lang="en-US" dirty="0" smtClean="0"/>
              <a:t> since 2012. </a:t>
            </a:r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2928926" y="1000108"/>
            <a:ext cx="3537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Who’s using </a:t>
            </a:r>
            <a:r>
              <a:rPr lang="en-US" sz="2800" b="1" dirty="0" err="1" smtClean="0">
                <a:latin typeface="Calibri" pitchFamily="34" charset="0"/>
              </a:rPr>
              <a:t>GraphQL</a:t>
            </a:r>
            <a:r>
              <a:rPr lang="en-US" sz="2800" b="1" dirty="0" smtClean="0">
                <a:latin typeface="Calibri" pitchFamily="34" charset="0"/>
              </a:rPr>
              <a:t>?</a:t>
            </a:r>
          </a:p>
        </p:txBody>
      </p:sp>
      <p:sp>
        <p:nvSpPr>
          <p:cNvPr id="7" name="Prostokąt 6"/>
          <p:cNvSpPr/>
          <p:nvPr/>
        </p:nvSpPr>
        <p:spPr>
          <a:xfrm>
            <a:off x="785786" y="6000768"/>
            <a:ext cx="667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More </a:t>
            </a:r>
            <a:r>
              <a:rPr lang="pl-PL" dirty="0" err="1" smtClean="0"/>
              <a:t>G</a:t>
            </a:r>
            <a:r>
              <a:rPr lang="pl-PL" dirty="0" err="1" smtClean="0"/>
              <a:t>raphQL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found</a:t>
            </a:r>
            <a:r>
              <a:rPr lang="pl-PL" dirty="0" smtClean="0"/>
              <a:t> on </a:t>
            </a:r>
            <a:r>
              <a:rPr lang="pl-PL" dirty="0" smtClean="0">
                <a:hlinkClick r:id="rId3"/>
              </a:rPr>
              <a:t>https://graphql.org/users/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73720" y="457200"/>
            <a:ext cx="7538400" cy="4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What is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an open-source data query and manipulation language for APIs, and a runtime for fulfilling queries with existing data. Query language for API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28760" y="1428840"/>
            <a:ext cx="8227800" cy="171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Send a GraphQL query to your API and get exactly what you need, nothing more and nothing less.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over/under fetch issue. 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always return predictable results.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643314"/>
            <a:ext cx="53760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142985"/>
            <a:ext cx="5357850" cy="236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40080" y="274680"/>
            <a:ext cx="804492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Get many resources in a single request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access not just the properties of one resource but also smoothly follow references between them.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While typical REST APIs require loading from multiple URLs, GraphQL APIs get all the data your app needs in a single request.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Apps using GraphQL can be quick even on slow mobile network connections.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929486" cy="48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715172" cy="503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467</Words>
  <Application>LibreOffice/6.0.7.3$Linux_X86_64 LibreOffice_project/00m0$Build-3</Application>
  <PresentationFormat>Pokaz na ekranie (4:3)</PresentationFormat>
  <Paragraphs>68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subject/>
  <dc:creator>mariusz-domowy</dc:creator>
  <dc:description/>
  <cp:lastModifiedBy>mariusz-domowy</cp:lastModifiedBy>
  <cp:revision>23</cp:revision>
  <dcterms:created xsi:type="dcterms:W3CDTF">2019-07-01T17:39:53Z</dcterms:created>
  <dcterms:modified xsi:type="dcterms:W3CDTF">2019-11-11T14:32:58Z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