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explores the procreation of two animals of the Savannah: the elephant and the lion. It covers the environmental factors, the biology and behaviour of these animals, and their reproductive cycles and potential outcomes. It also covers the differences between the two as well as the similarities in behavior displays during procreation. An overview of the lifecycle of the elephant and lion is provided, such as the changes in social behavior the animals experience throughout different stages of life. Lastly, the potential impact on the survival of both species in the wild is discussed.</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"Elephant and Lion Procreation"</a:t>
            </a:r>
          </a:p>
        </p:txBody>
      </p:sp>
      <p:sp>
        <p:nvSpPr>
          <p:cNvPr id="3" name="Text Placeholder 2"/>
          <p:cNvSpPr>
            <a:spLocks noGrp="1"/>
          </p:cNvSpPr>
          <p:nvPr>
            <p:ph type="body"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
            </a:r>
          </a:p>
          <a:p/>
          <a:p>
            <a:r>
              <a:t>Animals ofthe Savannah: Elephant and Lion Procreation</a:t>
            </a:r>
          </a:p>
        </p:txBody>
      </p:sp>
      <p:sp>
        <p:nvSpPr>
          <p:cNvPr id="3" name="Content Placeholder 2"/>
          <p:cNvSpPr>
            <a:spLocks noGrp="1"/>
          </p:cNvSpPr>
          <p:nvPr>
            <p:ph idx="1"/>
          </p:nvPr>
        </p:nvSpPr>
        <p:spPr/>
        <p:txBody>
          <a:bodyPr/>
          <a:lstStyle/>
          <a:p>
            <a:r>
              <a:t>Explore breeding, life cycle, habitats of elephant and lion.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Text Placeholder 2"/>
          <p:cNvSpPr>
            <a:spLocks noGrp="1"/>
          </p:cNvSpPr>
          <p:nvPr>
            <p:ph type="body"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