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5"/>
    <p:restoredTop sz="94678"/>
  </p:normalViewPr>
  <p:slideViewPr>
    <p:cSldViewPr snapToGrid="0" snapToObjects="1">
      <p:cViewPr varScale="1">
        <p:scale>
          <a:sx n="145" d="100"/>
          <a:sy n="145" d="100"/>
        </p:scale>
        <p:origin x="2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B176-C8E2-DF4F-AB4A-3D2A2AC8427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1D55-35B6-F94C-8273-E311C249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B176-C8E2-DF4F-AB4A-3D2A2AC8427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1D55-35B6-F94C-8273-E311C249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4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B176-C8E2-DF4F-AB4A-3D2A2AC8427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1D55-35B6-F94C-8273-E311C249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4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B176-C8E2-DF4F-AB4A-3D2A2AC8427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1D55-35B6-F94C-8273-E311C249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2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B176-C8E2-DF4F-AB4A-3D2A2AC8427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1D55-35B6-F94C-8273-E311C249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6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B176-C8E2-DF4F-AB4A-3D2A2AC8427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1D55-35B6-F94C-8273-E311C249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2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B176-C8E2-DF4F-AB4A-3D2A2AC8427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1D55-35B6-F94C-8273-E311C249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0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B176-C8E2-DF4F-AB4A-3D2A2AC8427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1D55-35B6-F94C-8273-E311C249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3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B176-C8E2-DF4F-AB4A-3D2A2AC8427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1D55-35B6-F94C-8273-E311C249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B176-C8E2-DF4F-AB4A-3D2A2AC8427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1D55-35B6-F94C-8273-E311C249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8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B176-C8E2-DF4F-AB4A-3D2A2AC8427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1D55-35B6-F94C-8273-E311C249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BB176-C8E2-DF4F-AB4A-3D2A2AC8427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61D55-35B6-F94C-8273-E311C249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6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1658" y="2017333"/>
            <a:ext cx="1630837" cy="1574276"/>
          </a:xfrm>
          <a:prstGeom prst="roundRect">
            <a:avLst/>
          </a:prstGeom>
          <a:gradFill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</a:gradFill>
          <a:ln>
            <a:solidFill>
              <a:schemeClr val="accent6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Client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68598" y="2017336"/>
            <a:ext cx="1630837" cy="157427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Load Balancer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750377" y="2017333"/>
            <a:ext cx="1630837" cy="157427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4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Router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882462" y="2017333"/>
            <a:ext cx="1630837" cy="157427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5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Backend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355522" y="2438399"/>
            <a:ext cx="1267120" cy="25923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391346" y="2397758"/>
            <a:ext cx="1267120" cy="25923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8498278" y="2415618"/>
            <a:ext cx="1267120" cy="25923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8498278" y="3042803"/>
            <a:ext cx="1267120" cy="25923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5391346" y="3042804"/>
            <a:ext cx="1267120" cy="25923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2329560" y="3042804"/>
            <a:ext cx="1267120" cy="25923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74727" y="1039599"/>
            <a:ext cx="2700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Request Lifecycle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441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SWETHA REPAKULA</dc:creator>
  <cp:lastModifiedBy>SWETHA REPAKULA</cp:lastModifiedBy>
  <cp:revision>3</cp:revision>
  <dcterms:created xsi:type="dcterms:W3CDTF">2016-12-14T19:04:38Z</dcterms:created>
  <dcterms:modified xsi:type="dcterms:W3CDTF">2016-12-14T22:14:10Z</dcterms:modified>
</cp:coreProperties>
</file>