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1301" y="1654936"/>
            <a:ext cx="724154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7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9936" y="462395"/>
            <a:ext cx="680412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8" y="1619402"/>
            <a:ext cx="8111490" cy="323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90825" marR="5080" indent="-2778760">
              <a:lnSpc>
                <a:spcPct val="100000"/>
              </a:lnSpc>
              <a:spcBef>
                <a:spcPts val="100"/>
              </a:spcBef>
            </a:pPr>
            <a:r>
              <a:rPr dirty="0" i="1">
                <a:solidFill>
                  <a:srgbClr val="3E6797"/>
                </a:solidFill>
                <a:latin typeface="Calibri"/>
                <a:cs typeface="Calibri"/>
              </a:rPr>
              <a:t>Foodify</a:t>
            </a:r>
            <a:r>
              <a:rPr dirty="0" spc="-70" i="1">
                <a:solidFill>
                  <a:srgbClr val="3E6797"/>
                </a:solidFill>
                <a:latin typeface="Calibri"/>
                <a:cs typeface="Calibri"/>
              </a:rPr>
              <a:t> </a:t>
            </a:r>
            <a:r>
              <a:rPr dirty="0" i="1">
                <a:solidFill>
                  <a:srgbClr val="3E6797"/>
                </a:solidFill>
                <a:latin typeface="Calibri"/>
                <a:cs typeface="Calibri"/>
              </a:rPr>
              <a:t>–</a:t>
            </a:r>
            <a:r>
              <a:rPr dirty="0" spc="-65" i="1">
                <a:solidFill>
                  <a:srgbClr val="3E6797"/>
                </a:solidFill>
                <a:latin typeface="Calibri"/>
                <a:cs typeface="Calibri"/>
              </a:rPr>
              <a:t> </a:t>
            </a:r>
            <a:r>
              <a:rPr dirty="0" i="1">
                <a:solidFill>
                  <a:srgbClr val="3E6797"/>
                </a:solidFill>
                <a:latin typeface="Calibri"/>
                <a:cs typeface="Calibri"/>
              </a:rPr>
              <a:t>Online</a:t>
            </a:r>
            <a:r>
              <a:rPr dirty="0" spc="-70" i="1">
                <a:solidFill>
                  <a:srgbClr val="3E6797"/>
                </a:solidFill>
                <a:latin typeface="Calibri"/>
                <a:cs typeface="Calibri"/>
              </a:rPr>
              <a:t> </a:t>
            </a:r>
            <a:r>
              <a:rPr dirty="0" i="1">
                <a:solidFill>
                  <a:srgbClr val="3E6797"/>
                </a:solidFill>
                <a:latin typeface="Calibri"/>
                <a:cs typeface="Calibri"/>
              </a:rPr>
              <a:t>Food</a:t>
            </a:r>
            <a:r>
              <a:rPr dirty="0" spc="-65" i="1">
                <a:solidFill>
                  <a:srgbClr val="3E6797"/>
                </a:solidFill>
                <a:latin typeface="Calibri"/>
                <a:cs typeface="Calibri"/>
              </a:rPr>
              <a:t> </a:t>
            </a:r>
            <a:r>
              <a:rPr dirty="0" spc="-10" i="1">
                <a:solidFill>
                  <a:srgbClr val="3E6797"/>
                </a:solidFill>
                <a:latin typeface="Calibri"/>
                <a:cs typeface="Calibri"/>
              </a:rPr>
              <a:t>Ordering 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56935" y="3893210"/>
            <a:ext cx="218313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1970" marR="5080" indent="-509905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Calibri"/>
                <a:cs typeface="Calibri"/>
              </a:rPr>
              <a:t>By</a:t>
            </a:r>
            <a:r>
              <a:rPr dirty="0" sz="3200" spc="-2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STANIO.A 43111226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406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dirty="0" spc="-170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8" y="1619402"/>
            <a:ext cx="8129905" cy="421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Handles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authentication,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account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creation,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data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encryption. </a:t>
            </a:r>
            <a:r>
              <a:rPr dirty="0" sz="1700">
                <a:latin typeface="Calibri"/>
                <a:cs typeface="Calibri"/>
              </a:rPr>
              <a:t>Ensures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secure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storage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login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credentials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hashing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algorithms.</a:t>
            </a:r>
            <a:endParaRPr sz="1700">
              <a:latin typeface="Calibri"/>
              <a:cs typeface="Calibri"/>
            </a:endParaRPr>
          </a:p>
          <a:p>
            <a:pPr marL="354965" marR="38735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Menu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Module: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Displays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categorized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menus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(Starters,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Main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Course,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Desserts, </a:t>
            </a:r>
            <a:r>
              <a:rPr dirty="0" sz="1700">
                <a:latin typeface="Calibri"/>
                <a:cs typeface="Calibri"/>
              </a:rPr>
              <a:t>Beverages)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dynamically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fetched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from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database.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Admins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easily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modify dishes.</a:t>
            </a:r>
            <a:endParaRPr sz="1700">
              <a:latin typeface="Calibri"/>
              <a:cs typeface="Calibri"/>
            </a:endParaRPr>
          </a:p>
          <a:p>
            <a:pPr marL="354965" marR="74676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Cart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Module: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Implements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real-</a:t>
            </a:r>
            <a:r>
              <a:rPr dirty="0" sz="1700">
                <a:latin typeface="Calibri"/>
                <a:cs typeface="Calibri"/>
              </a:rPr>
              <a:t>time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item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count,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dynamic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price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calculation,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and </a:t>
            </a:r>
            <a:r>
              <a:rPr dirty="0" sz="1700">
                <a:latin typeface="Calibri"/>
                <a:cs typeface="Calibri"/>
              </a:rPr>
              <a:t>discount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code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validation.</a:t>
            </a:r>
            <a:endParaRPr sz="1700">
              <a:latin typeface="Calibri"/>
              <a:cs typeface="Calibri"/>
            </a:endParaRPr>
          </a:p>
          <a:p>
            <a:pPr marL="354965" marR="33782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Payment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Module: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APIs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like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Stripe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Razorpay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ensure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secure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payments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and </a:t>
            </a:r>
            <a:r>
              <a:rPr dirty="0" sz="1700">
                <a:latin typeface="Calibri"/>
                <a:cs typeface="Calibri"/>
              </a:rPr>
              <a:t>provide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receipts.</a:t>
            </a:r>
            <a:endParaRPr sz="1700">
              <a:latin typeface="Calibri"/>
              <a:cs typeface="Calibri"/>
            </a:endParaRPr>
          </a:p>
          <a:p>
            <a:pPr marL="354965" marR="52705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Admin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Module: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Facilitates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backend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management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restaurants,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including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order </a:t>
            </a:r>
            <a:r>
              <a:rPr dirty="0" sz="1700">
                <a:latin typeface="Calibri"/>
                <a:cs typeface="Calibri"/>
              </a:rPr>
              <a:t>updates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support.</a:t>
            </a:r>
            <a:endParaRPr sz="1700">
              <a:latin typeface="Calibri"/>
              <a:cs typeface="Calibri"/>
            </a:endParaRPr>
          </a:p>
          <a:p>
            <a:pPr marL="354965" marR="429259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Notification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Module: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Sends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delivery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using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NodeMailer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third- </a:t>
            </a:r>
            <a:r>
              <a:rPr dirty="0" sz="1700">
                <a:latin typeface="Calibri"/>
                <a:cs typeface="Calibri"/>
              </a:rPr>
              <a:t>party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APIs.</a:t>
            </a:r>
            <a:endParaRPr sz="1700">
              <a:latin typeface="Calibri"/>
              <a:cs typeface="Calibri"/>
            </a:endParaRPr>
          </a:p>
          <a:p>
            <a:pPr marL="354965" marR="48768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Analytics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Module: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Helps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identify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trends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optimize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menu </a:t>
            </a:r>
            <a:r>
              <a:rPr dirty="0" sz="1700" spc="-10">
                <a:latin typeface="Calibri"/>
                <a:cs typeface="Calibri"/>
              </a:rPr>
              <a:t>offerings.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dirty="0" spc="-60"/>
              <a:t> </a:t>
            </a:r>
            <a:r>
              <a:rPr dirty="0"/>
              <a:t>Output</a:t>
            </a:r>
            <a:r>
              <a:rPr dirty="0" spc="-60"/>
              <a:t> </a:t>
            </a:r>
            <a:r>
              <a:rPr dirty="0" spc="-10"/>
              <a:t>(Screenshots)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8" y="1968601"/>
            <a:ext cx="8131175" cy="194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2139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Foodify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interface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provides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elegant,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minimal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layout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where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customers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can </a:t>
            </a:r>
            <a:r>
              <a:rPr dirty="0" sz="1700">
                <a:latin typeface="Calibri"/>
                <a:cs typeface="Calibri"/>
              </a:rPr>
              <a:t>browse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dishes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images,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items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cart,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complete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just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5">
                <a:latin typeface="Calibri"/>
                <a:cs typeface="Calibri"/>
              </a:rPr>
              <a:t> few </a:t>
            </a:r>
            <a:r>
              <a:rPr dirty="0" sz="1700">
                <a:latin typeface="Calibri"/>
                <a:cs typeface="Calibri"/>
              </a:rPr>
              <a:t>clicks.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homepage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highlights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featured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dishes,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offers,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responsive </a:t>
            </a:r>
            <a:r>
              <a:rPr dirty="0" sz="1700">
                <a:latin typeface="Calibri"/>
                <a:cs typeface="Calibri"/>
              </a:rPr>
              <a:t>navigation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bar.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Font typeface="Arial"/>
              <a:buChar char="•"/>
            </a:pPr>
            <a:endParaRPr sz="17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admin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dashboard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includes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metrics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such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total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active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best-selling </a:t>
            </a:r>
            <a:r>
              <a:rPr dirty="0" sz="1700">
                <a:latin typeface="Calibri"/>
                <a:cs typeface="Calibri"/>
              </a:rPr>
              <a:t>dishes.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Real-</a:t>
            </a:r>
            <a:r>
              <a:rPr dirty="0" sz="1700">
                <a:latin typeface="Calibri"/>
                <a:cs typeface="Calibri"/>
              </a:rPr>
              <a:t>time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ensure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smooth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tracking.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701"/>
            <a:ext cx="9144000" cy="55855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303587" y="6021120"/>
            <a:ext cx="33693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This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main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page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our</a:t>
            </a:r>
            <a:r>
              <a:rPr dirty="0" sz="2000" spc="-20" b="1">
                <a:latin typeface="Calibri"/>
                <a:cs typeface="Calibri"/>
              </a:rPr>
              <a:t> site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7272" y="4987861"/>
            <a:ext cx="21164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This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cart</a:t>
            </a:r>
            <a:r>
              <a:rPr dirty="0" sz="2000" spc="-20" b="1">
                <a:latin typeface="Calibri"/>
                <a:cs typeface="Calibri"/>
              </a:rPr>
              <a:t> page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3116"/>
            <a:ext cx="9144000" cy="3650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1139"/>
            <a:ext cx="9144000" cy="191315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375405" y="4197502"/>
            <a:ext cx="2388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This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orders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0244"/>
            <a:ext cx="9144000" cy="42105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05457" y="4858740"/>
            <a:ext cx="49326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This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admin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page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where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enter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using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password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here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add,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delete,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edit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the </a:t>
            </a:r>
            <a:r>
              <a:rPr dirty="0" sz="1800" b="1">
                <a:latin typeface="Calibri"/>
                <a:cs typeface="Calibri"/>
              </a:rPr>
              <a:t>menu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items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their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prices</a:t>
            </a:r>
            <a:r>
              <a:rPr dirty="0" sz="1800" spc="-10" b="1">
                <a:latin typeface="Calibri"/>
                <a:cs typeface="Calibri"/>
              </a:rPr>
              <a:t> efficiently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529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Foodify</a:t>
            </a:r>
            <a:r>
              <a:rPr dirty="0" spc="-35"/>
              <a:t> </a:t>
            </a:r>
            <a:r>
              <a:rPr dirty="0"/>
              <a:t>transforms</a:t>
            </a:r>
            <a:r>
              <a:rPr dirty="0" spc="-35"/>
              <a:t> </a:t>
            </a:r>
            <a:r>
              <a:rPr dirty="0"/>
              <a:t>traditional</a:t>
            </a:r>
            <a:r>
              <a:rPr dirty="0" spc="-35"/>
              <a:t> </a:t>
            </a:r>
            <a:r>
              <a:rPr dirty="0"/>
              <a:t>food</a:t>
            </a:r>
            <a:r>
              <a:rPr dirty="0" spc="-30"/>
              <a:t> </a:t>
            </a:r>
            <a:r>
              <a:rPr dirty="0"/>
              <a:t>ordering</a:t>
            </a:r>
            <a:r>
              <a:rPr dirty="0" spc="-35"/>
              <a:t> </a:t>
            </a:r>
            <a:r>
              <a:rPr dirty="0"/>
              <a:t>into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digital,</a:t>
            </a:r>
            <a:r>
              <a:rPr dirty="0" spc="-30"/>
              <a:t> </a:t>
            </a:r>
            <a:r>
              <a:rPr dirty="0" spc="-10"/>
              <a:t>customer-</a:t>
            </a:r>
            <a:r>
              <a:rPr dirty="0"/>
              <a:t>friendly</a:t>
            </a:r>
            <a:r>
              <a:rPr dirty="0" spc="-35"/>
              <a:t> </a:t>
            </a:r>
            <a:r>
              <a:rPr dirty="0" spc="-10"/>
              <a:t>experience. </a:t>
            </a:r>
            <a:r>
              <a:rPr dirty="0"/>
              <a:t>It</a:t>
            </a:r>
            <a:r>
              <a:rPr dirty="0" spc="-40"/>
              <a:t> </a:t>
            </a:r>
            <a:r>
              <a:rPr dirty="0"/>
              <a:t>benefits</a:t>
            </a:r>
            <a:r>
              <a:rPr dirty="0" spc="-35"/>
              <a:t> </a:t>
            </a:r>
            <a:r>
              <a:rPr dirty="0"/>
              <a:t>both</a:t>
            </a:r>
            <a:r>
              <a:rPr dirty="0" spc="-40"/>
              <a:t> </a:t>
            </a:r>
            <a:r>
              <a:rPr dirty="0"/>
              <a:t>users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restaurants</a:t>
            </a:r>
            <a:r>
              <a:rPr dirty="0" spc="-35"/>
              <a:t> </a:t>
            </a:r>
            <a:r>
              <a:rPr dirty="0"/>
              <a:t>by</a:t>
            </a:r>
            <a:r>
              <a:rPr dirty="0" spc="-40"/>
              <a:t> </a:t>
            </a:r>
            <a:r>
              <a:rPr dirty="0"/>
              <a:t>automating</a:t>
            </a:r>
            <a:r>
              <a:rPr dirty="0" spc="-35"/>
              <a:t> </a:t>
            </a:r>
            <a:r>
              <a:rPr dirty="0"/>
              <a:t>order</a:t>
            </a:r>
            <a:r>
              <a:rPr dirty="0" spc="-40"/>
              <a:t> </a:t>
            </a:r>
            <a:r>
              <a:rPr dirty="0"/>
              <a:t>management,</a:t>
            </a:r>
            <a:r>
              <a:rPr dirty="0" spc="-35"/>
              <a:t> </a:t>
            </a:r>
            <a:r>
              <a:rPr dirty="0" spc="-10"/>
              <a:t>improving </a:t>
            </a:r>
            <a:r>
              <a:rPr dirty="0"/>
              <a:t>accuracy,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enhancing</a:t>
            </a:r>
            <a:r>
              <a:rPr dirty="0" spc="-50"/>
              <a:t> </a:t>
            </a:r>
            <a:r>
              <a:rPr dirty="0"/>
              <a:t>convenience.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system’s</a:t>
            </a:r>
            <a:r>
              <a:rPr dirty="0" spc="-45"/>
              <a:t> </a:t>
            </a:r>
            <a:r>
              <a:rPr dirty="0"/>
              <a:t>modular</a:t>
            </a:r>
            <a:r>
              <a:rPr dirty="0" spc="-50"/>
              <a:t> </a:t>
            </a:r>
            <a:r>
              <a:rPr dirty="0"/>
              <a:t>structure</a:t>
            </a:r>
            <a:r>
              <a:rPr dirty="0" spc="-45"/>
              <a:t> </a:t>
            </a:r>
            <a:r>
              <a:rPr dirty="0" spc="-10"/>
              <a:t>ensures</a:t>
            </a:r>
            <a:r>
              <a:rPr dirty="0" spc="500"/>
              <a:t> </a:t>
            </a:r>
            <a:r>
              <a:rPr dirty="0"/>
              <a:t>scalability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maintainability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future</a:t>
            </a:r>
            <a:r>
              <a:rPr dirty="0" spc="-45"/>
              <a:t> </a:t>
            </a:r>
            <a:r>
              <a:rPr dirty="0" spc="-10"/>
              <a:t>expansions.</a:t>
            </a: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</a:t>
            </a:r>
            <a:r>
              <a:rPr dirty="0" spc="-40"/>
              <a:t> </a:t>
            </a:r>
            <a:r>
              <a:rPr dirty="0"/>
              <a:t>future</a:t>
            </a:r>
            <a:r>
              <a:rPr dirty="0" spc="-35"/>
              <a:t> </a:t>
            </a:r>
            <a:r>
              <a:rPr dirty="0"/>
              <a:t>updates,</a:t>
            </a:r>
            <a:r>
              <a:rPr dirty="0" spc="-40"/>
              <a:t> </a:t>
            </a:r>
            <a:r>
              <a:rPr dirty="0"/>
              <a:t>Foodify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 spc="-10"/>
              <a:t>incorporate</a:t>
            </a: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AI-</a:t>
            </a:r>
            <a:r>
              <a:rPr dirty="0"/>
              <a:t>driven</a:t>
            </a:r>
            <a:r>
              <a:rPr dirty="0" spc="-25"/>
              <a:t> </a:t>
            </a:r>
            <a:r>
              <a:rPr dirty="0"/>
              <a:t>food</a:t>
            </a:r>
            <a:r>
              <a:rPr dirty="0" spc="-25"/>
              <a:t> </a:t>
            </a:r>
            <a:r>
              <a:rPr dirty="0" spc="-10"/>
              <a:t>recommendations</a:t>
            </a: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GPS-</a:t>
            </a:r>
            <a:r>
              <a:rPr dirty="0"/>
              <a:t>based</a:t>
            </a:r>
            <a:r>
              <a:rPr dirty="0" spc="-20"/>
              <a:t> </a:t>
            </a:r>
            <a:r>
              <a:rPr dirty="0"/>
              <a:t>delivery</a:t>
            </a:r>
            <a:r>
              <a:rPr dirty="0" spc="-15"/>
              <a:t> </a:t>
            </a:r>
            <a:r>
              <a:rPr dirty="0" spc="-10"/>
              <a:t>tracking</a:t>
            </a:r>
          </a:p>
          <a:p>
            <a:pPr marL="354965" marR="282575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voice-</a:t>
            </a:r>
            <a:r>
              <a:rPr dirty="0"/>
              <a:t>ordering</a:t>
            </a:r>
            <a:r>
              <a:rPr dirty="0" spc="-40"/>
              <a:t> </a:t>
            </a:r>
            <a:r>
              <a:rPr dirty="0"/>
              <a:t>integration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enhance</a:t>
            </a:r>
            <a:r>
              <a:rPr dirty="0" spc="-35"/>
              <a:t> </a:t>
            </a:r>
            <a:r>
              <a:rPr dirty="0"/>
              <a:t>usability</a:t>
            </a:r>
            <a:r>
              <a:rPr dirty="0" spc="-35"/>
              <a:t> </a:t>
            </a:r>
            <a:r>
              <a:rPr dirty="0"/>
              <a:t>further.</a:t>
            </a:r>
            <a:r>
              <a:rPr dirty="0" spc="-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/>
              <a:t>combining</a:t>
            </a:r>
            <a:r>
              <a:rPr dirty="0" spc="-35"/>
              <a:t> </a:t>
            </a:r>
            <a:r>
              <a:rPr dirty="0"/>
              <a:t>modern</a:t>
            </a:r>
            <a:r>
              <a:rPr dirty="0" spc="-35"/>
              <a:t> </a:t>
            </a:r>
            <a:r>
              <a:rPr dirty="0" spc="-25"/>
              <a:t>web </a:t>
            </a:r>
            <a:r>
              <a:rPr dirty="0"/>
              <a:t>technologies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30"/>
              <a:t> </a:t>
            </a:r>
            <a:r>
              <a:rPr dirty="0"/>
              <a:t>intuitive</a:t>
            </a:r>
            <a:r>
              <a:rPr dirty="0" spc="-25"/>
              <a:t> </a:t>
            </a:r>
            <a:r>
              <a:rPr dirty="0"/>
              <a:t>design,</a:t>
            </a:r>
            <a:r>
              <a:rPr dirty="0" spc="-25"/>
              <a:t> </a:t>
            </a:r>
            <a:r>
              <a:rPr dirty="0"/>
              <a:t>Foodify</a:t>
            </a:r>
            <a:r>
              <a:rPr dirty="0" spc="-30"/>
              <a:t> </a:t>
            </a:r>
            <a:r>
              <a:rPr dirty="0"/>
              <a:t>aims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set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new</a:t>
            </a:r>
            <a:r>
              <a:rPr dirty="0" spc="-30"/>
              <a:t> </a:t>
            </a:r>
            <a:r>
              <a:rPr dirty="0"/>
              <a:t>benchmark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10"/>
              <a:t>digital </a:t>
            </a:r>
            <a:r>
              <a:rPr dirty="0"/>
              <a:t>food</a:t>
            </a:r>
            <a:r>
              <a:rPr dirty="0" spc="-40"/>
              <a:t> </a:t>
            </a:r>
            <a:r>
              <a:rPr dirty="0"/>
              <a:t>ordering</a:t>
            </a:r>
            <a:r>
              <a:rPr dirty="0" spc="-35"/>
              <a:t> </a:t>
            </a:r>
            <a:r>
              <a:rPr dirty="0" spc="-10"/>
              <a:t>platforms.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926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ABSTRACT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965" marR="1422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Foodify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comprehensive</a:t>
            </a:r>
            <a:r>
              <a:rPr dirty="0" spc="-25"/>
              <a:t> </a:t>
            </a:r>
            <a:r>
              <a:rPr dirty="0" spc="-10"/>
              <a:t>web-</a:t>
            </a:r>
            <a:r>
              <a:rPr dirty="0"/>
              <a:t>based</a:t>
            </a:r>
            <a:r>
              <a:rPr dirty="0" spc="-25"/>
              <a:t> </a:t>
            </a:r>
            <a:r>
              <a:rPr dirty="0"/>
              <a:t>application</a:t>
            </a:r>
            <a:r>
              <a:rPr dirty="0" spc="-30"/>
              <a:t> </a:t>
            </a:r>
            <a:r>
              <a:rPr dirty="0"/>
              <a:t>designed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-10"/>
              <a:t>revolutionize</a:t>
            </a:r>
            <a:r>
              <a:rPr dirty="0" spc="-35"/>
              <a:t> </a:t>
            </a:r>
            <a:r>
              <a:rPr dirty="0" spc="-25"/>
              <a:t>how </a:t>
            </a:r>
            <a:r>
              <a:rPr dirty="0"/>
              <a:t>customers</a:t>
            </a:r>
            <a:r>
              <a:rPr dirty="0" spc="-35"/>
              <a:t> </a:t>
            </a:r>
            <a:r>
              <a:rPr dirty="0"/>
              <a:t>order</a:t>
            </a:r>
            <a:r>
              <a:rPr dirty="0" spc="-35"/>
              <a:t> </a:t>
            </a:r>
            <a:r>
              <a:rPr dirty="0"/>
              <a:t>food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restaurants.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5"/>
              <a:t> </a:t>
            </a:r>
            <a:r>
              <a:rPr dirty="0"/>
              <a:t>enables</a:t>
            </a:r>
            <a:r>
              <a:rPr dirty="0" spc="-35"/>
              <a:t> </a:t>
            </a:r>
            <a:r>
              <a:rPr dirty="0"/>
              <a:t>users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explore</a:t>
            </a:r>
            <a:r>
              <a:rPr dirty="0" spc="-35"/>
              <a:t> </a:t>
            </a:r>
            <a:r>
              <a:rPr dirty="0" spc="-10"/>
              <a:t>menus, </a:t>
            </a:r>
            <a:r>
              <a:rPr dirty="0"/>
              <a:t>customize</a:t>
            </a:r>
            <a:r>
              <a:rPr dirty="0" spc="-35"/>
              <a:t> </a:t>
            </a:r>
            <a:r>
              <a:rPr dirty="0"/>
              <a:t>their</a:t>
            </a:r>
            <a:r>
              <a:rPr dirty="0" spc="-30"/>
              <a:t> </a:t>
            </a:r>
            <a:r>
              <a:rPr dirty="0"/>
              <a:t>meals,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place</a:t>
            </a:r>
            <a:r>
              <a:rPr dirty="0" spc="-30"/>
              <a:t> </a:t>
            </a:r>
            <a:r>
              <a:rPr dirty="0"/>
              <a:t>orders</a:t>
            </a:r>
            <a:r>
              <a:rPr dirty="0" spc="-30"/>
              <a:t> </a:t>
            </a:r>
            <a:r>
              <a:rPr dirty="0"/>
              <a:t>conveniently</a:t>
            </a:r>
            <a:r>
              <a:rPr dirty="0" spc="-30"/>
              <a:t> </a:t>
            </a:r>
            <a:r>
              <a:rPr dirty="0"/>
              <a:t>from</a:t>
            </a:r>
            <a:r>
              <a:rPr dirty="0" spc="-30"/>
              <a:t> </a:t>
            </a:r>
            <a:r>
              <a:rPr dirty="0"/>
              <a:t>anywhere</a:t>
            </a:r>
            <a:r>
              <a:rPr dirty="0" spc="-30"/>
              <a:t> </a:t>
            </a:r>
            <a:r>
              <a:rPr dirty="0"/>
              <a:t>using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30"/>
              <a:t> </a:t>
            </a:r>
            <a:r>
              <a:rPr dirty="0" spc="-10"/>
              <a:t>intuitive </a:t>
            </a:r>
            <a:r>
              <a:rPr dirty="0"/>
              <a:t>digital</a:t>
            </a:r>
            <a:r>
              <a:rPr dirty="0" spc="-35"/>
              <a:t> </a:t>
            </a:r>
            <a:r>
              <a:rPr dirty="0"/>
              <a:t>platform.</a:t>
            </a:r>
            <a:r>
              <a:rPr dirty="0" spc="-35"/>
              <a:t> </a:t>
            </a:r>
            <a:r>
              <a:rPr dirty="0"/>
              <a:t>Restaurants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 spc="-10"/>
              <a:t>efficiently</a:t>
            </a:r>
            <a:r>
              <a:rPr dirty="0" spc="-30"/>
              <a:t> </a:t>
            </a:r>
            <a:r>
              <a:rPr dirty="0"/>
              <a:t>manage</a:t>
            </a:r>
            <a:r>
              <a:rPr dirty="0" spc="-35"/>
              <a:t> </a:t>
            </a:r>
            <a:r>
              <a:rPr dirty="0"/>
              <a:t>incoming</a:t>
            </a:r>
            <a:r>
              <a:rPr dirty="0" spc="-30"/>
              <a:t> </a:t>
            </a:r>
            <a:r>
              <a:rPr dirty="0"/>
              <a:t>orders,</a:t>
            </a:r>
            <a:r>
              <a:rPr dirty="0" spc="-35"/>
              <a:t> </a:t>
            </a:r>
            <a:r>
              <a:rPr dirty="0"/>
              <a:t>update</a:t>
            </a:r>
            <a:r>
              <a:rPr dirty="0" spc="-30"/>
              <a:t> </a:t>
            </a:r>
            <a:r>
              <a:rPr dirty="0" spc="-10"/>
              <a:t>menus,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handle</a:t>
            </a:r>
            <a:r>
              <a:rPr dirty="0" spc="-30"/>
              <a:t> </a:t>
            </a:r>
            <a:r>
              <a:rPr dirty="0"/>
              <a:t>payments</a:t>
            </a:r>
            <a:r>
              <a:rPr dirty="0" spc="-30"/>
              <a:t> </a:t>
            </a:r>
            <a:r>
              <a:rPr dirty="0"/>
              <a:t>through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centralized</a:t>
            </a:r>
            <a:r>
              <a:rPr dirty="0" spc="-30"/>
              <a:t> </a:t>
            </a:r>
            <a:r>
              <a:rPr dirty="0" spc="-10"/>
              <a:t>dashboard.</a:t>
            </a:r>
          </a:p>
          <a:p>
            <a:pPr>
              <a:lnSpc>
                <a:spcPct val="100000"/>
              </a:lnSpc>
              <a:spcBef>
                <a:spcPts val="760"/>
              </a:spcBef>
              <a:buFont typeface="Arial"/>
              <a:buChar char="•"/>
            </a:p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This</a:t>
            </a:r>
            <a:r>
              <a:rPr dirty="0" spc="-35"/>
              <a:t> </a:t>
            </a: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aims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reduce</a:t>
            </a:r>
            <a:r>
              <a:rPr dirty="0" spc="-30"/>
              <a:t> </a:t>
            </a:r>
            <a:r>
              <a:rPr dirty="0"/>
              <a:t>human</a:t>
            </a:r>
            <a:r>
              <a:rPr dirty="0" spc="-35"/>
              <a:t> </a:t>
            </a:r>
            <a:r>
              <a:rPr dirty="0"/>
              <a:t>error,</a:t>
            </a:r>
            <a:r>
              <a:rPr dirty="0" spc="-30"/>
              <a:t> </a:t>
            </a:r>
            <a:r>
              <a:rPr dirty="0"/>
              <a:t>optimize</a:t>
            </a:r>
            <a:r>
              <a:rPr dirty="0" spc="-30"/>
              <a:t> </a:t>
            </a:r>
            <a:r>
              <a:rPr dirty="0"/>
              <a:t>order</a:t>
            </a:r>
            <a:r>
              <a:rPr dirty="0" spc="-35"/>
              <a:t> </a:t>
            </a:r>
            <a:r>
              <a:rPr dirty="0"/>
              <a:t>management,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improve </a:t>
            </a:r>
            <a:r>
              <a:rPr dirty="0"/>
              <a:t>communication</a:t>
            </a:r>
            <a:r>
              <a:rPr dirty="0" spc="-70"/>
              <a:t> </a:t>
            </a:r>
            <a:r>
              <a:rPr dirty="0"/>
              <a:t>between</a:t>
            </a:r>
            <a:r>
              <a:rPr dirty="0" spc="-55"/>
              <a:t> </a:t>
            </a:r>
            <a:r>
              <a:rPr dirty="0"/>
              <a:t>restaurants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customers.</a:t>
            </a:r>
            <a:r>
              <a:rPr dirty="0" spc="-55"/>
              <a:t> </a:t>
            </a:r>
            <a:r>
              <a:rPr dirty="0"/>
              <a:t>Foodify</a:t>
            </a:r>
            <a:r>
              <a:rPr dirty="0" spc="-55"/>
              <a:t> </a:t>
            </a:r>
            <a:r>
              <a:rPr dirty="0"/>
              <a:t>offers</a:t>
            </a:r>
            <a:r>
              <a:rPr dirty="0" spc="-55"/>
              <a:t> </a:t>
            </a:r>
            <a:r>
              <a:rPr dirty="0" spc="-10"/>
              <a:t>real-</a:t>
            </a:r>
            <a:r>
              <a:rPr dirty="0"/>
              <a:t>time</a:t>
            </a:r>
            <a:r>
              <a:rPr dirty="0" spc="-55"/>
              <a:t> </a:t>
            </a:r>
            <a:r>
              <a:rPr dirty="0" spc="-10"/>
              <a:t>order </a:t>
            </a:r>
            <a:r>
              <a:rPr dirty="0"/>
              <a:t>updates,</a:t>
            </a:r>
            <a:r>
              <a:rPr dirty="0" spc="-40"/>
              <a:t> </a:t>
            </a:r>
            <a:r>
              <a:rPr dirty="0"/>
              <a:t>estimated</a:t>
            </a:r>
            <a:r>
              <a:rPr dirty="0" spc="-40"/>
              <a:t> </a:t>
            </a:r>
            <a:r>
              <a:rPr dirty="0"/>
              <a:t>delivery</a:t>
            </a:r>
            <a:r>
              <a:rPr dirty="0" spc="-35"/>
              <a:t> </a:t>
            </a:r>
            <a:r>
              <a:rPr dirty="0"/>
              <a:t>tracking,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digital</a:t>
            </a:r>
            <a:r>
              <a:rPr dirty="0" spc="-40"/>
              <a:t> </a:t>
            </a:r>
            <a:r>
              <a:rPr dirty="0"/>
              <a:t>payment</a:t>
            </a:r>
            <a:r>
              <a:rPr dirty="0" spc="-35"/>
              <a:t> </a:t>
            </a:r>
            <a:r>
              <a:rPr dirty="0"/>
              <a:t>integration,</a:t>
            </a:r>
            <a:r>
              <a:rPr dirty="0" spc="-40"/>
              <a:t> </a:t>
            </a:r>
            <a:r>
              <a:rPr dirty="0"/>
              <a:t>making</a:t>
            </a:r>
            <a:r>
              <a:rPr dirty="0" spc="-35"/>
              <a:t> </a:t>
            </a:r>
            <a:r>
              <a:rPr dirty="0"/>
              <a:t>it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robust </a:t>
            </a:r>
            <a:r>
              <a:rPr dirty="0"/>
              <a:t>solution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both</a:t>
            </a:r>
            <a:r>
              <a:rPr dirty="0" spc="-30"/>
              <a:t> </a:t>
            </a:r>
            <a:r>
              <a:rPr dirty="0"/>
              <a:t>small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large-</a:t>
            </a:r>
            <a:r>
              <a:rPr dirty="0"/>
              <a:t>scale</a:t>
            </a:r>
            <a:r>
              <a:rPr dirty="0" spc="-25"/>
              <a:t> </a:t>
            </a:r>
            <a:r>
              <a:rPr dirty="0"/>
              <a:t>restaurants.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platform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scalable,</a:t>
            </a:r>
            <a:r>
              <a:rPr dirty="0" spc="-30"/>
              <a:t> </a:t>
            </a:r>
            <a:r>
              <a:rPr dirty="0" spc="-10"/>
              <a:t>adaptable,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designed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responsive</a:t>
            </a:r>
            <a:r>
              <a:rPr dirty="0" spc="-30"/>
              <a:t> </a:t>
            </a:r>
            <a:r>
              <a:rPr dirty="0"/>
              <a:t>web</a:t>
            </a:r>
            <a:r>
              <a:rPr dirty="0" spc="-30"/>
              <a:t> </a:t>
            </a:r>
            <a:r>
              <a:rPr dirty="0"/>
              <a:t>technologies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ensure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smooth</a:t>
            </a:r>
            <a:r>
              <a:rPr dirty="0" spc="-30"/>
              <a:t> </a:t>
            </a:r>
            <a:r>
              <a:rPr dirty="0"/>
              <a:t>experience</a:t>
            </a:r>
            <a:r>
              <a:rPr dirty="0" spc="-30"/>
              <a:t> </a:t>
            </a:r>
            <a:r>
              <a:rPr dirty="0" spc="-10"/>
              <a:t>across</a:t>
            </a:r>
            <a:r>
              <a:rPr dirty="0" spc="500"/>
              <a:t> </a:t>
            </a:r>
            <a:r>
              <a:rPr dirty="0"/>
              <a:t>all</a:t>
            </a:r>
            <a:r>
              <a:rPr dirty="0" spc="-10"/>
              <a:t> devices.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9215">
              <a:lnSpc>
                <a:spcPct val="100000"/>
              </a:lnSpc>
              <a:spcBef>
                <a:spcPts val="100"/>
              </a:spcBef>
            </a:pPr>
            <a:r>
              <a:rPr dirty="0"/>
              <a:t>EXISTING</a:t>
            </a:r>
            <a:r>
              <a:rPr dirty="0" spc="-95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8" y="1619402"/>
            <a:ext cx="8139430" cy="385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Currently,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most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small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medium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rely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manual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semi-</a:t>
            </a:r>
            <a:r>
              <a:rPr dirty="0" sz="1700">
                <a:latin typeface="Calibri"/>
                <a:cs typeface="Calibri"/>
              </a:rPr>
              <a:t>digital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systems</a:t>
            </a:r>
            <a:r>
              <a:rPr dirty="0" sz="1700" spc="50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managing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orders.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Customers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typically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place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via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phone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calls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third-party </a:t>
            </a:r>
            <a:r>
              <a:rPr dirty="0" sz="1700">
                <a:latin typeface="Calibri"/>
                <a:cs typeface="Calibri"/>
              </a:rPr>
              <a:t>delivery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apps,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often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result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miscommunication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delays.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staff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need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manually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record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check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inventory,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kitchen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staff,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increases</a:t>
            </a:r>
            <a:r>
              <a:rPr dirty="0" sz="1700" spc="50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chance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human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error.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Font typeface="Arial"/>
              <a:buChar char="•"/>
            </a:pPr>
            <a:endParaRPr sz="1700">
              <a:latin typeface="Calibri"/>
              <a:cs typeface="Calibri"/>
            </a:endParaRPr>
          </a:p>
          <a:p>
            <a:pPr marL="354965" marR="12509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Additionally,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existing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third-</a:t>
            </a:r>
            <a:r>
              <a:rPr dirty="0" sz="1700">
                <a:latin typeface="Calibri"/>
                <a:cs typeface="Calibri"/>
              </a:rPr>
              <a:t>party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platforms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charge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high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commissions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lack </a:t>
            </a:r>
            <a:r>
              <a:rPr dirty="0" sz="1700">
                <a:latin typeface="Calibri"/>
                <a:cs typeface="Calibri"/>
              </a:rPr>
              <a:t>customization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restaurants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manage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their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unique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requirements.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Customers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also </a:t>
            </a:r>
            <a:r>
              <a:rPr dirty="0" sz="1700">
                <a:latin typeface="Calibri"/>
                <a:cs typeface="Calibri"/>
              </a:rPr>
              <a:t>face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inconvenience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when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there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discrepancies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menu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availability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status.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absence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unified,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restaurant-</a:t>
            </a:r>
            <a:r>
              <a:rPr dirty="0" sz="1700">
                <a:latin typeface="Calibri"/>
                <a:cs typeface="Calibri"/>
              </a:rPr>
              <a:t>owned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system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limits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loyalty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reduces </a:t>
            </a:r>
            <a:r>
              <a:rPr dirty="0" sz="1700">
                <a:latin typeface="Calibri"/>
                <a:cs typeface="Calibri"/>
              </a:rPr>
              <a:t>profit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margins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business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owners.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Font typeface="Arial"/>
              <a:buChar char="•"/>
            </a:pPr>
            <a:endParaRPr sz="1700">
              <a:latin typeface="Calibri"/>
              <a:cs typeface="Calibri"/>
            </a:endParaRPr>
          </a:p>
          <a:p>
            <a:pPr marL="354965" marR="44767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Thus,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need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reliable,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customizable,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efficient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digital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ordering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system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like </a:t>
            </a:r>
            <a:r>
              <a:rPr dirty="0" sz="1700">
                <a:latin typeface="Calibri"/>
                <a:cs typeface="Calibri"/>
              </a:rPr>
              <a:t>Foodify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become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essential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modern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food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industry.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33475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dirty="0" spc="-60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8" y="1619402"/>
            <a:ext cx="8141970" cy="411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Foodify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introduces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fully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automated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online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platform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integrates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user-friendly </a:t>
            </a:r>
            <a:r>
              <a:rPr dirty="0" sz="1700">
                <a:latin typeface="Calibri"/>
                <a:cs typeface="Calibri"/>
              </a:rPr>
              <a:t>ordering,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efficient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management,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real-</a:t>
            </a:r>
            <a:r>
              <a:rPr dirty="0" sz="1700">
                <a:latin typeface="Calibri"/>
                <a:cs typeface="Calibri"/>
              </a:rPr>
              <a:t>time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tracking.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proposed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system </a:t>
            </a:r>
            <a:r>
              <a:rPr dirty="0" sz="1700">
                <a:latin typeface="Calibri"/>
                <a:cs typeface="Calibri"/>
              </a:rPr>
              <a:t>bridges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gap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between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customers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eliminating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manual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dependency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providing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transparency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throughout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ordering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process.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Font typeface="Arial"/>
              <a:buChar char="•"/>
            </a:pPr>
            <a:endParaRPr sz="1700">
              <a:latin typeface="Calibri"/>
              <a:cs typeface="Calibri"/>
            </a:endParaRPr>
          </a:p>
          <a:p>
            <a:pPr marL="354965" marR="23114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Users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browse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through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menus,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dishes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their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cart,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apply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discount </a:t>
            </a:r>
            <a:r>
              <a:rPr dirty="0" sz="1700">
                <a:latin typeface="Calibri"/>
                <a:cs typeface="Calibri"/>
              </a:rPr>
              <a:t>codes,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make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secure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payments.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backend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handles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processing,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user </a:t>
            </a:r>
            <a:r>
              <a:rPr dirty="0" sz="1700">
                <a:latin typeface="Calibri"/>
                <a:cs typeface="Calibri"/>
              </a:rPr>
              <a:t>authentication,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data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storage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using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Node.js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MongoDB,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ensuring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scalability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and </a:t>
            </a:r>
            <a:r>
              <a:rPr dirty="0" sz="1700">
                <a:latin typeface="Calibri"/>
                <a:cs typeface="Calibri"/>
              </a:rPr>
              <a:t>security.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frontend,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developed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using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HTML,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CSS,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JavaScript,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provides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visually </a:t>
            </a:r>
            <a:r>
              <a:rPr dirty="0" sz="1700">
                <a:latin typeface="Calibri"/>
                <a:cs typeface="Calibri"/>
              </a:rPr>
              <a:t>appealing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responsive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design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optimized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both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desktop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mobile.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Font typeface="Arial"/>
              <a:buChar char="•"/>
            </a:pPr>
            <a:endParaRPr sz="1700">
              <a:latin typeface="Calibri"/>
              <a:cs typeface="Calibri"/>
            </a:endParaRPr>
          </a:p>
          <a:p>
            <a:pPr marL="354965" marR="7302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Restaurants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benefit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from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admin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dashboard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allows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them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menus,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view </a:t>
            </a:r>
            <a:r>
              <a:rPr dirty="0" sz="1700">
                <a:latin typeface="Calibri"/>
                <a:cs typeface="Calibri"/>
              </a:rPr>
              <a:t>customer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insights,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effectively.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Foodify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also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provides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future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potential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integrating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delivery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tracking,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AI-</a:t>
            </a:r>
            <a:r>
              <a:rPr dirty="0" sz="1700">
                <a:latin typeface="Calibri"/>
                <a:cs typeface="Calibri"/>
              </a:rPr>
              <a:t>based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food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suggestions,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customer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feedback </a:t>
            </a:r>
            <a:r>
              <a:rPr dirty="0" sz="1700">
                <a:latin typeface="Calibri"/>
                <a:cs typeface="Calibri"/>
              </a:rPr>
              <a:t>analysis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improve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service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quality.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83714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ADVANTAGES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8" y="1568602"/>
            <a:ext cx="6549390" cy="28143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Streamlined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time-</a:t>
            </a:r>
            <a:r>
              <a:rPr dirty="0" sz="1700">
                <a:latin typeface="Calibri"/>
                <a:cs typeface="Calibri"/>
              </a:rPr>
              <a:t>saving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ordering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process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customers.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Enhanced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efficiency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management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through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automation.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Real-</a:t>
            </a:r>
            <a:r>
              <a:rPr dirty="0" sz="1700">
                <a:latin typeface="Calibri"/>
                <a:cs typeface="Calibri"/>
              </a:rPr>
              <a:t>time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transparent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tracking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orders.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Reduced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human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dependency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minimized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communication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errors.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Secure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payment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gateway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integration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ensure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trust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safety.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Customizable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interface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adaptable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branding.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Centralized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database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enabling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data-</a:t>
            </a:r>
            <a:r>
              <a:rPr dirty="0" sz="1700">
                <a:latin typeface="Calibri"/>
                <a:cs typeface="Calibri"/>
              </a:rPr>
              <a:t>driven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insights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analytics.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User-</a:t>
            </a:r>
            <a:r>
              <a:rPr dirty="0" sz="1700">
                <a:latin typeface="Calibri"/>
                <a:cs typeface="Calibri"/>
              </a:rPr>
              <a:t>friendly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interface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built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accessibility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mind.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Future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scalability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loyalty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programs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discounts.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14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DISADVANTAGES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8" y="1568602"/>
            <a:ext cx="7571105" cy="18846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Dependence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stable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internet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connectivity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smooth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operation.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High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initial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development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setup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cost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smaller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restaurants.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Requires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regular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technical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maintenance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ensure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performance.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Security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vulnerabilities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arise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backend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protection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properly.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Downtime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bugs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system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could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affect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experience.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Limited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offline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functionality,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restricting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accessibility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during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network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failures.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dirty="0" spc="-50"/>
              <a:t> </a:t>
            </a:r>
            <a:r>
              <a:rPr dirty="0" spc="-10"/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0623" y="2279942"/>
            <a:ext cx="7661275" cy="21437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Processor: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Intel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Core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i5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higher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smooth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application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performance.</a:t>
            </a:r>
            <a:endParaRPr sz="17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RAM: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Minimum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4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GB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(8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GB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recommended)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handle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web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server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database operations.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Storage: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Minimum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250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GB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store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logs,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images,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database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entries.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Network: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Broadband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fiber-</a:t>
            </a:r>
            <a:r>
              <a:rPr dirty="0" sz="1700">
                <a:latin typeface="Calibri"/>
                <a:cs typeface="Calibri"/>
              </a:rPr>
              <a:t>optic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internet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minimum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10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Mbps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speed.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Display: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Full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monitor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resolution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1366x768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higher.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Optional: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External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backup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device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cloud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service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database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redundancy.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dirty="0" spc="-50"/>
              <a:t> </a:t>
            </a:r>
            <a:r>
              <a:rPr dirty="0" spc="-10"/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8" y="1930743"/>
            <a:ext cx="7526655" cy="21945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Frontend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Technologies: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HTML5,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CSS3,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JavaScript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(React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vanilla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JS).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Backend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Technologies: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Node.js,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Express.js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RESTful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API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development.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Database: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MongoDB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storing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profiles,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menus,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history.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Payment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Gateway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Integration: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Razorpay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/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Stripe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API.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Server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Environment: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Localhost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cloud-</a:t>
            </a:r>
            <a:r>
              <a:rPr dirty="0" sz="1700">
                <a:latin typeface="Calibri"/>
                <a:cs typeface="Calibri"/>
              </a:rPr>
              <a:t>based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server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(AWS,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Heroku,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Render).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Tools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IDEs: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Visual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Studio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Code,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npm,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Git,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Postman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API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testing.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•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Operating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System: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Windows,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macOS,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Linux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compatible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environment.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377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MODULES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218" y="1568602"/>
            <a:ext cx="8141970" cy="21945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1.User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–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registration,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login,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profile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history.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2.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Menu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–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Displays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available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dishes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images,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ingredients,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price.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3.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Cart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Module–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Handles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add/remove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items,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calculates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total,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initiates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checkout.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4.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Payment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–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Integrates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payment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gateway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APIs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handle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secure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transactions.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5.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Admin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–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Allows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restaurant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staff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manage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menu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process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orders.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6.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Notification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–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Sends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order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confirmation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delivery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via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email/SMS.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>
                <a:latin typeface="Calibri"/>
                <a:cs typeface="Calibri"/>
              </a:rPr>
              <a:t>7.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Analytics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Module–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Provides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insights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sales,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activity,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20">
                <a:latin typeface="Calibri"/>
                <a:cs typeface="Calibri"/>
              </a:rPr>
              <a:t> most-</a:t>
            </a:r>
            <a:r>
              <a:rPr dirty="0" sz="1700">
                <a:latin typeface="Calibri"/>
                <a:cs typeface="Calibri"/>
              </a:rPr>
              <a:t>ordered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items.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2025-10-30T12:29:39Z</dcterms:created>
  <dcterms:modified xsi:type="dcterms:W3CDTF">2025-10-30T12:29:39Z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2025-10-30T00:00:00Z</vt:filetime>
  </property>
  <property fmtid="{D5CDD505-2E9C-101B-9397-08002B2CF9AE}" pid="3" name="LastSaved">
    <vt:filetime>2025-10-30T00:00:00Z</vt:filetime>
  </property>
  <property fmtid="{D5CDD505-2E9C-101B-9397-08002B2CF9AE}" pid="4" name="Producer">
    <vt:lpwstr>3-Heights(TM) PDF Security Shell 4.8.25.2 (http://www.pdf-tools.com)</vt:lpwstr>
  </property>
</Properties>
</file>