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59" r:id="rId2"/>
    <p:sldId id="261" r:id="rId3"/>
    <p:sldId id="262" r:id="rId4"/>
    <p:sldId id="263" r:id="rId5"/>
    <p:sldId id="264" r:id="rId6"/>
    <p:sldId id="266" r:id="rId7"/>
    <p:sldId id="271" r:id="rId8"/>
    <p:sldId id="267" r:id="rId9"/>
    <p:sldId id="268" r:id="rId10"/>
    <p:sldId id="270" r:id="rId11"/>
  </p:sldIdLst>
  <p:sldSz cx="9144000" cy="6858000" type="screen4x3"/>
  <p:notesSz cx="6858000" cy="9144000"/>
  <p:defaultTextStyle>
    <a:defPPr>
      <a:defRPr lang="ru-RU"/>
    </a:defPPr>
    <a:lvl1pPr marL="0" algn="l" defTabSz="914400" rtl="0" eaLnBrk="1" latinLnBrk="0" hangingPunct="1">
      <a:defRPr lang="ru-RU" sz="1800" kern="1200">
        <a:solidFill>
          <a:schemeClr val="tx1"/>
        </a:solidFill>
        <a:latin typeface="+mn-lt"/>
        <a:ea typeface="+mn-ea"/>
        <a:cs typeface="+mn-cs"/>
      </a:defRPr>
    </a:lvl1pPr>
    <a:lvl2pPr marL="457200" algn="l" defTabSz="914400" rtl="0" eaLnBrk="1" latinLnBrk="0" hangingPunct="1">
      <a:defRPr lang="ru-RU" sz="1800" kern="1200">
        <a:solidFill>
          <a:schemeClr val="tx1"/>
        </a:solidFill>
        <a:latin typeface="+mn-lt"/>
        <a:ea typeface="+mn-ea"/>
        <a:cs typeface="+mn-cs"/>
      </a:defRPr>
    </a:lvl2pPr>
    <a:lvl3pPr marL="914400" algn="l" defTabSz="914400" rtl="0" eaLnBrk="1" latinLnBrk="0" hangingPunct="1">
      <a:defRPr lang="ru-RU" sz="1800" kern="1200">
        <a:solidFill>
          <a:schemeClr val="tx1"/>
        </a:solidFill>
        <a:latin typeface="+mn-lt"/>
        <a:ea typeface="+mn-ea"/>
        <a:cs typeface="+mn-cs"/>
      </a:defRPr>
    </a:lvl3pPr>
    <a:lvl4pPr marL="1371600" algn="l" defTabSz="914400" rtl="0" eaLnBrk="1" latinLnBrk="0" hangingPunct="1">
      <a:defRPr lang="ru-RU" sz="1800" kern="1200">
        <a:solidFill>
          <a:schemeClr val="tx1"/>
        </a:solidFill>
        <a:latin typeface="+mn-lt"/>
        <a:ea typeface="+mn-ea"/>
        <a:cs typeface="+mn-cs"/>
      </a:defRPr>
    </a:lvl4pPr>
    <a:lvl5pPr marL="1828800" algn="l" defTabSz="914400" rtl="0" eaLnBrk="1" latinLnBrk="0" hangingPunct="1">
      <a:defRPr lang="ru-RU" sz="1800" kern="1200">
        <a:solidFill>
          <a:schemeClr val="tx1"/>
        </a:solidFill>
        <a:latin typeface="+mn-lt"/>
        <a:ea typeface="+mn-ea"/>
        <a:cs typeface="+mn-cs"/>
      </a:defRPr>
    </a:lvl5pPr>
    <a:lvl6pPr marL="2286000" algn="l" defTabSz="914400" rtl="0" eaLnBrk="1" latinLnBrk="0" hangingPunct="1">
      <a:defRPr lang="ru-RU" sz="1800" kern="1200">
        <a:solidFill>
          <a:schemeClr val="tx1"/>
        </a:solidFill>
        <a:latin typeface="+mn-lt"/>
        <a:ea typeface="+mn-ea"/>
        <a:cs typeface="+mn-cs"/>
      </a:defRPr>
    </a:lvl6pPr>
    <a:lvl7pPr marL="2743200" algn="l" defTabSz="914400" rtl="0" eaLnBrk="1" latinLnBrk="0" hangingPunct="1">
      <a:defRPr lang="ru-RU" sz="1800" kern="1200">
        <a:solidFill>
          <a:schemeClr val="tx1"/>
        </a:solidFill>
        <a:latin typeface="+mn-lt"/>
        <a:ea typeface="+mn-ea"/>
        <a:cs typeface="+mn-cs"/>
      </a:defRPr>
    </a:lvl7pPr>
    <a:lvl8pPr marL="3200400" algn="l" defTabSz="914400" rtl="0" eaLnBrk="1" latinLnBrk="0" hangingPunct="1">
      <a:defRPr lang="ru-RU" sz="1800" kern="1200">
        <a:solidFill>
          <a:schemeClr val="tx1"/>
        </a:solidFill>
        <a:latin typeface="+mn-lt"/>
        <a:ea typeface="+mn-ea"/>
        <a:cs typeface="+mn-cs"/>
      </a:defRPr>
    </a:lvl8pPr>
    <a:lvl9pPr marL="3657600" algn="l" defTabSz="914400" rtl="0" eaLnBrk="1" latinLnBrk="0" hangingPunct="1">
      <a:defRPr lang="ru-RU"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992832F5-EA01-48E5-B403-87E193F50680}">
          <p14:sldIdLst>
            <p14:sldId id="259"/>
          </p14:sldIdLst>
        </p14:section>
        <p14:section name="Обзор проекта" id="{087866C3-7028-482C-8D34-6BF5363FBD75}">
          <p14:sldIdLst>
            <p14:sldId id="261"/>
          </p14:sldIdLst>
        </p14:section>
        <p14:section name="Обновление состояния" id="{521DEF98-8796-4632-831A-16252E9A6054}">
          <p14:sldIdLst>
            <p14:sldId id="262"/>
            <p14:sldId id="263"/>
          </p14:sldIdLst>
        </p14:section>
        <p14:section name="Временная шкала" id="{CF24EBA6-C924-424D-AC31-A4B9992A87E0}">
          <p14:sldIdLst>
            <p14:sldId id="264"/>
            <p14:sldId id="266"/>
            <p14:sldId id="271"/>
          </p14:sldIdLst>
        </p14:section>
        <p14:section name="Следующие шаги и действия" id="{C24C98EC-938D-4034-8DB8-5E8DBF16E3CB}">
          <p14:sldIdLst>
            <p14:sldId id="267"/>
            <p14:sldId id="268"/>
          </p14:sldIdLst>
        </p14:section>
        <p14:section name="Приложение" id="{E35CCD6A-2288-476E-BC93-C75323AE1F32}">
          <p14:sldIdLst>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35" autoAdjust="0"/>
    <p:restoredTop sz="88187" autoAdjust="0"/>
  </p:normalViewPr>
  <p:slideViewPr>
    <p:cSldViewPr>
      <p:cViewPr varScale="1">
        <p:scale>
          <a:sx n="94" d="100"/>
          <a:sy n="94" d="100"/>
        </p:scale>
        <p:origin x="-1320" y="-102"/>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5C831A-CCF5-4391-A2BE-9DF065D37587}" type="doc">
      <dgm:prSet loTypeId="urn:microsoft.com/office/officeart/2005/8/layout/arrow2" loCatId="process" qsTypeId="urn:microsoft.com/office/officeart/2005/8/quickstyle/3d5" qsCatId="3D" csTypeId="urn:microsoft.com/office/officeart/2005/8/colors/colorful3" csCatId="colorful" phldr="1"/>
      <dgm:spPr/>
    </dgm:pt>
    <dgm:pt modelId="{1E3A074B-8EC3-4AC7-ADB8-C53A583CA2D1}">
      <dgm:prSet phldrT="[Text]" custT="1"/>
      <dgm:spPr/>
      <dgm:t>
        <a:bodyPr/>
        <a:lstStyle/>
        <a:p>
          <a:r>
            <a:rPr lang="ru-RU" sz="2000" dirty="0" smtClean="0"/>
            <a:t>Постановка задачи</a:t>
          </a:r>
          <a:endParaRPr lang="ru-RU" sz="2000" dirty="0"/>
        </a:p>
      </dgm:t>
    </dgm:pt>
    <dgm:pt modelId="{C3E70DF8-D297-401F-A070-1295F4388B0B}" type="parTrans" cxnId="{8C1AFE23-B091-4CE6-8284-0511812F213B}">
      <dgm:prSet/>
      <dgm:spPr/>
      <dgm:t>
        <a:bodyPr/>
        <a:lstStyle/>
        <a:p>
          <a:endParaRPr lang="ru-RU" sz="2400"/>
        </a:p>
      </dgm:t>
    </dgm:pt>
    <dgm:pt modelId="{13D421C7-F834-4141-85ED-0207D610A128}" type="sibTrans" cxnId="{8C1AFE23-B091-4CE6-8284-0511812F213B}">
      <dgm:prSet/>
      <dgm:spPr/>
      <dgm:t>
        <a:bodyPr/>
        <a:lstStyle/>
        <a:p>
          <a:endParaRPr lang="ru-RU" sz="2400"/>
        </a:p>
      </dgm:t>
    </dgm:pt>
    <dgm:pt modelId="{C7CCB8C4-BA8F-435B-96D2-651E5BBEE204}">
      <dgm:prSet phldrT="[Text]" custT="1"/>
      <dgm:spPr/>
      <dgm:t>
        <a:bodyPr/>
        <a:lstStyle/>
        <a:p>
          <a:r>
            <a:rPr lang="ru-RU" sz="2000" dirty="0" smtClean="0"/>
            <a:t>Проектирование программного продукта</a:t>
          </a:r>
          <a:endParaRPr lang="ru-RU" sz="2000" dirty="0"/>
        </a:p>
      </dgm:t>
    </dgm:pt>
    <dgm:pt modelId="{AD18367E-C5DB-45A4-A27B-B15954C86D0F}" type="parTrans" cxnId="{679C1D1A-14EB-43D6-A6EB-15DB434BD9E3}">
      <dgm:prSet/>
      <dgm:spPr/>
      <dgm:t>
        <a:bodyPr/>
        <a:lstStyle/>
        <a:p>
          <a:endParaRPr lang="ru-RU" sz="2400"/>
        </a:p>
      </dgm:t>
    </dgm:pt>
    <dgm:pt modelId="{7D6A4EA2-7BAB-433A-B969-4D95C96F0274}" type="sibTrans" cxnId="{679C1D1A-14EB-43D6-A6EB-15DB434BD9E3}">
      <dgm:prSet/>
      <dgm:spPr/>
      <dgm:t>
        <a:bodyPr/>
        <a:lstStyle/>
        <a:p>
          <a:endParaRPr lang="ru-RU" sz="2400"/>
        </a:p>
      </dgm:t>
    </dgm:pt>
    <dgm:pt modelId="{A75DE5EA-0E88-4A1C-B1EA-B4EE477D7AA1}">
      <dgm:prSet phldrT="[Text]" custT="1"/>
      <dgm:spPr/>
      <dgm:t>
        <a:bodyPr/>
        <a:lstStyle/>
        <a:p>
          <a:r>
            <a:rPr lang="ru-RU" sz="2000" dirty="0" smtClean="0"/>
            <a:t>Разработка программного обеспечения</a:t>
          </a:r>
          <a:endParaRPr lang="ru-RU" sz="2000" dirty="0"/>
        </a:p>
      </dgm:t>
    </dgm:pt>
    <dgm:pt modelId="{48157EE2-9BD9-48FE-A422-276C84F2470D}" type="parTrans" cxnId="{D09152C8-0058-4F02-AE9F-59A443534AE8}">
      <dgm:prSet/>
      <dgm:spPr/>
      <dgm:t>
        <a:bodyPr/>
        <a:lstStyle/>
        <a:p>
          <a:endParaRPr lang="ru-RU" sz="2400"/>
        </a:p>
      </dgm:t>
    </dgm:pt>
    <dgm:pt modelId="{03226FF3-250B-4000-A0B5-00FF0F1D75A5}" type="sibTrans" cxnId="{D09152C8-0058-4F02-AE9F-59A443534AE8}">
      <dgm:prSet/>
      <dgm:spPr/>
      <dgm:t>
        <a:bodyPr/>
        <a:lstStyle/>
        <a:p>
          <a:endParaRPr lang="ru-RU" sz="2400"/>
        </a:p>
      </dgm:t>
    </dgm:pt>
    <dgm:pt modelId="{1982B446-3706-4711-A6F1-3DC4DFE59A3A}">
      <dgm:prSet phldrT="[Text]" custT="1"/>
      <dgm:spPr/>
      <dgm:t>
        <a:bodyPr/>
        <a:lstStyle/>
        <a:p>
          <a:r>
            <a:rPr lang="ru-RU" sz="2000" dirty="0" smtClean="0"/>
            <a:t>Тестирование программного модуля</a:t>
          </a:r>
          <a:endParaRPr lang="ru-RU" sz="2000" dirty="0"/>
        </a:p>
      </dgm:t>
    </dgm:pt>
    <dgm:pt modelId="{33D0F32B-ABD3-423A-818A-28D89377B172}" type="parTrans" cxnId="{7DD07C3D-EA79-49EE-93EE-865A49AB8425}">
      <dgm:prSet/>
      <dgm:spPr/>
      <dgm:t>
        <a:bodyPr/>
        <a:lstStyle/>
        <a:p>
          <a:endParaRPr lang="ru-RU"/>
        </a:p>
      </dgm:t>
    </dgm:pt>
    <dgm:pt modelId="{6C0374E5-7FC4-4DEF-BC17-94C58A35DE3F}" type="sibTrans" cxnId="{7DD07C3D-EA79-49EE-93EE-865A49AB8425}">
      <dgm:prSet/>
      <dgm:spPr/>
      <dgm:t>
        <a:bodyPr/>
        <a:lstStyle/>
        <a:p>
          <a:endParaRPr lang="ru-RU"/>
        </a:p>
      </dgm:t>
    </dgm:pt>
    <dgm:pt modelId="{E220828C-C958-4FCF-B52F-02D7F5D17607}" type="pres">
      <dgm:prSet presAssocID="{455C831A-CCF5-4391-A2BE-9DF065D37587}" presName="arrowDiagram" presStyleCnt="0">
        <dgm:presLayoutVars>
          <dgm:chMax val="5"/>
          <dgm:dir/>
          <dgm:resizeHandles val="exact"/>
        </dgm:presLayoutVars>
      </dgm:prSet>
      <dgm:spPr/>
    </dgm:pt>
    <dgm:pt modelId="{82ED47FD-CD8E-4EC8-A7E3-BF3AC4BC5C1A}" type="pres">
      <dgm:prSet presAssocID="{455C831A-CCF5-4391-A2BE-9DF065D37587}" presName="arrow" presStyleLbl="bgShp" presStyleIdx="0" presStyleCnt="1" custScaleX="86792" custScaleY="86038"/>
      <dgm:spPr/>
    </dgm:pt>
    <dgm:pt modelId="{4566E19C-2577-409E-A34A-BB8B091D39D1}" type="pres">
      <dgm:prSet presAssocID="{455C831A-CCF5-4391-A2BE-9DF065D37587}" presName="arrowDiagram4" presStyleCnt="0"/>
      <dgm:spPr/>
    </dgm:pt>
    <dgm:pt modelId="{A94E7C76-C16F-47F1-B4F1-C2CF2270A7E9}" type="pres">
      <dgm:prSet presAssocID="{1E3A074B-8EC3-4AC7-ADB8-C53A583CA2D1}" presName="bullet4a" presStyleLbl="node1" presStyleIdx="0" presStyleCnt="4" custLinFactX="129" custLinFactNeighborX="100000" custLinFactNeighborY="9679"/>
      <dgm:spPr/>
    </dgm:pt>
    <dgm:pt modelId="{48F9B62B-8095-40B1-882D-7B164B0C8B69}" type="pres">
      <dgm:prSet presAssocID="{1E3A074B-8EC3-4AC7-ADB8-C53A583CA2D1}" presName="textBox4a" presStyleLbl="revTx" presStyleIdx="0" presStyleCnt="4" custScaleX="120677" custLinFactNeighborX="14676" custLinFactNeighborY="29729">
        <dgm:presLayoutVars>
          <dgm:bulletEnabled val="1"/>
        </dgm:presLayoutVars>
      </dgm:prSet>
      <dgm:spPr/>
      <dgm:t>
        <a:bodyPr/>
        <a:lstStyle/>
        <a:p>
          <a:endParaRPr lang="ru-RU"/>
        </a:p>
      </dgm:t>
    </dgm:pt>
    <dgm:pt modelId="{0CFC4447-43F4-414D-A014-8F5BDE3BC5FF}" type="pres">
      <dgm:prSet presAssocID="{C7CCB8C4-BA8F-435B-96D2-651E5BBEE204}" presName="bullet4b" presStyleLbl="node1" presStyleIdx="1" presStyleCnt="4" custLinFactNeighborX="-8158" custLinFactNeighborY="50683"/>
      <dgm:spPr/>
    </dgm:pt>
    <dgm:pt modelId="{389CF004-91C6-4868-93F7-537D5C97980B}" type="pres">
      <dgm:prSet presAssocID="{C7CCB8C4-BA8F-435B-96D2-651E5BBEE204}" presName="textBox4b" presStyleLbl="revTx" presStyleIdx="1" presStyleCnt="4" custScaleY="81565" custLinFactNeighborX="-9999" custLinFactNeighborY="18094">
        <dgm:presLayoutVars>
          <dgm:bulletEnabled val="1"/>
        </dgm:presLayoutVars>
      </dgm:prSet>
      <dgm:spPr/>
      <dgm:t>
        <a:bodyPr/>
        <a:lstStyle/>
        <a:p>
          <a:endParaRPr lang="ru-RU"/>
        </a:p>
      </dgm:t>
    </dgm:pt>
    <dgm:pt modelId="{8D49C94D-D2A4-4464-8383-D3C12F8B2538}" type="pres">
      <dgm:prSet presAssocID="{A75DE5EA-0E88-4A1C-B1EA-B4EE477D7AA1}" presName="bullet4c" presStyleLbl="node1" presStyleIdx="2" presStyleCnt="4" custLinFactNeighborX="-59466" custLinFactNeighborY="50213"/>
      <dgm:spPr/>
    </dgm:pt>
    <dgm:pt modelId="{5E71A06C-9747-4CAE-BA21-E9C2A4D6678D}" type="pres">
      <dgm:prSet presAssocID="{A75DE5EA-0E88-4A1C-B1EA-B4EE477D7AA1}" presName="textBox4c" presStyleLbl="revTx" presStyleIdx="2" presStyleCnt="4" custScaleY="60921" custLinFactNeighborX="-27627" custLinFactNeighborY="4121">
        <dgm:presLayoutVars>
          <dgm:bulletEnabled val="1"/>
        </dgm:presLayoutVars>
      </dgm:prSet>
      <dgm:spPr/>
      <dgm:t>
        <a:bodyPr/>
        <a:lstStyle/>
        <a:p>
          <a:endParaRPr lang="ru-RU"/>
        </a:p>
      </dgm:t>
    </dgm:pt>
    <dgm:pt modelId="{A9227355-A6E4-4C01-AB6A-08B68C0ABB91}" type="pres">
      <dgm:prSet presAssocID="{1982B446-3706-4711-A6F1-3DC4DFE59A3A}" presName="bullet4d" presStyleLbl="node1" presStyleIdx="3" presStyleCnt="4" custLinFactNeighborX="-57095" custLinFactNeighborY="36725"/>
      <dgm:spPr/>
    </dgm:pt>
    <dgm:pt modelId="{DB2CD8C7-A5B3-49A1-81CC-0EEDDDF3DB4E}" type="pres">
      <dgm:prSet presAssocID="{1982B446-3706-4711-A6F1-3DC4DFE59A3A}" presName="textBox4d" presStyleLbl="revTx" presStyleIdx="3" presStyleCnt="4" custScaleY="64549" custLinFactNeighborX="-31716" custLinFactNeighborY="3724">
        <dgm:presLayoutVars>
          <dgm:bulletEnabled val="1"/>
        </dgm:presLayoutVars>
      </dgm:prSet>
      <dgm:spPr/>
      <dgm:t>
        <a:bodyPr/>
        <a:lstStyle/>
        <a:p>
          <a:endParaRPr lang="ru-RU"/>
        </a:p>
      </dgm:t>
    </dgm:pt>
  </dgm:ptLst>
  <dgm:cxnLst>
    <dgm:cxn modelId="{39ECB7E7-30E3-4A3C-AAF0-553A3160CF23}" type="presOf" srcId="{455C831A-CCF5-4391-A2BE-9DF065D37587}" destId="{E220828C-C958-4FCF-B52F-02D7F5D17607}" srcOrd="0" destOrd="0" presId="urn:microsoft.com/office/officeart/2005/8/layout/arrow2"/>
    <dgm:cxn modelId="{8C1AFE23-B091-4CE6-8284-0511812F213B}" srcId="{455C831A-CCF5-4391-A2BE-9DF065D37587}" destId="{1E3A074B-8EC3-4AC7-ADB8-C53A583CA2D1}" srcOrd="0" destOrd="0" parTransId="{C3E70DF8-D297-401F-A070-1295F4388B0B}" sibTransId="{13D421C7-F834-4141-85ED-0207D610A128}"/>
    <dgm:cxn modelId="{3C905DEF-E67D-4C40-B05D-4060669E3B98}" type="presOf" srcId="{A75DE5EA-0E88-4A1C-B1EA-B4EE477D7AA1}" destId="{5E71A06C-9747-4CAE-BA21-E9C2A4D6678D}" srcOrd="0" destOrd="0" presId="urn:microsoft.com/office/officeart/2005/8/layout/arrow2"/>
    <dgm:cxn modelId="{D09152C8-0058-4F02-AE9F-59A443534AE8}" srcId="{455C831A-CCF5-4391-A2BE-9DF065D37587}" destId="{A75DE5EA-0E88-4A1C-B1EA-B4EE477D7AA1}" srcOrd="2" destOrd="0" parTransId="{48157EE2-9BD9-48FE-A422-276C84F2470D}" sibTransId="{03226FF3-250B-4000-A0B5-00FF0F1D75A5}"/>
    <dgm:cxn modelId="{FC06516A-52A5-4D36-B302-CBA7ED53FA18}" type="presOf" srcId="{C7CCB8C4-BA8F-435B-96D2-651E5BBEE204}" destId="{389CF004-91C6-4868-93F7-537D5C97980B}" srcOrd="0" destOrd="0" presId="urn:microsoft.com/office/officeart/2005/8/layout/arrow2"/>
    <dgm:cxn modelId="{FE1744AC-C004-4578-94B6-93CA8D33C9E8}" type="presOf" srcId="{1982B446-3706-4711-A6F1-3DC4DFE59A3A}" destId="{DB2CD8C7-A5B3-49A1-81CC-0EEDDDF3DB4E}" srcOrd="0" destOrd="0" presId="urn:microsoft.com/office/officeart/2005/8/layout/arrow2"/>
    <dgm:cxn modelId="{FF43409D-6490-4DAC-9843-57BD11235D92}" type="presOf" srcId="{1E3A074B-8EC3-4AC7-ADB8-C53A583CA2D1}" destId="{48F9B62B-8095-40B1-882D-7B164B0C8B69}" srcOrd="0" destOrd="0" presId="urn:microsoft.com/office/officeart/2005/8/layout/arrow2"/>
    <dgm:cxn modelId="{679C1D1A-14EB-43D6-A6EB-15DB434BD9E3}" srcId="{455C831A-CCF5-4391-A2BE-9DF065D37587}" destId="{C7CCB8C4-BA8F-435B-96D2-651E5BBEE204}" srcOrd="1" destOrd="0" parTransId="{AD18367E-C5DB-45A4-A27B-B15954C86D0F}" sibTransId="{7D6A4EA2-7BAB-433A-B969-4D95C96F0274}"/>
    <dgm:cxn modelId="{7DD07C3D-EA79-49EE-93EE-865A49AB8425}" srcId="{455C831A-CCF5-4391-A2BE-9DF065D37587}" destId="{1982B446-3706-4711-A6F1-3DC4DFE59A3A}" srcOrd="3" destOrd="0" parTransId="{33D0F32B-ABD3-423A-818A-28D89377B172}" sibTransId="{6C0374E5-7FC4-4DEF-BC17-94C58A35DE3F}"/>
    <dgm:cxn modelId="{CDB3CFA4-6064-4BD5-9F4C-2C85AFCC5E37}" type="presParOf" srcId="{E220828C-C958-4FCF-B52F-02D7F5D17607}" destId="{82ED47FD-CD8E-4EC8-A7E3-BF3AC4BC5C1A}" srcOrd="0" destOrd="0" presId="urn:microsoft.com/office/officeart/2005/8/layout/arrow2"/>
    <dgm:cxn modelId="{019C372E-51B0-4A64-8D12-B92827204091}" type="presParOf" srcId="{E220828C-C958-4FCF-B52F-02D7F5D17607}" destId="{4566E19C-2577-409E-A34A-BB8B091D39D1}" srcOrd="1" destOrd="0" presId="urn:microsoft.com/office/officeart/2005/8/layout/arrow2"/>
    <dgm:cxn modelId="{F63AFE94-9D44-4F29-B597-D95FB9299962}" type="presParOf" srcId="{4566E19C-2577-409E-A34A-BB8B091D39D1}" destId="{A94E7C76-C16F-47F1-B4F1-C2CF2270A7E9}" srcOrd="0" destOrd="0" presId="urn:microsoft.com/office/officeart/2005/8/layout/arrow2"/>
    <dgm:cxn modelId="{BA13245D-CFE8-45D3-9491-2DAB17EF0D6E}" type="presParOf" srcId="{4566E19C-2577-409E-A34A-BB8B091D39D1}" destId="{48F9B62B-8095-40B1-882D-7B164B0C8B69}" srcOrd="1" destOrd="0" presId="urn:microsoft.com/office/officeart/2005/8/layout/arrow2"/>
    <dgm:cxn modelId="{DB1146F8-D39D-414A-9CF9-6A190489E3D5}" type="presParOf" srcId="{4566E19C-2577-409E-A34A-BB8B091D39D1}" destId="{0CFC4447-43F4-414D-A014-8F5BDE3BC5FF}" srcOrd="2" destOrd="0" presId="urn:microsoft.com/office/officeart/2005/8/layout/arrow2"/>
    <dgm:cxn modelId="{4EAE93DF-D1D8-439F-A7A4-04F4ADC77F35}" type="presParOf" srcId="{4566E19C-2577-409E-A34A-BB8B091D39D1}" destId="{389CF004-91C6-4868-93F7-537D5C97980B}" srcOrd="3" destOrd="0" presId="urn:microsoft.com/office/officeart/2005/8/layout/arrow2"/>
    <dgm:cxn modelId="{DF36619F-1E30-48CA-99BE-7AE13179E737}" type="presParOf" srcId="{4566E19C-2577-409E-A34A-BB8B091D39D1}" destId="{8D49C94D-D2A4-4464-8383-D3C12F8B2538}" srcOrd="4" destOrd="0" presId="urn:microsoft.com/office/officeart/2005/8/layout/arrow2"/>
    <dgm:cxn modelId="{2273E46E-B1C6-4185-AEA7-543C97CE2939}" type="presParOf" srcId="{4566E19C-2577-409E-A34A-BB8B091D39D1}" destId="{5E71A06C-9747-4CAE-BA21-E9C2A4D6678D}" srcOrd="5" destOrd="0" presId="urn:microsoft.com/office/officeart/2005/8/layout/arrow2"/>
    <dgm:cxn modelId="{D524FB1C-816C-4B96-A0A1-480BF199AA9B}" type="presParOf" srcId="{4566E19C-2577-409E-A34A-BB8B091D39D1}" destId="{A9227355-A6E4-4C01-AB6A-08B68C0ABB91}" srcOrd="6" destOrd="0" presId="urn:microsoft.com/office/officeart/2005/8/layout/arrow2"/>
    <dgm:cxn modelId="{FD2DA74F-B5FE-44FB-8CF1-2D7D93C839E9}" type="presParOf" srcId="{4566E19C-2577-409E-A34A-BB8B091D39D1}" destId="{DB2CD8C7-A5B3-49A1-81CC-0EEDDDF3DB4E}"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D47FD-CD8E-4EC8-A7E3-BF3AC4BC5C1A}">
      <dsp:nvSpPr>
        <dsp:cNvPr id="0" name=""/>
        <dsp:cNvSpPr/>
      </dsp:nvSpPr>
      <dsp:spPr>
        <a:xfrm>
          <a:off x="650026" y="358817"/>
          <a:ext cx="8952255" cy="5546552"/>
        </a:xfrm>
        <a:prstGeom prst="swooshArrow">
          <a:avLst>
            <a:gd name="adj1" fmla="val 25000"/>
            <a:gd name="adj2" fmla="val 25000"/>
          </a:avLst>
        </a:prstGeom>
        <a:solidFill>
          <a:schemeClr val="accent3">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A94E7C76-C16F-47F1-B4F1-C2CF2270A7E9}">
      <dsp:nvSpPr>
        <dsp:cNvPr id="0" name=""/>
        <dsp:cNvSpPr/>
      </dsp:nvSpPr>
      <dsp:spPr>
        <a:xfrm>
          <a:off x="1222380" y="4725454"/>
          <a:ext cx="237236" cy="237236"/>
        </a:xfrm>
        <a:prstGeom prst="ellipse">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48F9B62B-8095-40B1-882D-7B164B0C8B69}">
      <dsp:nvSpPr>
        <dsp:cNvPr id="0" name=""/>
        <dsp:cNvSpPr/>
      </dsp:nvSpPr>
      <dsp:spPr>
        <a:xfrm>
          <a:off x="1179961" y="5179927"/>
          <a:ext cx="2128498" cy="1534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06" tIns="0" rIns="0" bIns="0" numCol="1" spcCol="1270" anchor="t" anchorCtr="0">
          <a:noAutofit/>
        </a:bodyPr>
        <a:lstStyle/>
        <a:p>
          <a:pPr lvl="0" algn="l" defTabSz="889000">
            <a:lnSpc>
              <a:spcPct val="90000"/>
            </a:lnSpc>
            <a:spcBef>
              <a:spcPct val="0"/>
            </a:spcBef>
            <a:spcAft>
              <a:spcPct val="35000"/>
            </a:spcAft>
          </a:pPr>
          <a:r>
            <a:rPr lang="ru-RU" sz="2000" kern="1200" dirty="0" smtClean="0"/>
            <a:t>Постановка задачи</a:t>
          </a:r>
          <a:endParaRPr lang="ru-RU" sz="2000" kern="1200" dirty="0"/>
        </a:p>
      </dsp:txBody>
      <dsp:txXfrm>
        <a:off x="1179961" y="5179927"/>
        <a:ext cx="2128498" cy="1534298"/>
      </dsp:txXfrm>
    </dsp:sp>
    <dsp:sp modelId="{0CFC4447-43F4-414D-A014-8F5BDE3BC5FF}">
      <dsp:nvSpPr>
        <dsp:cNvPr id="0" name=""/>
        <dsp:cNvSpPr/>
      </dsp:nvSpPr>
      <dsp:spPr>
        <a:xfrm>
          <a:off x="2627304" y="3412116"/>
          <a:ext cx="412584" cy="412584"/>
        </a:xfrm>
        <a:prstGeom prst="ellipse">
          <a:avLst/>
        </a:prstGeom>
        <a:solidFill>
          <a:schemeClr val="accent3">
            <a:hueOff val="3750088"/>
            <a:satOff val="-5627"/>
            <a:lumOff val="-91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89CF004-91C6-4868-93F7-537D5C97980B}">
      <dsp:nvSpPr>
        <dsp:cNvPr id="0" name=""/>
        <dsp:cNvSpPr/>
      </dsp:nvSpPr>
      <dsp:spPr>
        <a:xfrm>
          <a:off x="2650669" y="4213925"/>
          <a:ext cx="2166067" cy="2402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8620" tIns="0" rIns="0" bIns="0" numCol="1" spcCol="1270" anchor="t" anchorCtr="0">
          <a:noAutofit/>
        </a:bodyPr>
        <a:lstStyle/>
        <a:p>
          <a:pPr lvl="0" algn="l" defTabSz="889000">
            <a:lnSpc>
              <a:spcPct val="90000"/>
            </a:lnSpc>
            <a:spcBef>
              <a:spcPct val="0"/>
            </a:spcBef>
            <a:spcAft>
              <a:spcPct val="35000"/>
            </a:spcAft>
          </a:pPr>
          <a:r>
            <a:rPr lang="ru-RU" sz="2000" kern="1200" dirty="0" smtClean="0"/>
            <a:t>Проектирование программного продукта</a:t>
          </a:r>
          <a:endParaRPr lang="ru-RU" sz="2000" kern="1200" dirty="0"/>
        </a:p>
      </dsp:txBody>
      <dsp:txXfrm>
        <a:off x="2650669" y="4213925"/>
        <a:ext cx="2166067" cy="2402994"/>
      </dsp:txXfrm>
    </dsp:sp>
    <dsp:sp modelId="{8D49C94D-D2A4-4464-8383-D3C12F8B2538}">
      <dsp:nvSpPr>
        <dsp:cNvPr id="0" name=""/>
        <dsp:cNvSpPr/>
      </dsp:nvSpPr>
      <dsp:spPr>
        <a:xfrm>
          <a:off x="4476158" y="2372555"/>
          <a:ext cx="546674" cy="546674"/>
        </a:xfrm>
        <a:prstGeom prst="ellipse">
          <a:avLst/>
        </a:prstGeom>
        <a:solidFill>
          <a:schemeClr val="accent3">
            <a:hueOff val="7500176"/>
            <a:satOff val="-11253"/>
            <a:lumOff val="-183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5E71A06C-9747-4CAE-BA21-E9C2A4D6678D}">
      <dsp:nvSpPr>
        <dsp:cNvPr id="0" name=""/>
        <dsp:cNvSpPr/>
      </dsp:nvSpPr>
      <dsp:spPr>
        <a:xfrm>
          <a:off x="4476161" y="3314029"/>
          <a:ext cx="2166067" cy="2427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671" tIns="0" rIns="0" bIns="0" numCol="1" spcCol="1270" anchor="t" anchorCtr="0">
          <a:noAutofit/>
        </a:bodyPr>
        <a:lstStyle/>
        <a:p>
          <a:pPr lvl="0" algn="l" defTabSz="889000">
            <a:lnSpc>
              <a:spcPct val="90000"/>
            </a:lnSpc>
            <a:spcBef>
              <a:spcPct val="0"/>
            </a:spcBef>
            <a:spcAft>
              <a:spcPct val="35000"/>
            </a:spcAft>
          </a:pPr>
          <a:r>
            <a:rPr lang="ru-RU" sz="2000" kern="1200" dirty="0" smtClean="0"/>
            <a:t>Разработка программного обеспечения</a:t>
          </a:r>
          <a:endParaRPr lang="ru-RU" sz="2000" kern="1200" dirty="0"/>
        </a:p>
      </dsp:txBody>
      <dsp:txXfrm>
        <a:off x="4476161" y="3314029"/>
        <a:ext cx="2166067" cy="2427103"/>
      </dsp:txXfrm>
    </dsp:sp>
    <dsp:sp modelId="{A9227355-A6E4-4C01-AB6A-08B68C0ABB91}">
      <dsp:nvSpPr>
        <dsp:cNvPr id="0" name=""/>
        <dsp:cNvSpPr/>
      </dsp:nvSpPr>
      <dsp:spPr>
        <a:xfrm>
          <a:off x="6714217" y="1635956"/>
          <a:ext cx="732337" cy="732337"/>
        </a:xfrm>
        <a:prstGeom prst="ellipse">
          <a:avLst/>
        </a:prstGeom>
        <a:solidFill>
          <a:schemeClr val="accent3">
            <a:hueOff val="11250264"/>
            <a:satOff val="-16880"/>
            <a:lumOff val="-2745"/>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DB2CD8C7-A5B3-49A1-81CC-0EEDDDF3DB4E}">
      <dsp:nvSpPr>
        <dsp:cNvPr id="0" name=""/>
        <dsp:cNvSpPr/>
      </dsp:nvSpPr>
      <dsp:spPr>
        <a:xfrm>
          <a:off x="6811524" y="2724620"/>
          <a:ext cx="2166067" cy="2983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8050" tIns="0" rIns="0" bIns="0" numCol="1" spcCol="1270" anchor="t" anchorCtr="0">
          <a:noAutofit/>
        </a:bodyPr>
        <a:lstStyle/>
        <a:p>
          <a:pPr lvl="0" algn="l" defTabSz="889000">
            <a:lnSpc>
              <a:spcPct val="90000"/>
            </a:lnSpc>
            <a:spcBef>
              <a:spcPct val="0"/>
            </a:spcBef>
            <a:spcAft>
              <a:spcPct val="35000"/>
            </a:spcAft>
          </a:pPr>
          <a:r>
            <a:rPr lang="ru-RU" sz="2000" kern="1200" dirty="0" smtClean="0"/>
            <a:t>Тестирование программного модуля</a:t>
          </a:r>
          <a:endParaRPr lang="ru-RU" sz="2000" kern="1200" dirty="0"/>
        </a:p>
      </dsp:txBody>
      <dsp:txXfrm>
        <a:off x="6811524" y="2724620"/>
        <a:ext cx="2166067" cy="298360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ru-RU"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ru-RU" sz="1200"/>
            </a:lvl1pPr>
          </a:lstStyle>
          <a:p>
            <a:fld id="{724506C0-3FFE-45A5-803D-9F4FC5464A70}" type="datetimeFigureOut">
              <a:t>12/17/2009</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ru-RU"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ru-RU" sz="1200"/>
            </a:lvl1pPr>
          </a:lstStyle>
          <a:p>
            <a:fld id="{F8646707-6BBD-41A9-B4DF-0C76A73A2D2A}" type="slidenum">
              <a:t>‹#›</a:t>
            </a:fld>
            <a:endParaRPr lang="ru-RU"/>
          </a:p>
        </p:txBody>
      </p:sp>
    </p:spTree>
    <p:extLst>
      <p:ext uri="{BB962C8B-B14F-4D97-AF65-F5344CB8AC3E}">
        <p14:creationId xmlns:p14="http://schemas.microsoft.com/office/powerpoint/2010/main" val="972543600"/>
      </p:ext>
    </p:extLst>
  </p:cSld>
  <p:clrMap bg1="lt1" tx1="dk1" bg2="lt2" tx2="dk2" accent1="accent1" accent2="accent2" accent3="accent3" accent4="accent4" accent5="accent5" accent6="accent6" hlink="hlink" folHlink="folHlink"/>
  <p:notesStyle>
    <a:lvl1pPr marL="0" algn="l" defTabSz="914400" rtl="0" eaLnBrk="1" latinLnBrk="0" hangingPunct="1">
      <a:defRPr lang="ru-RU" sz="1200" kern="1200">
        <a:solidFill>
          <a:schemeClr val="tx1"/>
        </a:solidFill>
        <a:latin typeface="+mn-lt"/>
        <a:ea typeface="+mn-ea"/>
        <a:cs typeface="+mn-cs"/>
      </a:defRPr>
    </a:lvl1pPr>
    <a:lvl2pPr marL="457200" algn="l" defTabSz="914400" rtl="0" eaLnBrk="1" latinLnBrk="0" hangingPunct="1">
      <a:defRPr lang="ru-RU" sz="1200" kern="1200">
        <a:solidFill>
          <a:schemeClr val="tx1"/>
        </a:solidFill>
        <a:latin typeface="+mn-lt"/>
        <a:ea typeface="+mn-ea"/>
        <a:cs typeface="+mn-cs"/>
      </a:defRPr>
    </a:lvl2pPr>
    <a:lvl3pPr marL="914400" algn="l" defTabSz="914400" rtl="0" eaLnBrk="1" latinLnBrk="0" hangingPunct="1">
      <a:defRPr lang="ru-RU" sz="1200" kern="1200">
        <a:solidFill>
          <a:schemeClr val="tx1"/>
        </a:solidFill>
        <a:latin typeface="+mn-lt"/>
        <a:ea typeface="+mn-ea"/>
        <a:cs typeface="+mn-cs"/>
      </a:defRPr>
    </a:lvl3pPr>
    <a:lvl4pPr marL="1371600" algn="l" defTabSz="914400" rtl="0" eaLnBrk="1" latinLnBrk="0" hangingPunct="1">
      <a:defRPr lang="ru-RU" sz="1200" kern="1200">
        <a:solidFill>
          <a:schemeClr val="tx1"/>
        </a:solidFill>
        <a:latin typeface="+mn-lt"/>
        <a:ea typeface="+mn-ea"/>
        <a:cs typeface="+mn-cs"/>
      </a:defRPr>
    </a:lvl4pPr>
    <a:lvl5pPr marL="1828800" algn="l" defTabSz="914400" rtl="0" eaLnBrk="1" latinLnBrk="0" hangingPunct="1">
      <a:defRPr lang="ru-RU" sz="1200" kern="1200">
        <a:solidFill>
          <a:schemeClr val="tx1"/>
        </a:solidFill>
        <a:latin typeface="+mn-lt"/>
        <a:ea typeface="+mn-ea"/>
        <a:cs typeface="+mn-cs"/>
      </a:defRPr>
    </a:lvl5pPr>
    <a:lvl6pPr marL="2286000" algn="l" defTabSz="914400" rtl="0" eaLnBrk="1" latinLnBrk="0" hangingPunct="1">
      <a:defRPr lang="ru-RU" sz="1200" kern="1200">
        <a:solidFill>
          <a:schemeClr val="tx1"/>
        </a:solidFill>
        <a:latin typeface="+mn-lt"/>
        <a:ea typeface="+mn-ea"/>
        <a:cs typeface="+mn-cs"/>
      </a:defRPr>
    </a:lvl6pPr>
    <a:lvl7pPr marL="2743200" algn="l" defTabSz="914400" rtl="0" eaLnBrk="1" latinLnBrk="0" hangingPunct="1">
      <a:defRPr lang="ru-RU" sz="1200" kern="1200">
        <a:solidFill>
          <a:schemeClr val="tx1"/>
        </a:solidFill>
        <a:latin typeface="+mn-lt"/>
        <a:ea typeface="+mn-ea"/>
        <a:cs typeface="+mn-cs"/>
      </a:defRPr>
    </a:lvl7pPr>
    <a:lvl8pPr marL="3200400" algn="l" defTabSz="914400" rtl="0" eaLnBrk="1" latinLnBrk="0" hangingPunct="1">
      <a:defRPr lang="ru-RU" sz="1200" kern="1200">
        <a:solidFill>
          <a:schemeClr val="tx1"/>
        </a:solidFill>
        <a:latin typeface="+mn-lt"/>
        <a:ea typeface="+mn-ea"/>
        <a:cs typeface="+mn-cs"/>
      </a:defRPr>
    </a:lvl8pPr>
    <a:lvl9pPr marL="3657600" algn="l" defTabSz="914400" rtl="0" eaLnBrk="1" latinLnBrk="0" hangingPunct="1">
      <a:defRPr lang="ru-RU"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ru-RU"/>
            </a:pPr>
            <a:r>
              <a:rPr lang="ru-RU" dirty="0" smtClean="0"/>
              <a:t>Этот шаблон можно использовать как начальный файл для предоставления обновлений</a:t>
            </a:r>
            <a:r>
              <a:rPr lang="ru-RU" baseline="0" dirty="0" smtClean="0"/>
              <a:t> вех проекта.</a:t>
            </a:r>
            <a:endParaRPr lang="ru-RU" dirty="0" smtClean="0"/>
          </a:p>
          <a:p>
            <a:endParaRPr lang="ru-RU" baseline="0" dirty="0" smtClean="0"/>
          </a:p>
          <a:p>
            <a:pPr lvl="0"/>
            <a:r>
              <a:rPr lang="ru-RU" sz="1000" b="1" dirty="0" smtClean="0"/>
              <a:t>Разделы</a:t>
            </a:r>
            <a:endParaRPr lang="ru-RU" sz="1000" b="0" dirty="0" smtClean="0"/>
          </a:p>
          <a:p>
            <a:pPr lvl="0"/>
            <a:r>
              <a:rPr lang="ru-RU" sz="1000" b="0" dirty="0" smtClean="0"/>
              <a:t>Для добавления разделов щелкните слайд правой кнопкой мыши.</a:t>
            </a:r>
            <a:r>
              <a:rPr lang="ru-RU" sz="1000" b="0" baseline="0" dirty="0" smtClean="0"/>
              <a:t> Разделы позволяют упорядочить слайды и организовать совместную работу нескольких авторов.</a:t>
            </a:r>
            <a:endParaRPr lang="ru-RU" sz="1000" b="0" dirty="0" smtClean="0"/>
          </a:p>
          <a:p>
            <a:pPr lvl="0"/>
            <a:endParaRPr lang="ru-RU" sz="1000" b="1" dirty="0" smtClean="0"/>
          </a:p>
          <a:p>
            <a:pPr lvl="0"/>
            <a:r>
              <a:rPr lang="ru-RU" sz="1000" b="1" dirty="0" smtClean="0"/>
              <a:t>Заметки</a:t>
            </a:r>
          </a:p>
          <a:p>
            <a:pPr lvl="0"/>
            <a:r>
              <a:rPr lang="ru-RU" sz="1000" dirty="0" smtClean="0"/>
              <a:t>Используйте раздел заметок для размещения заметок докладчика или дополнительных сведений для аудитории.</a:t>
            </a:r>
            <a:r>
              <a:rPr lang="ru-RU" sz="1000" baseline="0" dirty="0" smtClean="0"/>
              <a:t> Во время воспроизведения презентации эти заметки отображаются в представлении презентации. </a:t>
            </a:r>
          </a:p>
          <a:p>
            <a:pPr lvl="0">
              <a:buFontTx/>
              <a:buNone/>
            </a:pPr>
            <a:r>
              <a:rPr lang="ru-RU" sz="1000" dirty="0" smtClean="0"/>
              <a:t>Обращайте внимание на размер шрифта (важно обеспечить различимость при ослабленном зрении, видеосъемке и чтении с экрана)</a:t>
            </a:r>
          </a:p>
          <a:p>
            <a:pPr lvl="0"/>
            <a:endParaRPr lang="ru-RU" sz="1000" dirty="0" smtClean="0"/>
          </a:p>
          <a:p>
            <a:pPr lvl="0">
              <a:buFontTx/>
              <a:buNone/>
            </a:pPr>
            <a:r>
              <a:rPr lang="ru-RU" sz="1000" b="1" dirty="0" smtClean="0"/>
              <a:t>Сочетаемые цвета </a:t>
            </a:r>
          </a:p>
          <a:p>
            <a:pPr lvl="0">
              <a:buFontTx/>
              <a:buNone/>
            </a:pPr>
            <a:r>
              <a:rPr lang="ru-RU" sz="1000" dirty="0" smtClean="0"/>
              <a:t>Обратите особое внимание на графики, диаграммы и надписи.</a:t>
            </a:r>
            <a:r>
              <a:rPr lang="ru-RU" sz="1000" baseline="0" dirty="0" smtClean="0"/>
              <a:t> </a:t>
            </a:r>
            <a:endParaRPr lang="ru-RU" sz="1000" dirty="0" smtClean="0"/>
          </a:p>
          <a:p>
            <a:pPr lvl="0"/>
            <a:r>
              <a:rPr lang="ru-RU" sz="1000" dirty="0" smtClean="0"/>
              <a:t>Учтите, что печать будет выполняться </a:t>
            </a:r>
            <a:r>
              <a:rPr lang="ru-RU" sz="1000" dirty="0" err="1" smtClean="0"/>
              <a:t>в черно-белом режиме или в оттенках серого</a:t>
            </a:r>
            <a:r>
              <a:rPr lang="ru-RU" sz="1000" dirty="0" smtClean="0"/>
              <a:t>. Выполните пробную печать, чтобы убедиться в сохранении разницы между цветами при печати </a:t>
            </a:r>
            <a:r>
              <a:rPr lang="ru-RU" sz="1000" dirty="0" err="1" smtClean="0"/>
              <a:t>в черно-белом режиме или в оттенках серого</a:t>
            </a:r>
            <a:r>
              <a:rPr lang="ru-RU" sz="1000" dirty="0" smtClean="0"/>
              <a:t>.</a:t>
            </a:r>
          </a:p>
          <a:p>
            <a:pPr lvl="0">
              <a:buFontTx/>
              <a:buNone/>
            </a:pPr>
            <a:endParaRPr lang="ru-RU" sz="1000" dirty="0" smtClean="0"/>
          </a:p>
          <a:p>
            <a:pPr lvl="0">
              <a:buFontTx/>
              <a:buNone/>
            </a:pPr>
            <a:r>
              <a:rPr lang="ru-RU" sz="1000" b="1" dirty="0" smtClean="0"/>
              <a:t>Диаграммы, таблицы и графики</a:t>
            </a:r>
          </a:p>
          <a:p>
            <a:pPr lvl="0"/>
            <a:r>
              <a:rPr lang="ru-RU" sz="1000" dirty="0" smtClean="0"/>
              <a:t>Не усложняйте восприятие: по возможности используйте согласованные, простые стили и цвета.</a:t>
            </a:r>
          </a:p>
          <a:p>
            <a:pPr lvl="0"/>
            <a:r>
              <a:rPr lang="ru-RU" sz="1000" dirty="0" smtClean="0"/>
              <a:t>Снабдите все диаграммы и таблицы подписями.</a:t>
            </a:r>
          </a:p>
          <a:p>
            <a:endParaRPr lang="ru-RU" dirty="0" smtClean="0"/>
          </a:p>
          <a:p>
            <a:endParaRPr lang="ru-RU" dirty="0" smtClean="0"/>
          </a:p>
        </p:txBody>
      </p:sp>
      <p:sp>
        <p:nvSpPr>
          <p:cNvPr id="4" name="Slide Number Placeholder 3"/>
          <p:cNvSpPr>
            <a:spLocks noGrp="1"/>
          </p:cNvSpPr>
          <p:nvPr>
            <p:ph type="sldNum" sz="quarter" idx="10"/>
          </p:nvPr>
        </p:nvSpPr>
        <p:spPr/>
        <p:txBody>
          <a:bodyPr/>
          <a:lstStyle/>
          <a:p>
            <a:fld id="{5E0C3846-8D4C-4326-8BC7-9B455A036298}"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Чему посвящен этот</a:t>
            </a:r>
            <a:r>
              <a:rPr lang="ru-RU" baseline="0" dirty="0" smtClean="0"/>
              <a:t> проект?</a:t>
            </a:r>
          </a:p>
          <a:p>
            <a:r>
              <a:rPr lang="ru-RU" dirty="0" smtClean="0"/>
              <a:t>Определите</a:t>
            </a:r>
            <a:r>
              <a:rPr lang="ru-RU" baseline="0" dirty="0" smtClean="0"/>
              <a:t> цель проекта</a:t>
            </a:r>
          </a:p>
          <a:p>
            <a:pPr lvl="1"/>
            <a:r>
              <a:rPr lang="ru-RU" dirty="0" smtClean="0"/>
              <a:t>Похож ли он на прошлые проекты или ставит новые задачи?</a:t>
            </a:r>
          </a:p>
          <a:p>
            <a:r>
              <a:rPr lang="ru-RU" baseline="0" dirty="0" smtClean="0"/>
              <a:t>Определите область проекта</a:t>
            </a:r>
          </a:p>
          <a:p>
            <a:pPr lvl="1"/>
            <a:r>
              <a:rPr lang="ru-RU" baseline="0" dirty="0" smtClean="0"/>
              <a:t>Является ли проект независимым или имеет связь с другими проектами?</a:t>
            </a:r>
          </a:p>
          <a:p>
            <a:pPr lvl="0"/>
            <a:endParaRPr lang="ru-RU" baseline="0" dirty="0" smtClean="0"/>
          </a:p>
          <a:p>
            <a:pPr lvl="0"/>
            <a:r>
              <a:rPr lang="ru-RU" baseline="0" dirty="0" smtClean="0"/>
              <a:t>* Обратите внимание: этот слайд не является необходимым для еженедельных собраний</a:t>
            </a:r>
            <a:endParaRPr lang="ru-RU" dirty="0" smtClean="0"/>
          </a:p>
          <a:p>
            <a:endParaRPr lang="ru-RU" dirty="0"/>
          </a:p>
        </p:txBody>
      </p:sp>
      <p:sp>
        <p:nvSpPr>
          <p:cNvPr id="4" name="Slide Number Placeholder 3"/>
          <p:cNvSpPr>
            <a:spLocks noGrp="1"/>
          </p:cNvSpPr>
          <p:nvPr>
            <p:ph type="sldNum" sz="quarter" idx="10"/>
          </p:nvPr>
        </p:nvSpPr>
        <p:spPr/>
        <p:txBody>
          <a:bodyPr/>
          <a:lstStyle/>
          <a:p>
            <a:fld id="{5E0C3846-8D4C-4326-8BC7-9B455A036298}" type="slidenum">
              <a:rPr lang="ru-RU" smtClean="0"/>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ru-RU" dirty="0" smtClean="0"/>
              <a:t>* Если какая-либо из</a:t>
            </a:r>
            <a:r>
              <a:rPr lang="ru-RU" baseline="0" dirty="0" smtClean="0"/>
              <a:t> этих проблем вызывает отставание от расписания или требует дальнейшего обсуждения, включите подробности в следующий слайд.</a:t>
            </a:r>
          </a:p>
          <a:p>
            <a:pPr>
              <a:buFont typeface="Arial" charset="0"/>
              <a:buNone/>
            </a:pPr>
            <a:endParaRPr lang="ru-RU" baseline="0" dirty="0" smtClean="0"/>
          </a:p>
        </p:txBody>
      </p:sp>
      <p:sp>
        <p:nvSpPr>
          <p:cNvPr id="4" name="Slide Number Placeholder 3"/>
          <p:cNvSpPr>
            <a:spLocks noGrp="1"/>
          </p:cNvSpPr>
          <p:nvPr>
            <p:ph type="sldNum" sz="quarter" idx="10"/>
          </p:nvPr>
        </p:nvSpPr>
        <p:spPr/>
        <p:txBody>
          <a:bodyPr/>
          <a:lstStyle/>
          <a:p>
            <a:fld id="{5E0C3846-8D4C-4326-8BC7-9B455A036298}" type="slidenum">
              <a:rPr lang="ru-RU" smtClean="0"/>
              <a:pPr/>
              <a:t>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baseline="0" dirty="0" smtClean="0"/>
              <a:t>При наличии более одной проблемы дублируйте этот слайд по мере необходимости.</a:t>
            </a:r>
          </a:p>
          <a:p>
            <a:r>
              <a:rPr lang="ru-RU" dirty="0" smtClean="0"/>
              <a:t>Этот слайд и связанные с ним слайды</a:t>
            </a:r>
            <a:r>
              <a:rPr lang="ru-RU" baseline="0" dirty="0" smtClean="0"/>
              <a:t> при необходимости можно переместить в приложение или скрыть.</a:t>
            </a:r>
            <a:endParaRPr lang="ru-RU" dirty="0"/>
          </a:p>
        </p:txBody>
      </p:sp>
      <p:sp>
        <p:nvSpPr>
          <p:cNvPr id="4" name="Slide Number Placeholder 3"/>
          <p:cNvSpPr>
            <a:spLocks noGrp="1"/>
          </p:cNvSpPr>
          <p:nvPr>
            <p:ph type="sldNum" sz="quarter" idx="10"/>
          </p:nvPr>
        </p:nvSpPr>
        <p:spPr/>
        <p:txBody>
          <a:bodyPr/>
          <a:lstStyle/>
          <a:p>
            <a:fld id="{5E0C3846-8D4C-4326-8BC7-9B455A036298}" type="slidenum">
              <a:rPr lang="ru-RU" smtClean="0"/>
              <a:pPr/>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ru-RU" dirty="0" smtClean="0"/>
              <a:t>На следующих слайдах</a:t>
            </a:r>
            <a:r>
              <a:rPr lang="ru-RU" baseline="0" dirty="0" smtClean="0"/>
              <a:t> показано несколько примеров временной шкалы с использованием графических элементов SmartArt.</a:t>
            </a:r>
            <a:endParaRPr lang="ru-RU" dirty="0" smtClean="0"/>
          </a:p>
          <a:p>
            <a:r>
              <a:rPr lang="ru-RU" dirty="0" smtClean="0"/>
              <a:t>Включите временную шкалу для проекта, ясно указав вехи и</a:t>
            </a:r>
            <a:r>
              <a:rPr lang="ru-RU" baseline="0" dirty="0" smtClean="0"/>
              <a:t> важные даты </a:t>
            </a:r>
            <a:r>
              <a:rPr lang="ru-RU" dirty="0" smtClean="0"/>
              <a:t>и выделив текущее положение проекта.</a:t>
            </a:r>
          </a:p>
          <a:p>
            <a:endParaRPr lang="ru-RU" dirty="0" smtClean="0"/>
          </a:p>
          <a:p>
            <a:endParaRPr lang="ru-RU" dirty="0" smtClean="0"/>
          </a:p>
        </p:txBody>
      </p:sp>
      <p:sp>
        <p:nvSpPr>
          <p:cNvPr id="4" name="Slide Number Placeholder 3"/>
          <p:cNvSpPr>
            <a:spLocks noGrp="1"/>
          </p:cNvSpPr>
          <p:nvPr>
            <p:ph type="sldNum" sz="quarter" idx="10"/>
          </p:nvPr>
        </p:nvSpPr>
        <p:spPr/>
        <p:txBody>
          <a:bodyPr/>
          <a:lstStyle/>
          <a:p>
            <a:fld id="{5E0C3846-8D4C-4326-8BC7-9B455A036298}" type="slidenum">
              <a:rPr lang="ru-RU" smtClean="0"/>
              <a:pPr/>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ru-RU" sz="1200"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503238"/>
            <a:ext cx="3140075" cy="2354262"/>
          </a:xfrm>
        </p:spPr>
      </p:sp>
      <p:sp>
        <p:nvSpPr>
          <p:cNvPr id="3" name="Notes Placeholder 2"/>
          <p:cNvSpPr>
            <a:spLocks noGrp="1"/>
          </p:cNvSpPr>
          <p:nvPr>
            <p:ph type="body" idx="1"/>
          </p:nvPr>
        </p:nvSpPr>
        <p:spPr/>
        <p:txBody>
          <a:bodyPr>
            <a:normAutofit/>
          </a:bodyPr>
          <a:lstStyle/>
          <a:p>
            <a:endParaRPr lang="ru-RU" sz="1200" baseline="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ru-RU" dirty="0" smtClean="0"/>
              <a:t>Какие зависимости</a:t>
            </a:r>
            <a:r>
              <a:rPr lang="ru-RU" baseline="0" dirty="0" smtClean="0"/>
              <a:t> влияют на временную шкалу, затраты и результаты этого </a:t>
            </a:r>
            <a:r>
              <a:rPr lang="ru-RU" baseline="0" smtClean="0"/>
              <a:t>проекта?</a:t>
            </a:r>
            <a:endParaRPr lang="ru-RU" dirty="0" smtClean="0"/>
          </a:p>
        </p:txBody>
      </p:sp>
      <p:sp>
        <p:nvSpPr>
          <p:cNvPr id="4" name="Slide Number Placeholder 3"/>
          <p:cNvSpPr>
            <a:spLocks noGrp="1"/>
          </p:cNvSpPr>
          <p:nvPr>
            <p:ph type="sldNum" sz="quarter" idx="10"/>
          </p:nvPr>
        </p:nvSpPr>
        <p:spPr/>
        <p:txBody>
          <a:bodyPr/>
          <a:lstStyle/>
          <a:p>
            <a:fld id="{5E0C3846-8D4C-4326-8BC7-9B455A036298}" type="slidenum">
              <a:rPr lang="ru-RU" smtClean="0"/>
              <a:pPr/>
              <a:t>9</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5E0C3846-8D4C-4326-8BC7-9B455A036298}" type="slidenum">
              <a:rPr lang="ru-RU" smtClean="0"/>
              <a:pPr/>
              <a:t>10</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33203"/>
            <a:ext cx="9144000" cy="6124797"/>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477000" y="1295400"/>
            <a:ext cx="901373" cy="901373"/>
          </a:xfrm>
          <a:prstGeom prst="ellipse">
            <a:avLst/>
          </a:prstGeom>
          <a:ln>
            <a:noFill/>
          </a:ln>
          <a:effectLst>
            <a:outerShdw blurRad="292100" dist="76200" dir="2700000" algn="tl" rotWithShape="0">
              <a:srgbClr val="333333">
                <a:alpha val="50000"/>
              </a:srgbClr>
            </a:outerShdw>
          </a:effectLst>
        </p:spPr>
      </p:pic>
      <p:pic>
        <p:nvPicPr>
          <p:cNvPr id="9" name="Picture 8"/>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5791200" y="1905000"/>
            <a:ext cx="1240461" cy="1240461"/>
          </a:xfrm>
          <a:prstGeom prst="ellipse">
            <a:avLst/>
          </a:prstGeom>
          <a:ln>
            <a:noFill/>
          </a:ln>
          <a:effectLst>
            <a:outerShdw blurRad="292100" dist="76200" dir="2700000" algn="tl" rotWithShape="0">
              <a:srgbClr val="333333">
                <a:alpha val="50000"/>
              </a:srgbClr>
            </a:outerShdw>
          </a:effectLst>
        </p:spPr>
      </p:pic>
      <p:pic>
        <p:nvPicPr>
          <p:cNvPr id="10" name="Picture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6705600" y="2209800"/>
            <a:ext cx="1828800" cy="1828800"/>
          </a:xfrm>
          <a:prstGeom prst="ellipse">
            <a:avLst/>
          </a:prstGeom>
          <a:ln>
            <a:noFill/>
          </a:ln>
          <a:effectLst>
            <a:outerShdw blurRad="292100" dist="76200" dir="2700000" algn="tl" rotWithShape="0">
              <a:srgbClr val="333333">
                <a:alpha val="50000"/>
              </a:srgbClr>
            </a:outerShdw>
          </a:effectLst>
        </p:spPr>
      </p:pic>
      <p:sp>
        <p:nvSpPr>
          <p:cNvPr id="2" name="Title 1"/>
          <p:cNvSpPr>
            <a:spLocks noGrp="1"/>
          </p:cNvSpPr>
          <p:nvPr>
            <p:ph type="ctrTitle"/>
          </p:nvPr>
        </p:nvSpPr>
        <p:spPr>
          <a:xfrm>
            <a:off x="381000" y="381001"/>
            <a:ext cx="7772400" cy="761999"/>
          </a:xfrm>
        </p:spPr>
        <p:txBody>
          <a:bodyPr anchor="t"/>
          <a:lstStyle>
            <a:lvl1pPr algn="l" eaLnBrk="1" latinLnBrk="0" hangingPunct="1">
              <a:defRPr kumimoji="0" lang="ru-RU">
                <a:latin typeface="Georgia" pitchFamily="18" charset="0"/>
              </a:defRPr>
            </a:lvl1pPr>
          </a:lstStyle>
          <a:p>
            <a:pPr eaLnBrk="1" latinLnBrk="0" hangingPunct="1"/>
            <a:r>
              <a:rPr lang="ru-RU" smtClean="0"/>
              <a:t>Образец заголовка</a:t>
            </a:r>
            <a:endParaRPr/>
          </a:p>
        </p:txBody>
      </p:sp>
      <p:sp>
        <p:nvSpPr>
          <p:cNvPr id="3" name="Subtitle 2"/>
          <p:cNvSpPr>
            <a:spLocks noGrp="1"/>
          </p:cNvSpPr>
          <p:nvPr>
            <p:ph type="subTitle" idx="1" hasCustomPrompt="1"/>
          </p:nvPr>
        </p:nvSpPr>
        <p:spPr>
          <a:xfrm>
            <a:off x="439948" y="1219200"/>
            <a:ext cx="5275052" cy="1295400"/>
          </a:xfrm>
        </p:spPr>
        <p:txBody>
          <a:bodyPr>
            <a:normAutofit/>
          </a:bodyPr>
          <a:lstStyle>
            <a:lvl1pPr marL="0" indent="0" algn="l" eaLnBrk="1" latinLnBrk="0" hangingPunct="1">
              <a:buNone/>
              <a:defRPr kumimoji="0" lang="ru-RU" sz="1600" baseline="0">
                <a:solidFill>
                  <a:schemeClr val="tx1"/>
                </a:solidFill>
                <a:latin typeface="Georgia" pitchFamily="18" charset="0"/>
              </a:defRPr>
            </a:lvl1pPr>
            <a:lvl2pPr marL="457200" indent="0" algn="ctr" eaLnBrk="1" latinLnBrk="0" hangingPunct="1">
              <a:buNone/>
              <a:defRPr kumimoji="0" lang="ru-RU">
                <a:solidFill>
                  <a:schemeClr val="tx1">
                    <a:tint val="75000"/>
                  </a:schemeClr>
                </a:solidFill>
              </a:defRPr>
            </a:lvl2pPr>
            <a:lvl3pPr marL="914400" indent="0" algn="ctr" eaLnBrk="1" latinLnBrk="0" hangingPunct="1">
              <a:buNone/>
              <a:defRPr kumimoji="0" lang="ru-RU">
                <a:solidFill>
                  <a:schemeClr val="tx1">
                    <a:tint val="75000"/>
                  </a:schemeClr>
                </a:solidFill>
              </a:defRPr>
            </a:lvl3pPr>
            <a:lvl4pPr marL="1371600" indent="0" algn="ctr" eaLnBrk="1" latinLnBrk="0" hangingPunct="1">
              <a:buNone/>
              <a:defRPr kumimoji="0" lang="ru-RU">
                <a:solidFill>
                  <a:schemeClr val="tx1">
                    <a:tint val="75000"/>
                  </a:schemeClr>
                </a:solidFill>
              </a:defRPr>
            </a:lvl4pPr>
            <a:lvl5pPr marL="1828800" indent="0" algn="ctr" eaLnBrk="1" latinLnBrk="0" hangingPunct="1">
              <a:buNone/>
              <a:defRPr kumimoji="0" lang="ru-RU">
                <a:solidFill>
                  <a:schemeClr val="tx1">
                    <a:tint val="75000"/>
                  </a:schemeClr>
                </a:solidFill>
              </a:defRPr>
            </a:lvl5pPr>
            <a:lvl6pPr marL="2286000" indent="0" algn="ctr" eaLnBrk="1" latinLnBrk="0" hangingPunct="1">
              <a:buNone/>
              <a:defRPr kumimoji="0" lang="ru-RU">
                <a:solidFill>
                  <a:schemeClr val="tx1">
                    <a:tint val="75000"/>
                  </a:schemeClr>
                </a:solidFill>
              </a:defRPr>
            </a:lvl6pPr>
            <a:lvl7pPr marL="2743200" indent="0" algn="ctr" eaLnBrk="1" latinLnBrk="0" hangingPunct="1">
              <a:buNone/>
              <a:defRPr kumimoji="0" lang="ru-RU">
                <a:solidFill>
                  <a:schemeClr val="tx1">
                    <a:tint val="75000"/>
                  </a:schemeClr>
                </a:solidFill>
              </a:defRPr>
            </a:lvl7pPr>
            <a:lvl8pPr marL="3200400" indent="0" algn="ctr" eaLnBrk="1" latinLnBrk="0" hangingPunct="1">
              <a:buNone/>
              <a:defRPr kumimoji="0" lang="ru-RU">
                <a:solidFill>
                  <a:schemeClr val="tx1">
                    <a:tint val="75000"/>
                  </a:schemeClr>
                </a:solidFill>
              </a:defRPr>
            </a:lvl8pPr>
            <a:lvl9pPr marL="3657600" indent="0" algn="ctr" eaLnBrk="1" latinLnBrk="0" hangingPunct="1">
              <a:buNone/>
              <a:defRPr kumimoji="0" lang="ru-RU">
                <a:solidFill>
                  <a:schemeClr val="tx1">
                    <a:tint val="75000"/>
                  </a:schemeClr>
                </a:solidFill>
              </a:defRPr>
            </a:lvl9pPr>
          </a:lstStyle>
          <a:p>
            <a:r>
              <a:rPr kumimoji="0" lang="ru-RU"/>
              <a:t>Щелкните для изменения</a:t>
            </a: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ru-RU"/>
          </a:p>
        </p:txBody>
      </p:sp>
      <p:sp>
        <p:nvSpPr>
          <p:cNvPr id="5" name="Footer Placeholder 4"/>
          <p:cNvSpPr>
            <a:spLocks noGrp="1"/>
          </p:cNvSpPr>
          <p:nvPr>
            <p:ph type="ftr" sz="quarter" idx="11"/>
          </p:nvPr>
        </p:nvSpPr>
        <p:spPr/>
        <p:txBody>
          <a:bodyPr/>
          <a:lstStyle/>
          <a:p>
            <a:endParaRPr kumimoji="0" lang="ru-RU"/>
          </a:p>
        </p:txBody>
      </p:sp>
      <p:sp>
        <p:nvSpPr>
          <p:cNvPr id="6" name="Slide Number Placeholder 5"/>
          <p:cNvSpPr>
            <a:spLocks noGrp="1"/>
          </p:cNvSpPr>
          <p:nvPr>
            <p:ph type="sldNum" sz="quarter" idx="12"/>
          </p:nvPr>
        </p:nvSpPr>
        <p:spPr/>
        <p:txBody>
          <a:bodyPr/>
          <a:lstStyle/>
          <a:p>
            <a:fld id="{515FC477-0A05-4F3E-8EE9-E015C9089D56}" type="slidenum">
              <a:t>‹#›</a:t>
            </a:fld>
            <a:endParaRPr kumimoji="0" lang="ru-RU"/>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par>
                                <p:cTn id="11" presetID="31" presetClass="entr" presetSubtype="0" fill="hold" nodeType="withEffect">
                                  <p:stCondLst>
                                    <p:cond delay="500"/>
                                  </p:stCondLst>
                                  <p:iterate type="lt">
                                    <p:tmPct val="5000"/>
                                  </p:iterate>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par>
                                <p:cTn id="17" presetID="31" presetClass="entr" presetSubtype="0" fill="hold" nodeType="withEffect">
                                  <p:stCondLst>
                                    <p:cond delay="1000"/>
                                  </p:stCondLst>
                                  <p:iterate type="lt">
                                    <p:tmPct val="5000"/>
                                  </p:iterate>
                                  <p:childTnLst>
                                    <p:set>
                                      <p:cBhvr>
                                        <p:cTn id="18" dur="1" fill="hold">
                                          <p:stCondLst>
                                            <p:cond delay="0"/>
                                          </p:stCondLst>
                                        </p:cTn>
                                        <p:tgtEl>
                                          <p:spTgt spid="10"/>
                                        </p:tgtEl>
                                        <p:attrNameLst>
                                          <p:attrName>style.visibility</p:attrName>
                                        </p:attrNameLst>
                                      </p:cBhvr>
                                      <p:to>
                                        <p:strVal val="visible"/>
                                      </p:to>
                                    </p:set>
                                    <p:anim calcmode="lin" valueType="num">
                                      <p:cBhvr>
                                        <p:cTn id="19" dur="1000" fill="hold"/>
                                        <p:tgtEl>
                                          <p:spTgt spid="10"/>
                                        </p:tgtEl>
                                        <p:attrNameLst>
                                          <p:attrName>ppt_w</p:attrName>
                                        </p:attrNameLst>
                                      </p:cBhvr>
                                      <p:tavLst>
                                        <p:tav tm="0">
                                          <p:val>
                                            <p:fltVal val="0"/>
                                          </p:val>
                                        </p:tav>
                                        <p:tav tm="100000">
                                          <p:val>
                                            <p:strVal val="#ppt_w"/>
                                          </p:val>
                                        </p:tav>
                                      </p:tavLst>
                                    </p:anim>
                                    <p:anim calcmode="lin" valueType="num">
                                      <p:cBhvr>
                                        <p:cTn id="20" dur="1000" fill="hold"/>
                                        <p:tgtEl>
                                          <p:spTgt spid="10"/>
                                        </p:tgtEl>
                                        <p:attrNameLst>
                                          <p:attrName>ppt_h</p:attrName>
                                        </p:attrNameLst>
                                      </p:cBhvr>
                                      <p:tavLst>
                                        <p:tav tm="0">
                                          <p:val>
                                            <p:fltVal val="0"/>
                                          </p:val>
                                        </p:tav>
                                        <p:tav tm="100000">
                                          <p:val>
                                            <p:strVal val="#ppt_h"/>
                                          </p:val>
                                        </p:tav>
                                      </p:tavLst>
                                    </p:anim>
                                    <p:anim calcmode="lin" valueType="num">
                                      <p:cBhvr>
                                        <p:cTn id="21" dur="1000" fill="hold"/>
                                        <p:tgtEl>
                                          <p:spTgt spid="10"/>
                                        </p:tgtEl>
                                        <p:attrNameLst>
                                          <p:attrName>style.rotation</p:attrName>
                                        </p:attrNameLst>
                                      </p:cBhvr>
                                      <p:tavLst>
                                        <p:tav tm="0">
                                          <p:val>
                                            <p:fltVal val="90"/>
                                          </p:val>
                                        </p:tav>
                                        <p:tav tm="100000">
                                          <p:val>
                                            <p:fltVal val="0"/>
                                          </p:val>
                                        </p:tav>
                                      </p:tavLst>
                                    </p:anim>
                                    <p:animEffect transition="in" filter="fade">
                                      <p:cBhvr>
                                        <p:cTn id="22" dur="1000"/>
                                        <p:tgtEl>
                                          <p:spTgt spid="10"/>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ru-RU" smtClean="0"/>
              <a:t>Образец заголовка</a:t>
            </a:r>
            <a:endParaRPr/>
          </a:p>
        </p:txBody>
      </p:sp>
      <p:sp>
        <p:nvSpPr>
          <p:cNvPr id="3" name="Vertical Text Placeholder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ru-RU"/>
          </a:p>
        </p:txBody>
      </p:sp>
      <p:sp>
        <p:nvSpPr>
          <p:cNvPr id="5" name="Footer Placeholder 4"/>
          <p:cNvSpPr>
            <a:spLocks noGrp="1"/>
          </p:cNvSpPr>
          <p:nvPr>
            <p:ph type="ftr" sz="quarter" idx="11"/>
          </p:nvPr>
        </p:nvSpPr>
        <p:spPr/>
        <p:txBody>
          <a:bodyPr/>
          <a:lstStyle/>
          <a:p>
            <a:endParaRPr kumimoji="0" lang="ru-RU"/>
          </a:p>
        </p:txBody>
      </p:sp>
      <p:sp>
        <p:nvSpPr>
          <p:cNvPr id="6" name="Slide Number Placeholder 5"/>
          <p:cNvSpPr>
            <a:spLocks noGrp="1"/>
          </p:cNvSpPr>
          <p:nvPr>
            <p:ph type="sldNum" sz="quarter" idx="12"/>
          </p:nvPr>
        </p:nvSpPr>
        <p:spPr/>
        <p:txBody>
          <a:bodyPr/>
          <a:lstStyle/>
          <a:p>
            <a:fld id="{515FC477-0A05-4F3E-8EE9-E015C9089D56}" type="slidenum">
              <a:t>‹#›</a:t>
            </a:fld>
            <a:endParaRPr kumimoji="0" lang="ru-RU"/>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0"/>
            <a:ext cx="2057400" cy="5211763"/>
          </a:xfrm>
        </p:spPr>
        <p:txBody>
          <a:bodyPr vert="eaVert"/>
          <a:lstStyle/>
          <a:p>
            <a:pPr eaLnBrk="1" latinLnBrk="0" hangingPunct="1"/>
            <a:r>
              <a:rPr lang="ru-RU" smtClean="0"/>
              <a:t>Образец заголовка</a:t>
            </a:r>
            <a:endParaRPr/>
          </a:p>
        </p:txBody>
      </p:sp>
      <p:sp>
        <p:nvSpPr>
          <p:cNvPr id="3" name="Vertical Text Placeholder 2"/>
          <p:cNvSpPr>
            <a:spLocks noGrp="1"/>
          </p:cNvSpPr>
          <p:nvPr>
            <p:ph type="body" orient="vert" idx="1"/>
          </p:nvPr>
        </p:nvSpPr>
        <p:spPr>
          <a:xfrm>
            <a:off x="457200" y="914400"/>
            <a:ext cx="6019800" cy="5211763"/>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ru-RU"/>
          </a:p>
        </p:txBody>
      </p:sp>
      <p:sp>
        <p:nvSpPr>
          <p:cNvPr id="5" name="Footer Placeholder 4"/>
          <p:cNvSpPr>
            <a:spLocks noGrp="1"/>
          </p:cNvSpPr>
          <p:nvPr>
            <p:ph type="ftr" sz="quarter" idx="11"/>
          </p:nvPr>
        </p:nvSpPr>
        <p:spPr/>
        <p:txBody>
          <a:bodyPr/>
          <a:lstStyle/>
          <a:p>
            <a:endParaRPr kumimoji="0" lang="ru-RU"/>
          </a:p>
        </p:txBody>
      </p:sp>
      <p:sp>
        <p:nvSpPr>
          <p:cNvPr id="6" name="Slide Number Placeholder 5"/>
          <p:cNvSpPr>
            <a:spLocks noGrp="1"/>
          </p:cNvSpPr>
          <p:nvPr>
            <p:ph type="sldNum" sz="quarter" idx="12"/>
          </p:nvPr>
        </p:nvSpPr>
        <p:spPr/>
        <p:txBody>
          <a:bodyPr/>
          <a:lstStyle/>
          <a:p>
            <a:fld id="{515FC477-0A05-4F3E-8EE9-E015C9089D56}" type="slidenum">
              <a:t>‹#›</a:t>
            </a:fld>
            <a:endParaRPr kumimoji="0" lang="ru-RU"/>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l="-92" t="50811" r="45394" b="-590"/>
          <a:stretch/>
        </p:blipFill>
        <p:spPr>
          <a:xfrm>
            <a:off x="-13647" y="0"/>
            <a:ext cx="9157648" cy="5582272"/>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85800" y="1066799"/>
            <a:ext cx="1979920" cy="2013807"/>
          </a:xfrm>
          <a:prstGeom prst="ellipse">
            <a:avLst/>
          </a:prstGeom>
          <a:ln>
            <a:noFill/>
          </a:ln>
          <a:effectLst>
            <a:outerShdw blurRad="292100" dist="139700" dir="2700000" algn="tl" rotWithShape="0">
              <a:srgbClr val="333333">
                <a:alpha val="65000"/>
              </a:srgbClr>
            </a:outerShdw>
          </a:effectLst>
        </p:spPr>
      </p:pic>
      <p:sp>
        <p:nvSpPr>
          <p:cNvPr id="2" name="Title 1"/>
          <p:cNvSpPr>
            <a:spLocks noGrp="1"/>
          </p:cNvSpPr>
          <p:nvPr>
            <p:ph type="title" hasCustomPrompt="1"/>
          </p:nvPr>
        </p:nvSpPr>
        <p:spPr>
          <a:xfrm>
            <a:off x="3768304" y="1905000"/>
            <a:ext cx="5105400" cy="1143001"/>
          </a:xfrm>
        </p:spPr>
        <p:txBody>
          <a:bodyPr anchor="b" anchorCtr="0">
            <a:normAutofit/>
          </a:bodyPr>
          <a:lstStyle>
            <a:lvl1pPr algn="l" eaLnBrk="1" latinLnBrk="0" hangingPunct="1">
              <a:defRPr kumimoji="0" lang="ru-RU" sz="3600" b="0" cap="none">
                <a:latin typeface="Georgia" pitchFamily="18" charset="0"/>
              </a:defRPr>
            </a:lvl1pPr>
          </a:lstStyle>
          <a:p>
            <a:r>
              <a:rPr kumimoji="0" lang="ru-RU"/>
              <a:t>Образец заголовка</a:t>
            </a:r>
          </a:p>
        </p:txBody>
      </p:sp>
      <p:sp>
        <p:nvSpPr>
          <p:cNvPr id="3" name="Text Placeholder 2"/>
          <p:cNvSpPr>
            <a:spLocks noGrp="1"/>
          </p:cNvSpPr>
          <p:nvPr>
            <p:ph type="body" idx="1"/>
          </p:nvPr>
        </p:nvSpPr>
        <p:spPr>
          <a:xfrm>
            <a:off x="3810000" y="3048000"/>
            <a:ext cx="5105400" cy="1500187"/>
          </a:xfrm>
        </p:spPr>
        <p:txBody>
          <a:bodyPr anchor="t"/>
          <a:lstStyle>
            <a:lvl1pPr marL="0" indent="0" eaLnBrk="1" latinLnBrk="0" hangingPunct="1">
              <a:buNone/>
              <a:defRPr kumimoji="0" lang="ru-RU" sz="2000">
                <a:solidFill>
                  <a:schemeClr val="tx1"/>
                </a:solidFill>
                <a:latin typeface="Georgia" pitchFamily="18" charset="0"/>
              </a:defRPr>
            </a:lvl1pPr>
            <a:lvl2pPr marL="457200" indent="0" eaLnBrk="1" latinLnBrk="0" hangingPunct="1">
              <a:buNone/>
              <a:defRPr kumimoji="0" lang="ru-RU" sz="1800">
                <a:solidFill>
                  <a:schemeClr val="tx1">
                    <a:tint val="75000"/>
                  </a:schemeClr>
                </a:solidFill>
              </a:defRPr>
            </a:lvl2pPr>
            <a:lvl3pPr marL="914400" indent="0" eaLnBrk="1" latinLnBrk="0" hangingPunct="1">
              <a:buNone/>
              <a:defRPr kumimoji="0" lang="ru-RU" sz="1600">
                <a:solidFill>
                  <a:schemeClr val="tx1">
                    <a:tint val="75000"/>
                  </a:schemeClr>
                </a:solidFill>
              </a:defRPr>
            </a:lvl3pPr>
            <a:lvl4pPr marL="1371600" indent="0" eaLnBrk="1" latinLnBrk="0" hangingPunct="1">
              <a:buNone/>
              <a:defRPr kumimoji="0" lang="ru-RU" sz="1400">
                <a:solidFill>
                  <a:schemeClr val="tx1">
                    <a:tint val="75000"/>
                  </a:schemeClr>
                </a:solidFill>
              </a:defRPr>
            </a:lvl4pPr>
            <a:lvl5pPr marL="1828800" indent="0" eaLnBrk="1" latinLnBrk="0" hangingPunct="1">
              <a:buNone/>
              <a:defRPr kumimoji="0" lang="ru-RU" sz="1400">
                <a:solidFill>
                  <a:schemeClr val="tx1">
                    <a:tint val="75000"/>
                  </a:schemeClr>
                </a:solidFill>
              </a:defRPr>
            </a:lvl5pPr>
            <a:lvl6pPr marL="2286000" indent="0" eaLnBrk="1" latinLnBrk="0" hangingPunct="1">
              <a:buNone/>
              <a:defRPr kumimoji="0" lang="ru-RU" sz="1400">
                <a:solidFill>
                  <a:schemeClr val="tx1">
                    <a:tint val="75000"/>
                  </a:schemeClr>
                </a:solidFill>
              </a:defRPr>
            </a:lvl6pPr>
            <a:lvl7pPr marL="2743200" indent="0" eaLnBrk="1" latinLnBrk="0" hangingPunct="1">
              <a:buNone/>
              <a:defRPr kumimoji="0" lang="ru-RU" sz="1400">
                <a:solidFill>
                  <a:schemeClr val="tx1">
                    <a:tint val="75000"/>
                  </a:schemeClr>
                </a:solidFill>
              </a:defRPr>
            </a:lvl7pPr>
            <a:lvl8pPr marL="3200400" indent="0" eaLnBrk="1" latinLnBrk="0" hangingPunct="1">
              <a:buNone/>
              <a:defRPr kumimoji="0" lang="ru-RU" sz="1400">
                <a:solidFill>
                  <a:schemeClr val="tx1">
                    <a:tint val="75000"/>
                  </a:schemeClr>
                </a:solidFill>
              </a:defRPr>
            </a:lvl8pPr>
            <a:lvl9pPr marL="3657600" indent="0" eaLnBrk="1" latinLnBrk="0" hangingPunct="1">
              <a:buNone/>
              <a:defRPr kumimoji="0" lang="ru-RU" sz="1400">
                <a:solidFill>
                  <a:schemeClr val="tx1">
                    <a:tint val="75000"/>
                  </a:schemeClr>
                </a:solidFill>
              </a:defRPr>
            </a:lvl9pPr>
          </a:lstStyle>
          <a:p>
            <a:pPr lvl="0" eaLnBrk="1" latinLnBrk="0" hangingPunct="1"/>
            <a:r>
              <a:rPr lang="ru-RU" smtClean="0"/>
              <a:t>Образец текста</a:t>
            </a: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ru-RU"/>
          </a:p>
        </p:txBody>
      </p:sp>
      <p:sp>
        <p:nvSpPr>
          <p:cNvPr id="5" name="Footer Placeholder 4"/>
          <p:cNvSpPr>
            <a:spLocks noGrp="1"/>
          </p:cNvSpPr>
          <p:nvPr>
            <p:ph type="ftr" sz="quarter" idx="11"/>
          </p:nvPr>
        </p:nvSpPr>
        <p:spPr/>
        <p:txBody>
          <a:bodyPr/>
          <a:lstStyle/>
          <a:p>
            <a:endParaRPr kumimoji="0" lang="ru-RU"/>
          </a:p>
        </p:txBody>
      </p:sp>
      <p:sp>
        <p:nvSpPr>
          <p:cNvPr id="6" name="Slide Number Placeholder 5"/>
          <p:cNvSpPr>
            <a:spLocks noGrp="1"/>
          </p:cNvSpPr>
          <p:nvPr>
            <p:ph type="sldNum" sz="quarter" idx="12"/>
          </p:nvPr>
        </p:nvSpPr>
        <p:spPr/>
        <p:txBody>
          <a:bodyPr/>
          <a:lstStyle/>
          <a:p>
            <a:fld id="{515FC477-0A05-4F3E-8EE9-E015C9089D56}" type="slidenum">
              <a:t>‹#›</a:t>
            </a:fld>
            <a:endParaRPr kumimoji="0" lang="ru-RU"/>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iterate type="lt">
                                    <p:tmPct val="5000"/>
                                  </p:iterate>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nchor="t">
            <a:normAutofit/>
          </a:bodyPr>
          <a:lstStyle>
            <a:lvl1pPr algn="l" eaLnBrk="1" latinLnBrk="0" hangingPunct="1">
              <a:defRPr kumimoji="0" lang="ru-RU" sz="2800">
                <a:latin typeface="Georgia" pitchFamily="18" charset="0"/>
              </a:defRPr>
            </a:lvl1pPr>
          </a:lstStyle>
          <a:p>
            <a:pPr eaLnBrk="1" latinLnBrk="0" hangingPunct="1"/>
            <a:r>
              <a:rPr lang="ru-RU" smtClean="0"/>
              <a:t>Образец заголовка</a:t>
            </a:r>
            <a:endParaRPr/>
          </a:p>
        </p:txBody>
      </p:sp>
      <p:sp>
        <p:nvSpPr>
          <p:cNvPr id="3" name="Content Placeholder 2"/>
          <p:cNvSpPr>
            <a:spLocks noGrp="1"/>
          </p:cNvSpPr>
          <p:nvPr>
            <p:ph idx="1"/>
          </p:nvPr>
        </p:nvSpPr>
        <p:spPr/>
        <p:txBody>
          <a:bodyPr>
            <a:normAutofit/>
          </a:bodyPr>
          <a:lstStyle>
            <a:lvl1pPr marL="342900" indent="-342900" eaLnBrk="1" latinLnBrk="0" hangingPunct="1">
              <a:lnSpc>
                <a:spcPct val="150000"/>
              </a:lnSpc>
              <a:spcBef>
                <a:spcPts val="0"/>
              </a:spcBef>
              <a:buSzPct val="130000"/>
              <a:buFont typeface="Arial" pitchFamily="34" charset="0"/>
              <a:buChar char="•"/>
              <a:defRPr kumimoji="0" lang="ru-RU" sz="2000">
                <a:latin typeface="Georgia" pitchFamily="18" charset="0"/>
              </a:defRPr>
            </a:lvl1pPr>
            <a:lvl2pPr marL="571500" indent="-228600" eaLnBrk="1" latinLnBrk="0" hangingPunct="1">
              <a:lnSpc>
                <a:spcPct val="150000"/>
              </a:lnSpc>
              <a:spcBef>
                <a:spcPts val="0"/>
              </a:spcBef>
              <a:buSzPct val="60000"/>
              <a:buFont typeface="Courier New" pitchFamily="49" charset="0"/>
              <a:buChar char="o"/>
              <a:defRPr kumimoji="0" lang="ru-RU" sz="1800">
                <a:latin typeface="Georgia" pitchFamily="18" charset="0"/>
              </a:defRPr>
            </a:lvl2pPr>
            <a:lvl3pPr eaLnBrk="1" latinLnBrk="0" hangingPunct="1">
              <a:defRPr kumimoji="0" lang="ru-RU" sz="2000">
                <a:latin typeface="Georgia" pitchFamily="18" charset="0"/>
              </a:defRPr>
            </a:lvl3pPr>
            <a:lvl4pPr eaLnBrk="1" latinLnBrk="0" hangingPunct="1">
              <a:defRPr kumimoji="0" lang="ru-RU" sz="2000">
                <a:latin typeface="Georgia" pitchFamily="18" charset="0"/>
              </a:defRPr>
            </a:lvl4pPr>
            <a:lvl5pPr eaLnBrk="1" latinLnBrk="0" hangingPunct="1">
              <a:defRPr kumimoji="0" lang="ru-RU" sz="2000">
                <a:latin typeface="Georgia" pitchFamily="18" charset="0"/>
              </a:defRPr>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
        <p:nvSpPr>
          <p:cNvPr id="4" name="Date Placeholder 3"/>
          <p:cNvSpPr>
            <a:spLocks noGrp="1"/>
          </p:cNvSpPr>
          <p:nvPr>
            <p:ph type="dt" sz="half" idx="10"/>
          </p:nvPr>
        </p:nvSpPr>
        <p:spPr/>
        <p:txBody>
          <a:bodyPr/>
          <a:lstStyle/>
          <a:p>
            <a:fld id="{F922158D-428B-4987-8B28-745A2AFA1252}" type="datetimeFigureOut">
              <a:t>12/17/2009</a:t>
            </a:fld>
            <a:endParaRPr kumimoji="0" lang="ru-RU"/>
          </a:p>
        </p:txBody>
      </p:sp>
      <p:sp>
        <p:nvSpPr>
          <p:cNvPr id="5" name="Footer Placeholder 4"/>
          <p:cNvSpPr>
            <a:spLocks noGrp="1"/>
          </p:cNvSpPr>
          <p:nvPr>
            <p:ph type="ftr" sz="quarter" idx="11"/>
          </p:nvPr>
        </p:nvSpPr>
        <p:spPr/>
        <p:txBody>
          <a:bodyPr/>
          <a:lstStyle/>
          <a:p>
            <a:endParaRPr kumimoji="0" lang="ru-RU"/>
          </a:p>
        </p:txBody>
      </p:sp>
      <p:sp>
        <p:nvSpPr>
          <p:cNvPr id="6" name="Slide Number Placeholder 5"/>
          <p:cNvSpPr>
            <a:spLocks noGrp="1"/>
          </p:cNvSpPr>
          <p:nvPr>
            <p:ph type="sldNum" sz="quarter" idx="12"/>
          </p:nvPr>
        </p:nvSpPr>
        <p:spPr/>
        <p:txBody>
          <a:bodyPr/>
          <a:lstStyle/>
          <a:p>
            <a:fld id="{515FC477-0A05-4F3E-8EE9-E015C9089D56}" type="slidenum">
              <a:t>‹#›</a:t>
            </a:fld>
            <a:endParaRPr kumimoji="0" lang="ru-RU"/>
          </a:p>
        </p:txBody>
      </p:sp>
    </p:spTree>
  </p:cSld>
  <p:clrMapOvr>
    <a:masterClrMapping/>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ru-RU" smtClean="0"/>
              <a:t>Образец заголовка</a:t>
            </a:r>
            <a:endParaRPr/>
          </a:p>
        </p:txBody>
      </p:sp>
      <p:sp>
        <p:nvSpPr>
          <p:cNvPr id="3" name="Content Placeholder 2"/>
          <p:cNvSpPr>
            <a:spLocks noGrp="1"/>
          </p:cNvSpPr>
          <p:nvPr>
            <p:ph sz="half" idx="1"/>
          </p:nvPr>
        </p:nvSpPr>
        <p:spPr>
          <a:xfrm>
            <a:off x="457200" y="1828800"/>
            <a:ext cx="4038600" cy="4297363"/>
          </a:xfrm>
        </p:spPr>
        <p:txBody>
          <a:bodyPr>
            <a:normAutofit/>
          </a:bodyPr>
          <a:lstStyle>
            <a:lvl1pPr eaLnBrk="1" latinLnBrk="0" hangingPunct="1">
              <a:defRPr kumimoji="0" lang="ru-RU" sz="2400"/>
            </a:lvl1pPr>
            <a:lvl2pPr eaLnBrk="1" latinLnBrk="0" hangingPunct="1">
              <a:defRPr kumimoji="0" lang="ru-RU" sz="2000"/>
            </a:lvl2pPr>
            <a:lvl3pPr eaLnBrk="1" latinLnBrk="0" hangingPunct="1">
              <a:defRPr kumimoji="0" lang="ru-RU" sz="1800"/>
            </a:lvl3pPr>
            <a:lvl4pPr eaLnBrk="1" latinLnBrk="0" hangingPunct="1">
              <a:defRPr kumimoji="0" lang="ru-RU" sz="1600"/>
            </a:lvl4pPr>
            <a:lvl5pPr eaLnBrk="1" latinLnBrk="0" hangingPunct="1">
              <a:defRPr kumimoji="0" lang="ru-RU" sz="1600"/>
            </a:lvl5pPr>
            <a:lvl6pPr eaLnBrk="1" latinLnBrk="0" hangingPunct="1">
              <a:defRPr kumimoji="0" lang="ru-RU" sz="1800"/>
            </a:lvl6pPr>
            <a:lvl7pPr eaLnBrk="1" latinLnBrk="0" hangingPunct="1">
              <a:defRPr kumimoji="0" lang="ru-RU" sz="1800"/>
            </a:lvl7pPr>
            <a:lvl8pPr eaLnBrk="1" latinLnBrk="0" hangingPunct="1">
              <a:defRPr kumimoji="0" lang="ru-RU" sz="1800"/>
            </a:lvl8pPr>
            <a:lvl9pPr eaLnBrk="1" latinLnBrk="0" hangingPunct="1">
              <a:defRPr kumimoji="0" lang="ru-RU" sz="1800"/>
            </a:lvl9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
        <p:nvSpPr>
          <p:cNvPr id="4" name="Content Placeholder 3"/>
          <p:cNvSpPr>
            <a:spLocks noGrp="1"/>
          </p:cNvSpPr>
          <p:nvPr>
            <p:ph sz="half" idx="2"/>
          </p:nvPr>
        </p:nvSpPr>
        <p:spPr>
          <a:xfrm>
            <a:off x="4648200" y="1828800"/>
            <a:ext cx="4038600" cy="4297363"/>
          </a:xfrm>
        </p:spPr>
        <p:txBody>
          <a:bodyPr>
            <a:normAutofit/>
          </a:bodyPr>
          <a:lstStyle>
            <a:lvl1pPr eaLnBrk="1" latinLnBrk="0" hangingPunct="1">
              <a:defRPr kumimoji="0" lang="ru-RU" sz="2400"/>
            </a:lvl1pPr>
            <a:lvl2pPr eaLnBrk="1" latinLnBrk="0" hangingPunct="1">
              <a:defRPr kumimoji="0" lang="ru-RU" sz="2000"/>
            </a:lvl2pPr>
            <a:lvl3pPr eaLnBrk="1" latinLnBrk="0" hangingPunct="1">
              <a:defRPr kumimoji="0" lang="ru-RU" sz="1800"/>
            </a:lvl3pPr>
            <a:lvl4pPr eaLnBrk="1" latinLnBrk="0" hangingPunct="1">
              <a:defRPr kumimoji="0" lang="ru-RU" sz="1600"/>
            </a:lvl4pPr>
            <a:lvl5pPr eaLnBrk="1" latinLnBrk="0" hangingPunct="1">
              <a:defRPr kumimoji="0" lang="ru-RU" sz="1600"/>
            </a:lvl5pPr>
            <a:lvl6pPr eaLnBrk="1" latinLnBrk="0" hangingPunct="1">
              <a:defRPr kumimoji="0" lang="ru-RU" sz="1800"/>
            </a:lvl6pPr>
            <a:lvl7pPr eaLnBrk="1" latinLnBrk="0" hangingPunct="1">
              <a:defRPr kumimoji="0" lang="ru-RU" sz="1800"/>
            </a:lvl7pPr>
            <a:lvl8pPr eaLnBrk="1" latinLnBrk="0" hangingPunct="1">
              <a:defRPr kumimoji="0" lang="ru-RU" sz="1800"/>
            </a:lvl8pPr>
            <a:lvl9pPr eaLnBrk="1" latinLnBrk="0" hangingPunct="1">
              <a:defRPr kumimoji="0" lang="ru-RU" sz="1800"/>
            </a:lvl9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
        <p:nvSpPr>
          <p:cNvPr id="5" name="Date Placeholder 4"/>
          <p:cNvSpPr>
            <a:spLocks noGrp="1"/>
          </p:cNvSpPr>
          <p:nvPr>
            <p:ph type="dt" sz="half" idx="10"/>
          </p:nvPr>
        </p:nvSpPr>
        <p:spPr/>
        <p:txBody>
          <a:bodyPr/>
          <a:lstStyle/>
          <a:p>
            <a:fld id="{F922158D-428B-4987-8B28-745A2AFA1252}" type="datetimeFigureOut">
              <a:t>12/17/2009</a:t>
            </a:fld>
            <a:endParaRPr kumimoji="0" lang="ru-RU"/>
          </a:p>
        </p:txBody>
      </p:sp>
      <p:sp>
        <p:nvSpPr>
          <p:cNvPr id="6" name="Footer Placeholder 5"/>
          <p:cNvSpPr>
            <a:spLocks noGrp="1"/>
          </p:cNvSpPr>
          <p:nvPr>
            <p:ph type="ftr" sz="quarter" idx="11"/>
          </p:nvPr>
        </p:nvSpPr>
        <p:spPr/>
        <p:txBody>
          <a:bodyPr/>
          <a:lstStyle/>
          <a:p>
            <a:endParaRPr kumimoji="0" lang="ru-RU"/>
          </a:p>
        </p:txBody>
      </p:sp>
      <p:sp>
        <p:nvSpPr>
          <p:cNvPr id="7" name="Slide Number Placeholder 6"/>
          <p:cNvSpPr>
            <a:spLocks noGrp="1"/>
          </p:cNvSpPr>
          <p:nvPr>
            <p:ph type="sldNum" sz="quarter" idx="12"/>
          </p:nvPr>
        </p:nvSpPr>
        <p:spPr/>
        <p:txBody>
          <a:bodyPr/>
          <a:lstStyle/>
          <a:p>
            <a:fld id="{515FC477-0A05-4F3E-8EE9-E015C9089D56}" type="slidenum">
              <a:t>‹#›</a:t>
            </a:fld>
            <a:endParaRPr kumimoji="0" lang="ru-RU"/>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09600"/>
          </a:xfrm>
        </p:spPr>
        <p:txBody>
          <a:bodyPr/>
          <a:lstStyle>
            <a:lvl1pPr eaLnBrk="1" latinLnBrk="0" hangingPunct="1">
              <a:defRPr kumimoji="0" lang="ru-RU"/>
            </a:lvl1pPr>
          </a:lstStyle>
          <a:p>
            <a:pPr eaLnBrk="1" latinLnBrk="0" hangingPunct="1"/>
            <a:r>
              <a:rPr lang="ru-RU" smtClean="0"/>
              <a:t>Образец заголовка</a:t>
            </a:r>
            <a:endParaRP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eaLnBrk="1" latinLnBrk="0" hangingPunct="1">
              <a:buNone/>
              <a:defRPr kumimoji="0" lang="ru-RU" sz="2000" b="1"/>
            </a:lvl1pPr>
            <a:lvl2pPr marL="457200" indent="0" eaLnBrk="1" latinLnBrk="0" hangingPunct="1">
              <a:buNone/>
              <a:defRPr kumimoji="0" lang="ru-RU" sz="2000" b="1"/>
            </a:lvl2pPr>
            <a:lvl3pPr marL="914400" indent="0" eaLnBrk="1" latinLnBrk="0" hangingPunct="1">
              <a:buNone/>
              <a:defRPr kumimoji="0" lang="ru-RU" sz="1800" b="1"/>
            </a:lvl3pPr>
            <a:lvl4pPr marL="1371600" indent="0" eaLnBrk="1" latinLnBrk="0" hangingPunct="1">
              <a:buNone/>
              <a:defRPr kumimoji="0" lang="ru-RU" sz="1600" b="1"/>
            </a:lvl4pPr>
            <a:lvl5pPr marL="1828800" indent="0" eaLnBrk="1" latinLnBrk="0" hangingPunct="1">
              <a:buNone/>
              <a:defRPr kumimoji="0" lang="ru-RU" sz="1600" b="1"/>
            </a:lvl5pPr>
            <a:lvl6pPr marL="2286000" indent="0" eaLnBrk="1" latinLnBrk="0" hangingPunct="1">
              <a:buNone/>
              <a:defRPr kumimoji="0" lang="ru-RU" sz="1600" b="1"/>
            </a:lvl6pPr>
            <a:lvl7pPr marL="2743200" indent="0" eaLnBrk="1" latinLnBrk="0" hangingPunct="1">
              <a:buNone/>
              <a:defRPr kumimoji="0" lang="ru-RU" sz="1600" b="1"/>
            </a:lvl7pPr>
            <a:lvl8pPr marL="3200400" indent="0" eaLnBrk="1" latinLnBrk="0" hangingPunct="1">
              <a:buNone/>
              <a:defRPr kumimoji="0" lang="ru-RU" sz="1600" b="1"/>
            </a:lvl8pPr>
            <a:lvl9pPr marL="3657600" indent="0" eaLnBrk="1" latinLnBrk="0" hangingPunct="1">
              <a:buNone/>
              <a:defRPr kumimoji="0" lang="ru-RU" sz="1600" b="1"/>
            </a:lvl9pPr>
          </a:lstStyle>
          <a:p>
            <a:pPr lvl="0" eaLnBrk="1" latinLnBrk="0" hangingPunct="1"/>
            <a:r>
              <a:rPr lang="ru-RU" smtClean="0"/>
              <a:t>Образец текста</a:t>
            </a:r>
          </a:p>
        </p:txBody>
      </p:sp>
      <p:sp>
        <p:nvSpPr>
          <p:cNvPr id="4" name="Content Placeholder 3"/>
          <p:cNvSpPr>
            <a:spLocks noGrp="1"/>
          </p:cNvSpPr>
          <p:nvPr>
            <p:ph sz="half" idx="2"/>
          </p:nvPr>
        </p:nvSpPr>
        <p:spPr>
          <a:xfrm>
            <a:off x="457200" y="2174875"/>
            <a:ext cx="4040188" cy="3951288"/>
          </a:xfrm>
        </p:spPr>
        <p:txBody>
          <a:bodyPr>
            <a:normAutofit/>
          </a:bodyPr>
          <a:lstStyle>
            <a:lvl1pPr eaLnBrk="1" latinLnBrk="0" hangingPunct="1">
              <a:defRPr kumimoji="0" lang="ru-RU" sz="2000"/>
            </a:lvl1pPr>
            <a:lvl2pPr eaLnBrk="1" latinLnBrk="0" hangingPunct="1">
              <a:defRPr kumimoji="0" lang="ru-RU" sz="1800"/>
            </a:lvl2pPr>
            <a:lvl3pPr eaLnBrk="1" latinLnBrk="0" hangingPunct="1">
              <a:defRPr kumimoji="0" lang="ru-RU" sz="1600"/>
            </a:lvl3pPr>
            <a:lvl4pPr eaLnBrk="1" latinLnBrk="0" hangingPunct="1">
              <a:defRPr kumimoji="0" lang="ru-RU" sz="1400"/>
            </a:lvl4pPr>
            <a:lvl5pPr eaLnBrk="1" latinLnBrk="0" hangingPunct="1">
              <a:defRPr kumimoji="0" lang="ru-RU" sz="1400"/>
            </a:lvl5pPr>
            <a:lvl6pPr eaLnBrk="1" latinLnBrk="0" hangingPunct="1">
              <a:defRPr kumimoji="0" lang="ru-RU" sz="1600"/>
            </a:lvl6pPr>
            <a:lvl7pPr eaLnBrk="1" latinLnBrk="0" hangingPunct="1">
              <a:defRPr kumimoji="0" lang="ru-RU" sz="1600"/>
            </a:lvl7pPr>
            <a:lvl8pPr eaLnBrk="1" latinLnBrk="0" hangingPunct="1">
              <a:defRPr kumimoji="0" lang="ru-RU" sz="1600"/>
            </a:lvl8pPr>
            <a:lvl9pPr eaLnBrk="1" latinLnBrk="0" hangingPunct="1">
              <a:defRPr kumimoji="0" lang="ru-RU" sz="1600"/>
            </a:lvl9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eaLnBrk="1" latinLnBrk="0" hangingPunct="1">
              <a:buNone/>
              <a:defRPr kumimoji="0" lang="ru-RU" sz="2000" b="1"/>
            </a:lvl1pPr>
            <a:lvl2pPr marL="457200" indent="0" eaLnBrk="1" latinLnBrk="0" hangingPunct="1">
              <a:buNone/>
              <a:defRPr kumimoji="0" lang="ru-RU" sz="2000" b="1"/>
            </a:lvl2pPr>
            <a:lvl3pPr marL="914400" indent="0" eaLnBrk="1" latinLnBrk="0" hangingPunct="1">
              <a:buNone/>
              <a:defRPr kumimoji="0" lang="ru-RU" sz="1800" b="1"/>
            </a:lvl3pPr>
            <a:lvl4pPr marL="1371600" indent="0" eaLnBrk="1" latinLnBrk="0" hangingPunct="1">
              <a:buNone/>
              <a:defRPr kumimoji="0" lang="ru-RU" sz="1600" b="1"/>
            </a:lvl4pPr>
            <a:lvl5pPr marL="1828800" indent="0" eaLnBrk="1" latinLnBrk="0" hangingPunct="1">
              <a:buNone/>
              <a:defRPr kumimoji="0" lang="ru-RU" sz="1600" b="1"/>
            </a:lvl5pPr>
            <a:lvl6pPr marL="2286000" indent="0" eaLnBrk="1" latinLnBrk="0" hangingPunct="1">
              <a:buNone/>
              <a:defRPr kumimoji="0" lang="ru-RU" sz="1600" b="1"/>
            </a:lvl6pPr>
            <a:lvl7pPr marL="2743200" indent="0" eaLnBrk="1" latinLnBrk="0" hangingPunct="1">
              <a:buNone/>
              <a:defRPr kumimoji="0" lang="ru-RU" sz="1600" b="1"/>
            </a:lvl7pPr>
            <a:lvl8pPr marL="3200400" indent="0" eaLnBrk="1" latinLnBrk="0" hangingPunct="1">
              <a:buNone/>
              <a:defRPr kumimoji="0" lang="ru-RU" sz="1600" b="1"/>
            </a:lvl8pPr>
            <a:lvl9pPr marL="3657600" indent="0" eaLnBrk="1" latinLnBrk="0" hangingPunct="1">
              <a:buNone/>
              <a:defRPr kumimoji="0" lang="ru-RU" sz="1600" b="1"/>
            </a:lvl9pPr>
          </a:lstStyle>
          <a:p>
            <a:pPr lvl="0" eaLnBrk="1" latinLnBrk="0" hangingPunct="1"/>
            <a:r>
              <a:rPr lang="ru-RU" smtClean="0"/>
              <a:t>Образец текста</a:t>
            </a:r>
          </a:p>
        </p:txBody>
      </p:sp>
      <p:sp>
        <p:nvSpPr>
          <p:cNvPr id="6" name="Content Placeholder 5"/>
          <p:cNvSpPr>
            <a:spLocks noGrp="1"/>
          </p:cNvSpPr>
          <p:nvPr>
            <p:ph sz="quarter" idx="4"/>
          </p:nvPr>
        </p:nvSpPr>
        <p:spPr>
          <a:xfrm>
            <a:off x="4645025" y="2174875"/>
            <a:ext cx="4041775" cy="3951288"/>
          </a:xfrm>
        </p:spPr>
        <p:txBody>
          <a:bodyPr>
            <a:normAutofit/>
          </a:bodyPr>
          <a:lstStyle>
            <a:lvl1pPr eaLnBrk="1" latinLnBrk="0" hangingPunct="1">
              <a:defRPr kumimoji="0" lang="ru-RU" sz="2000"/>
            </a:lvl1pPr>
            <a:lvl2pPr eaLnBrk="1" latinLnBrk="0" hangingPunct="1">
              <a:defRPr kumimoji="0" lang="ru-RU" sz="1800"/>
            </a:lvl2pPr>
            <a:lvl3pPr eaLnBrk="1" latinLnBrk="0" hangingPunct="1">
              <a:defRPr kumimoji="0" lang="ru-RU" sz="1600"/>
            </a:lvl3pPr>
            <a:lvl4pPr eaLnBrk="1" latinLnBrk="0" hangingPunct="1">
              <a:defRPr kumimoji="0" lang="ru-RU" sz="1400"/>
            </a:lvl4pPr>
            <a:lvl5pPr eaLnBrk="1" latinLnBrk="0" hangingPunct="1">
              <a:defRPr kumimoji="0" lang="ru-RU" sz="1400"/>
            </a:lvl5pPr>
            <a:lvl6pPr eaLnBrk="1" latinLnBrk="0" hangingPunct="1">
              <a:defRPr kumimoji="0" lang="ru-RU" sz="1600"/>
            </a:lvl6pPr>
            <a:lvl7pPr eaLnBrk="1" latinLnBrk="0" hangingPunct="1">
              <a:defRPr kumimoji="0" lang="ru-RU" sz="1600"/>
            </a:lvl7pPr>
            <a:lvl8pPr eaLnBrk="1" latinLnBrk="0" hangingPunct="1">
              <a:defRPr kumimoji="0" lang="ru-RU" sz="1600"/>
            </a:lvl8pPr>
            <a:lvl9pPr eaLnBrk="1" latinLnBrk="0" hangingPunct="1">
              <a:defRPr kumimoji="0" lang="ru-RU" sz="1600"/>
            </a:lvl9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
        <p:nvSpPr>
          <p:cNvPr id="7" name="Date Placeholder 6"/>
          <p:cNvSpPr>
            <a:spLocks noGrp="1"/>
          </p:cNvSpPr>
          <p:nvPr>
            <p:ph type="dt" sz="half" idx="10"/>
          </p:nvPr>
        </p:nvSpPr>
        <p:spPr/>
        <p:txBody>
          <a:bodyPr/>
          <a:lstStyle/>
          <a:p>
            <a:fld id="{F922158D-428B-4987-8B28-745A2AFA1252}" type="datetimeFigureOut">
              <a:t>12/17/2009</a:t>
            </a:fld>
            <a:endParaRPr kumimoji="0" lang="ru-RU"/>
          </a:p>
        </p:txBody>
      </p:sp>
      <p:sp>
        <p:nvSpPr>
          <p:cNvPr id="8" name="Footer Placeholder 7"/>
          <p:cNvSpPr>
            <a:spLocks noGrp="1"/>
          </p:cNvSpPr>
          <p:nvPr>
            <p:ph type="ftr" sz="quarter" idx="11"/>
          </p:nvPr>
        </p:nvSpPr>
        <p:spPr/>
        <p:txBody>
          <a:bodyPr/>
          <a:lstStyle/>
          <a:p>
            <a:endParaRPr kumimoji="0" lang="ru-RU"/>
          </a:p>
        </p:txBody>
      </p:sp>
      <p:sp>
        <p:nvSpPr>
          <p:cNvPr id="9" name="Slide Number Placeholder 8"/>
          <p:cNvSpPr>
            <a:spLocks noGrp="1"/>
          </p:cNvSpPr>
          <p:nvPr>
            <p:ph type="sldNum" sz="quarter" idx="12"/>
          </p:nvPr>
        </p:nvSpPr>
        <p:spPr/>
        <p:txBody>
          <a:bodyPr/>
          <a:lstStyle/>
          <a:p>
            <a:fld id="{515FC477-0A05-4F3E-8EE9-E015C9089D56}" type="slidenum">
              <a:t>‹#›</a:t>
            </a:fld>
            <a:endParaRPr kumimoji="0" lang="ru-RU"/>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eaLnBrk="1" latinLnBrk="0" hangingPunct="1">
              <a:defRPr kumimoji="0" lang="ru-RU" sz="2800"/>
            </a:lvl1pPr>
          </a:lstStyle>
          <a:p>
            <a:pPr eaLnBrk="1" latinLnBrk="0" hangingPunct="1"/>
            <a:r>
              <a:rPr lang="ru-RU" smtClean="0"/>
              <a:t>Образец заголовка</a:t>
            </a:r>
            <a:endParaRPr/>
          </a:p>
        </p:txBody>
      </p:sp>
      <p:sp>
        <p:nvSpPr>
          <p:cNvPr id="3" name="Date Placeholder 2"/>
          <p:cNvSpPr>
            <a:spLocks noGrp="1"/>
          </p:cNvSpPr>
          <p:nvPr>
            <p:ph type="dt" sz="half" idx="10"/>
          </p:nvPr>
        </p:nvSpPr>
        <p:spPr/>
        <p:txBody>
          <a:bodyPr/>
          <a:lstStyle/>
          <a:p>
            <a:fld id="{F922158D-428B-4987-8B28-745A2AFA1252}" type="datetimeFigureOut">
              <a:t>12/17/2009</a:t>
            </a:fld>
            <a:endParaRPr kumimoji="0" lang="ru-RU"/>
          </a:p>
        </p:txBody>
      </p:sp>
      <p:sp>
        <p:nvSpPr>
          <p:cNvPr id="4" name="Footer Placeholder 3"/>
          <p:cNvSpPr>
            <a:spLocks noGrp="1"/>
          </p:cNvSpPr>
          <p:nvPr>
            <p:ph type="ftr" sz="quarter" idx="11"/>
          </p:nvPr>
        </p:nvSpPr>
        <p:spPr/>
        <p:txBody>
          <a:bodyPr/>
          <a:lstStyle/>
          <a:p>
            <a:endParaRPr kumimoji="0" lang="ru-RU"/>
          </a:p>
        </p:txBody>
      </p:sp>
      <p:sp>
        <p:nvSpPr>
          <p:cNvPr id="5" name="Slide Number Placeholder 4"/>
          <p:cNvSpPr>
            <a:spLocks noGrp="1"/>
          </p:cNvSpPr>
          <p:nvPr>
            <p:ph type="sldNum" sz="quarter" idx="12"/>
          </p:nvPr>
        </p:nvSpPr>
        <p:spPr/>
        <p:txBody>
          <a:bodyPr/>
          <a:lstStyle/>
          <a:p>
            <a:fld id="{515FC477-0A05-4F3E-8EE9-E015C9089D56}" type="slidenum">
              <a:t>‹#›</a:t>
            </a:fld>
            <a:endParaRPr kumimoji="0" lang="ru-RU"/>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22158D-428B-4987-8B28-745A2AFA1252}" type="datetimeFigureOut">
              <a:t>12/17/2009</a:t>
            </a:fld>
            <a:endParaRPr kumimoji="0" lang="ru-RU"/>
          </a:p>
        </p:txBody>
      </p:sp>
      <p:sp>
        <p:nvSpPr>
          <p:cNvPr id="3" name="Footer Placeholder 2"/>
          <p:cNvSpPr>
            <a:spLocks noGrp="1"/>
          </p:cNvSpPr>
          <p:nvPr>
            <p:ph type="ftr" sz="quarter" idx="11"/>
          </p:nvPr>
        </p:nvSpPr>
        <p:spPr/>
        <p:txBody>
          <a:bodyPr/>
          <a:lstStyle/>
          <a:p>
            <a:endParaRPr kumimoji="0" lang="ru-RU"/>
          </a:p>
        </p:txBody>
      </p:sp>
      <p:sp>
        <p:nvSpPr>
          <p:cNvPr id="4" name="Slide Number Placeholder 3"/>
          <p:cNvSpPr>
            <a:spLocks noGrp="1"/>
          </p:cNvSpPr>
          <p:nvPr>
            <p:ph type="sldNum" sz="quarter" idx="12"/>
          </p:nvPr>
        </p:nvSpPr>
        <p:spPr/>
        <p:txBody>
          <a:bodyPr/>
          <a:lstStyle/>
          <a:p>
            <a:fld id="{515FC477-0A05-4F3E-8EE9-E015C9089D56}" type="slidenum">
              <a:t>‹#›</a:t>
            </a:fld>
            <a:endParaRPr kumimoji="0" lang="ru-RU"/>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3008313" cy="762000"/>
          </a:xfrm>
        </p:spPr>
        <p:txBody>
          <a:bodyPr anchor="b"/>
          <a:lstStyle>
            <a:lvl1pPr algn="l" eaLnBrk="1" latinLnBrk="0" hangingPunct="1">
              <a:defRPr kumimoji="0" lang="ru-RU" sz="2000" b="1"/>
            </a:lvl1pPr>
          </a:lstStyle>
          <a:p>
            <a:pPr eaLnBrk="1" latinLnBrk="0" hangingPunct="1"/>
            <a:r>
              <a:rPr lang="ru-RU" smtClean="0"/>
              <a:t>Образец заголовка</a:t>
            </a:r>
            <a:endParaRPr/>
          </a:p>
        </p:txBody>
      </p:sp>
      <p:sp>
        <p:nvSpPr>
          <p:cNvPr id="3" name="Content Placeholder 2"/>
          <p:cNvSpPr>
            <a:spLocks noGrp="1"/>
          </p:cNvSpPr>
          <p:nvPr>
            <p:ph idx="1"/>
          </p:nvPr>
        </p:nvSpPr>
        <p:spPr>
          <a:xfrm>
            <a:off x="3575050" y="914400"/>
            <a:ext cx="5111750" cy="5211763"/>
          </a:xfrm>
        </p:spPr>
        <p:txBody>
          <a:bodyPr>
            <a:normAutofit/>
          </a:bodyPr>
          <a:lstStyle>
            <a:lvl1pPr eaLnBrk="1" latinLnBrk="0" hangingPunct="1">
              <a:defRPr kumimoji="0" lang="ru-RU" sz="2800"/>
            </a:lvl1pPr>
            <a:lvl2pPr eaLnBrk="1" latinLnBrk="0" hangingPunct="1">
              <a:defRPr kumimoji="0" lang="ru-RU" sz="2400"/>
            </a:lvl2pPr>
            <a:lvl3pPr eaLnBrk="1" latinLnBrk="0" hangingPunct="1">
              <a:defRPr kumimoji="0" lang="ru-RU" sz="2000"/>
            </a:lvl3pPr>
            <a:lvl4pPr eaLnBrk="1" latinLnBrk="0" hangingPunct="1">
              <a:defRPr kumimoji="0" lang="ru-RU" sz="1800"/>
            </a:lvl4pPr>
            <a:lvl5pPr eaLnBrk="1" latinLnBrk="0" hangingPunct="1">
              <a:defRPr kumimoji="0" lang="ru-RU" sz="1800"/>
            </a:lvl5pPr>
            <a:lvl6pPr eaLnBrk="1" latinLnBrk="0" hangingPunct="1">
              <a:defRPr kumimoji="0" lang="ru-RU" sz="2000"/>
            </a:lvl6pPr>
            <a:lvl7pPr eaLnBrk="1" latinLnBrk="0" hangingPunct="1">
              <a:defRPr kumimoji="0" lang="ru-RU" sz="2000"/>
            </a:lvl7pPr>
            <a:lvl8pPr eaLnBrk="1" latinLnBrk="0" hangingPunct="1">
              <a:defRPr kumimoji="0" lang="ru-RU" sz="2000"/>
            </a:lvl8pPr>
            <a:lvl9pPr eaLnBrk="1" latinLnBrk="0" hangingPunct="1">
              <a:defRPr kumimoji="0" lang="ru-RU" sz="2000"/>
            </a:lvl9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a:p>
        </p:txBody>
      </p:sp>
      <p:sp>
        <p:nvSpPr>
          <p:cNvPr id="4" name="Text Placeholder 3"/>
          <p:cNvSpPr>
            <a:spLocks noGrp="1"/>
          </p:cNvSpPr>
          <p:nvPr>
            <p:ph type="body" sz="half" idx="2"/>
          </p:nvPr>
        </p:nvSpPr>
        <p:spPr>
          <a:xfrm>
            <a:off x="457200" y="1752600"/>
            <a:ext cx="3008313" cy="4373563"/>
          </a:xfrm>
        </p:spPr>
        <p:txBody>
          <a:bodyPr/>
          <a:lstStyle>
            <a:lvl1pPr marL="0" indent="0" eaLnBrk="1" latinLnBrk="0" hangingPunct="1">
              <a:buNone/>
              <a:defRPr kumimoji="0" lang="ru-RU" sz="1400"/>
            </a:lvl1pPr>
            <a:lvl2pPr marL="457200" indent="0" eaLnBrk="1" latinLnBrk="0" hangingPunct="1">
              <a:buNone/>
              <a:defRPr kumimoji="0" lang="ru-RU" sz="1200"/>
            </a:lvl2pPr>
            <a:lvl3pPr marL="914400" indent="0" eaLnBrk="1" latinLnBrk="0" hangingPunct="1">
              <a:buNone/>
              <a:defRPr kumimoji="0" lang="ru-RU" sz="1000"/>
            </a:lvl3pPr>
            <a:lvl4pPr marL="1371600" indent="0" eaLnBrk="1" latinLnBrk="0" hangingPunct="1">
              <a:buNone/>
              <a:defRPr kumimoji="0" lang="ru-RU" sz="900"/>
            </a:lvl4pPr>
            <a:lvl5pPr marL="1828800" indent="0" eaLnBrk="1" latinLnBrk="0" hangingPunct="1">
              <a:buNone/>
              <a:defRPr kumimoji="0" lang="ru-RU" sz="900"/>
            </a:lvl5pPr>
            <a:lvl6pPr marL="2286000" indent="0" eaLnBrk="1" latinLnBrk="0" hangingPunct="1">
              <a:buNone/>
              <a:defRPr kumimoji="0" lang="ru-RU" sz="900"/>
            </a:lvl6pPr>
            <a:lvl7pPr marL="2743200" indent="0" eaLnBrk="1" latinLnBrk="0" hangingPunct="1">
              <a:buNone/>
              <a:defRPr kumimoji="0" lang="ru-RU" sz="900"/>
            </a:lvl7pPr>
            <a:lvl8pPr marL="3200400" indent="0" eaLnBrk="1" latinLnBrk="0" hangingPunct="1">
              <a:buNone/>
              <a:defRPr kumimoji="0" lang="ru-RU" sz="900"/>
            </a:lvl8pPr>
            <a:lvl9pPr marL="3657600" indent="0" eaLnBrk="1" latinLnBrk="0" hangingPunct="1">
              <a:buNone/>
              <a:defRPr kumimoji="0" lang="ru-RU" sz="900"/>
            </a:lvl9pPr>
          </a:lstStyle>
          <a:p>
            <a:pPr lvl="0" eaLnBrk="1" latinLnBrk="0" hangingPunct="1"/>
            <a:r>
              <a:rPr lang="ru-RU" smtClean="0"/>
              <a:t>Образец текста</a:t>
            </a:r>
          </a:p>
        </p:txBody>
      </p:sp>
      <p:sp>
        <p:nvSpPr>
          <p:cNvPr id="5" name="Date Placeholder 4"/>
          <p:cNvSpPr>
            <a:spLocks noGrp="1"/>
          </p:cNvSpPr>
          <p:nvPr>
            <p:ph type="dt" sz="half" idx="10"/>
          </p:nvPr>
        </p:nvSpPr>
        <p:spPr/>
        <p:txBody>
          <a:bodyPr/>
          <a:lstStyle/>
          <a:p>
            <a:fld id="{F922158D-428B-4987-8B28-745A2AFA1252}" type="datetimeFigureOut">
              <a:t>12/17/2009</a:t>
            </a:fld>
            <a:endParaRPr kumimoji="0" lang="ru-RU"/>
          </a:p>
        </p:txBody>
      </p:sp>
      <p:sp>
        <p:nvSpPr>
          <p:cNvPr id="6" name="Footer Placeholder 5"/>
          <p:cNvSpPr>
            <a:spLocks noGrp="1"/>
          </p:cNvSpPr>
          <p:nvPr>
            <p:ph type="ftr" sz="quarter" idx="11"/>
          </p:nvPr>
        </p:nvSpPr>
        <p:spPr/>
        <p:txBody>
          <a:bodyPr/>
          <a:lstStyle/>
          <a:p>
            <a:endParaRPr kumimoji="0" lang="ru-RU"/>
          </a:p>
        </p:txBody>
      </p:sp>
      <p:sp>
        <p:nvSpPr>
          <p:cNvPr id="7" name="Slide Number Placeholder 6"/>
          <p:cNvSpPr>
            <a:spLocks noGrp="1"/>
          </p:cNvSpPr>
          <p:nvPr>
            <p:ph type="sldNum" sz="quarter" idx="12"/>
          </p:nvPr>
        </p:nvSpPr>
        <p:spPr/>
        <p:txBody>
          <a:bodyPr/>
          <a:lstStyle/>
          <a:p>
            <a:fld id="{515FC477-0A05-4F3E-8EE9-E015C9089D56}" type="slidenum">
              <a:t>‹#›</a:t>
            </a:fld>
            <a:endParaRPr kumimoji="0" lang="ru-RU"/>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ru-RU" sz="2000" b="1"/>
            </a:lvl1pPr>
          </a:lstStyle>
          <a:p>
            <a:pPr eaLnBrk="1" latinLnBrk="0" hangingPunct="1"/>
            <a:r>
              <a:rPr lang="ru-RU" smtClean="0"/>
              <a:t>Образец заголовка</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ru-RU" sz="3200"/>
            </a:lvl1pPr>
            <a:lvl2pPr marL="457200" indent="0" eaLnBrk="1" latinLnBrk="0" hangingPunct="1">
              <a:buNone/>
              <a:defRPr kumimoji="0" lang="ru-RU" sz="2800"/>
            </a:lvl2pPr>
            <a:lvl3pPr marL="914400" indent="0" eaLnBrk="1" latinLnBrk="0" hangingPunct="1">
              <a:buNone/>
              <a:defRPr kumimoji="0" lang="ru-RU" sz="2400"/>
            </a:lvl3pPr>
            <a:lvl4pPr marL="1371600" indent="0" eaLnBrk="1" latinLnBrk="0" hangingPunct="1">
              <a:buNone/>
              <a:defRPr kumimoji="0" lang="ru-RU" sz="2000"/>
            </a:lvl4pPr>
            <a:lvl5pPr marL="1828800" indent="0" eaLnBrk="1" latinLnBrk="0" hangingPunct="1">
              <a:buNone/>
              <a:defRPr kumimoji="0" lang="ru-RU" sz="2000"/>
            </a:lvl5pPr>
            <a:lvl6pPr marL="2286000" indent="0" eaLnBrk="1" latinLnBrk="0" hangingPunct="1">
              <a:buNone/>
              <a:defRPr kumimoji="0" lang="ru-RU" sz="2000"/>
            </a:lvl6pPr>
            <a:lvl7pPr marL="2743200" indent="0" eaLnBrk="1" latinLnBrk="0" hangingPunct="1">
              <a:buNone/>
              <a:defRPr kumimoji="0" lang="ru-RU" sz="2000"/>
            </a:lvl7pPr>
            <a:lvl8pPr marL="3200400" indent="0" eaLnBrk="1" latinLnBrk="0" hangingPunct="1">
              <a:buNone/>
              <a:defRPr kumimoji="0" lang="ru-RU" sz="2000"/>
            </a:lvl8pPr>
            <a:lvl9pPr marL="3657600" indent="0" eaLnBrk="1" latinLnBrk="0" hangingPunct="1">
              <a:buNone/>
              <a:defRPr kumimoji="0" lang="ru-RU" sz="2000"/>
            </a:lvl9pPr>
          </a:lstStyle>
          <a:p>
            <a:pPr eaLnBrk="1" latinLnBrk="0" hangingPunct="1"/>
            <a:r>
              <a:rPr lang="ru-RU" smtClean="0"/>
              <a:t>Вставка рисунка</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ru-RU" sz="1400"/>
            </a:lvl1pPr>
            <a:lvl2pPr marL="457200" indent="0" eaLnBrk="1" latinLnBrk="0" hangingPunct="1">
              <a:buNone/>
              <a:defRPr kumimoji="0" lang="ru-RU" sz="1200"/>
            </a:lvl2pPr>
            <a:lvl3pPr marL="914400" indent="0" eaLnBrk="1" latinLnBrk="0" hangingPunct="1">
              <a:buNone/>
              <a:defRPr kumimoji="0" lang="ru-RU" sz="1000"/>
            </a:lvl3pPr>
            <a:lvl4pPr marL="1371600" indent="0" eaLnBrk="1" latinLnBrk="0" hangingPunct="1">
              <a:buNone/>
              <a:defRPr kumimoji="0" lang="ru-RU" sz="900"/>
            </a:lvl4pPr>
            <a:lvl5pPr marL="1828800" indent="0" eaLnBrk="1" latinLnBrk="0" hangingPunct="1">
              <a:buNone/>
              <a:defRPr kumimoji="0" lang="ru-RU" sz="900"/>
            </a:lvl5pPr>
            <a:lvl6pPr marL="2286000" indent="0" eaLnBrk="1" latinLnBrk="0" hangingPunct="1">
              <a:buNone/>
              <a:defRPr kumimoji="0" lang="ru-RU" sz="900"/>
            </a:lvl6pPr>
            <a:lvl7pPr marL="2743200" indent="0" eaLnBrk="1" latinLnBrk="0" hangingPunct="1">
              <a:buNone/>
              <a:defRPr kumimoji="0" lang="ru-RU" sz="900"/>
            </a:lvl7pPr>
            <a:lvl8pPr marL="3200400" indent="0" eaLnBrk="1" latinLnBrk="0" hangingPunct="1">
              <a:buNone/>
              <a:defRPr kumimoji="0" lang="ru-RU" sz="900"/>
            </a:lvl8pPr>
            <a:lvl9pPr marL="3657600" indent="0" eaLnBrk="1" latinLnBrk="0" hangingPunct="1">
              <a:buNone/>
              <a:defRPr kumimoji="0" lang="ru-RU" sz="900"/>
            </a:lvl9pPr>
          </a:lstStyle>
          <a:p>
            <a:pPr lvl="0" eaLnBrk="1" latinLnBrk="0" hangingPunct="1"/>
            <a:r>
              <a:rPr lang="ru-RU" smtClean="0"/>
              <a:t>Образец текста</a:t>
            </a:r>
          </a:p>
        </p:txBody>
      </p:sp>
      <p:sp>
        <p:nvSpPr>
          <p:cNvPr id="5" name="Date Placeholder 4"/>
          <p:cNvSpPr>
            <a:spLocks noGrp="1"/>
          </p:cNvSpPr>
          <p:nvPr>
            <p:ph type="dt" sz="half" idx="10"/>
          </p:nvPr>
        </p:nvSpPr>
        <p:spPr/>
        <p:txBody>
          <a:bodyPr/>
          <a:lstStyle/>
          <a:p>
            <a:fld id="{F922158D-428B-4987-8B28-745A2AFA1252}" type="datetimeFigureOut">
              <a:t>12/17/2009</a:t>
            </a:fld>
            <a:endParaRPr kumimoji="0" lang="ru-RU"/>
          </a:p>
        </p:txBody>
      </p:sp>
      <p:sp>
        <p:nvSpPr>
          <p:cNvPr id="6" name="Footer Placeholder 5"/>
          <p:cNvSpPr>
            <a:spLocks noGrp="1"/>
          </p:cNvSpPr>
          <p:nvPr>
            <p:ph type="ftr" sz="quarter" idx="11"/>
          </p:nvPr>
        </p:nvSpPr>
        <p:spPr/>
        <p:txBody>
          <a:bodyPr/>
          <a:lstStyle/>
          <a:p>
            <a:endParaRPr kumimoji="0" lang="ru-RU"/>
          </a:p>
        </p:txBody>
      </p:sp>
      <p:sp>
        <p:nvSpPr>
          <p:cNvPr id="7" name="Slide Number Placeholder 6"/>
          <p:cNvSpPr>
            <a:spLocks noGrp="1"/>
          </p:cNvSpPr>
          <p:nvPr>
            <p:ph type="sldNum" sz="quarter" idx="12"/>
          </p:nvPr>
        </p:nvSpPr>
        <p:spPr/>
        <p:txBody>
          <a:bodyPr/>
          <a:lstStyle/>
          <a:p>
            <a:fld id="{515FC477-0A05-4F3E-8EE9-E015C9089D56}" type="slidenum">
              <a:t>‹#›</a:t>
            </a:fld>
            <a:endParaRPr kumimoji="0" lang="ru-RU"/>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14400"/>
            <a:ext cx="8229600" cy="914400"/>
          </a:xfrm>
          <a:prstGeom prst="rect">
            <a:avLst/>
          </a:prstGeom>
        </p:spPr>
        <p:txBody>
          <a:bodyPr vert="horz" lIns="91440" tIns="45720" rIns="91440" bIns="45720" rtlCol="0" anchor="ctr">
            <a:normAutofit/>
          </a:bodyPr>
          <a:lstStyle/>
          <a:p>
            <a:pPr eaLnBrk="1" latinLnBrk="0" hangingPunct="1"/>
            <a:r>
              <a:rPr kumimoji="0" lang="ru-RU" smtClean="0"/>
              <a:t>Образец заголовка</a:t>
            </a:r>
            <a:endParaRPr kumimoji="0" lang="en-US" smtClean="0"/>
          </a:p>
        </p:txBody>
      </p:sp>
      <p:sp>
        <p:nvSpPr>
          <p:cNvPr id="3" name="Text Placeholder 2"/>
          <p:cNvSpPr>
            <a:spLocks noGrp="1"/>
          </p:cNvSpPr>
          <p:nvPr>
            <p:ph type="body" idx="1"/>
          </p:nvPr>
        </p:nvSpPr>
        <p:spPr>
          <a:xfrm>
            <a:off x="457200" y="1828800"/>
            <a:ext cx="8229600" cy="4297363"/>
          </a:xfrm>
          <a:prstGeom prst="rect">
            <a:avLst/>
          </a:prstGeom>
        </p:spPr>
        <p:txBody>
          <a:bodyPr vert="horz" lIns="91440" tIns="45720" rIns="91440" bIns="45720" rtlCol="0">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latinLnBrk="0" hangingPunct="1">
              <a:defRPr kumimoji="0" lang="ru-RU" sz="1200">
                <a:solidFill>
                  <a:schemeClr val="tx1">
                    <a:tint val="75000"/>
                  </a:schemeClr>
                </a:solidFill>
              </a:defRPr>
            </a:lvl1pPr>
          </a:lstStyle>
          <a:p>
            <a:fld id="{F922158D-428B-4987-8B28-745A2AFA1252}" type="datetimeFigureOut">
              <a:t>12/17/2009</a:t>
            </a:fld>
            <a:endParaRPr kumimoji="0"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latinLnBrk="0" hangingPunct="1">
              <a:defRPr kumimoji="0" lang="ru-RU" sz="1200">
                <a:solidFill>
                  <a:schemeClr val="tx1">
                    <a:tint val="75000"/>
                  </a:schemeClr>
                </a:solidFill>
              </a:defRPr>
            </a:lvl1pPr>
          </a:lstStyle>
          <a:p>
            <a:endParaRPr kumimoji="0"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latinLnBrk="0" hangingPunct="1">
              <a:defRPr kumimoji="0" lang="ru-RU" sz="1200">
                <a:solidFill>
                  <a:schemeClr val="tx1">
                    <a:tint val="75000"/>
                  </a:schemeClr>
                </a:solidFill>
              </a:defRPr>
            </a:lvl1pPr>
          </a:lstStyle>
          <a:p>
            <a:fld id="{515FC477-0A05-4F3E-8EE9-E015C9089D56}" type="slidenum">
              <a:t>‹#›</a:t>
            </a:fld>
            <a:endParaRPr kumimoji="0" lang="ru-RU"/>
          </a:p>
        </p:txBody>
      </p:sp>
      <p:pic>
        <p:nvPicPr>
          <p:cNvPr id="7" name="Picture 6"/>
          <p:cNvPicPr>
            <a:picLocks noChangeAspect="1"/>
          </p:cNvPicPr>
          <p:nvPr/>
        </p:nvPicPr>
        <p:blipFill rotWithShape="1">
          <a:blip r:embed="rId13" cstate="email">
            <a:extLst>
              <a:ext uri="{28A0092B-C50C-407E-A947-70E740481C1C}">
                <a14:useLocalDpi xmlns:a14="http://schemas.microsoft.com/office/drawing/2010/main"/>
              </a:ext>
            </a:extLst>
          </a:blip>
          <a:srcRect l="-144"/>
          <a:stretch/>
        </p:blipFill>
        <p:spPr>
          <a:xfrm>
            <a:off x="-13251" y="0"/>
            <a:ext cx="9157252" cy="660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iming>
    <p:tnLst>
      <p:par>
        <p:cTn id="1" dur="indefinite" restart="never" nodeType="tmRoot"/>
      </p:par>
    </p:tnLst>
  </p:timing>
  <p:txStyles>
    <p:titleStyle>
      <a:lvl1pPr algn="l" defTabSz="914400" rtl="0" eaLnBrk="1" latinLnBrk="0" hangingPunct="1">
        <a:spcBef>
          <a:spcPct val="0"/>
        </a:spcBef>
        <a:buNone/>
        <a:defRPr kumimoji="0" lang="ru-RU"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ru-RU"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ru-RU"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ru-RU"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ru-RU"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ru-RU"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ru-RU"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ru-RU"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ru-RU"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ru-RU" sz="2000" kern="1200">
          <a:solidFill>
            <a:schemeClr val="tx1"/>
          </a:solidFill>
          <a:latin typeface="+mn-lt"/>
          <a:ea typeface="+mn-ea"/>
          <a:cs typeface="+mn-cs"/>
        </a:defRPr>
      </a:lvl9pPr>
    </p:bodyStyle>
    <p:otherStyle>
      <a:defPPr>
        <a:defRPr kumimoji="0" lang="ru-RU"/>
      </a:defPPr>
      <a:lvl1pPr marL="0" algn="l" defTabSz="914400" rtl="0" eaLnBrk="1" latinLnBrk="0" hangingPunct="1">
        <a:defRPr kumimoji="0" lang="ru-RU" sz="1800" kern="1200">
          <a:solidFill>
            <a:schemeClr val="tx1"/>
          </a:solidFill>
          <a:latin typeface="+mn-lt"/>
          <a:ea typeface="+mn-ea"/>
          <a:cs typeface="+mn-cs"/>
        </a:defRPr>
      </a:lvl1pPr>
      <a:lvl2pPr marL="457200" algn="l" defTabSz="914400" rtl="0" eaLnBrk="1" latinLnBrk="0" hangingPunct="1">
        <a:defRPr kumimoji="0" lang="ru-RU" sz="1800" kern="1200">
          <a:solidFill>
            <a:schemeClr val="tx1"/>
          </a:solidFill>
          <a:latin typeface="+mn-lt"/>
          <a:ea typeface="+mn-ea"/>
          <a:cs typeface="+mn-cs"/>
        </a:defRPr>
      </a:lvl2pPr>
      <a:lvl3pPr marL="914400" algn="l" defTabSz="914400" rtl="0" eaLnBrk="1" latinLnBrk="0" hangingPunct="1">
        <a:defRPr kumimoji="0" lang="ru-RU" sz="1800" kern="1200">
          <a:solidFill>
            <a:schemeClr val="tx1"/>
          </a:solidFill>
          <a:latin typeface="+mn-lt"/>
          <a:ea typeface="+mn-ea"/>
          <a:cs typeface="+mn-cs"/>
        </a:defRPr>
      </a:lvl3pPr>
      <a:lvl4pPr marL="1371600" algn="l" defTabSz="914400" rtl="0" eaLnBrk="1" latinLnBrk="0" hangingPunct="1">
        <a:defRPr kumimoji="0" lang="ru-RU" sz="1800" kern="1200">
          <a:solidFill>
            <a:schemeClr val="tx1"/>
          </a:solidFill>
          <a:latin typeface="+mn-lt"/>
          <a:ea typeface="+mn-ea"/>
          <a:cs typeface="+mn-cs"/>
        </a:defRPr>
      </a:lvl4pPr>
      <a:lvl5pPr marL="1828800" algn="l" defTabSz="914400" rtl="0" eaLnBrk="1" latinLnBrk="0" hangingPunct="1">
        <a:defRPr kumimoji="0" lang="ru-RU" sz="1800" kern="1200">
          <a:solidFill>
            <a:schemeClr val="tx1"/>
          </a:solidFill>
          <a:latin typeface="+mn-lt"/>
          <a:ea typeface="+mn-ea"/>
          <a:cs typeface="+mn-cs"/>
        </a:defRPr>
      </a:lvl5pPr>
      <a:lvl6pPr marL="2286000" algn="l" defTabSz="914400" rtl="0" eaLnBrk="1" latinLnBrk="0" hangingPunct="1">
        <a:defRPr kumimoji="0" lang="ru-RU" sz="1800" kern="1200">
          <a:solidFill>
            <a:schemeClr val="tx1"/>
          </a:solidFill>
          <a:latin typeface="+mn-lt"/>
          <a:ea typeface="+mn-ea"/>
          <a:cs typeface="+mn-cs"/>
        </a:defRPr>
      </a:lvl6pPr>
      <a:lvl7pPr marL="2743200" algn="l" defTabSz="914400" rtl="0" eaLnBrk="1" latinLnBrk="0" hangingPunct="1">
        <a:defRPr kumimoji="0" lang="ru-RU" sz="1800" kern="1200">
          <a:solidFill>
            <a:schemeClr val="tx1"/>
          </a:solidFill>
          <a:latin typeface="+mn-lt"/>
          <a:ea typeface="+mn-ea"/>
          <a:cs typeface="+mn-cs"/>
        </a:defRPr>
      </a:lvl7pPr>
      <a:lvl8pPr marL="3200400" algn="l" defTabSz="914400" rtl="0" eaLnBrk="1" latinLnBrk="0" hangingPunct="1">
        <a:defRPr kumimoji="0" lang="ru-RU" sz="1800" kern="1200">
          <a:solidFill>
            <a:schemeClr val="tx1"/>
          </a:solidFill>
          <a:latin typeface="+mn-lt"/>
          <a:ea typeface="+mn-ea"/>
          <a:cs typeface="+mn-cs"/>
        </a:defRPr>
      </a:lvl8pPr>
      <a:lvl9pPr marL="3657600" algn="l" defTabSz="914400" rtl="0" eaLnBrk="1" latinLnBrk="0" hangingPunct="1">
        <a:defRPr kumimoji="0" lang="ru-RU"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3.pn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fontScale="90000"/>
          </a:bodyPr>
          <a:lstStyle/>
          <a:p>
            <a:r>
              <a:rPr lang="ru-RU" dirty="0"/>
              <a:t>Отчет о состоянии </a:t>
            </a:r>
            <a:r>
              <a:rPr lang="ru-RU" dirty="0" smtClean="0"/>
              <a:t>проекта</a:t>
            </a:r>
            <a:br>
              <a:rPr lang="ru-RU" dirty="0" smtClean="0"/>
            </a:br>
            <a:r>
              <a:rPr lang="ru-RU" dirty="0" smtClean="0"/>
              <a:t>Строительство. Отдел продаж</a:t>
            </a:r>
            <a:endParaRPr lang="ru-RU" dirty="0"/>
          </a:p>
        </p:txBody>
      </p:sp>
      <p:sp>
        <p:nvSpPr>
          <p:cNvPr id="3" name="Subtitle 2"/>
          <p:cNvSpPr>
            <a:spLocks noGrp="1"/>
          </p:cNvSpPr>
          <p:nvPr>
            <p:ph type="subTitle" idx="1"/>
            <p:custDataLst>
              <p:tags r:id="rId3"/>
            </p:custDataLst>
          </p:nvPr>
        </p:nvSpPr>
        <p:spPr/>
        <p:txBody>
          <a:bodyPr/>
          <a:lstStyle/>
          <a:p>
            <a:r>
              <a:rPr lang="ru-RU" dirty="0"/>
              <a:t>Полуянов Матвей </a:t>
            </a:r>
            <a:r>
              <a:rPr lang="ru-RU" dirty="0" smtClean="0"/>
              <a:t>Николаевич</a:t>
            </a:r>
            <a:endParaRPr lang="ru-RU" dirty="0"/>
          </a:p>
          <a:p>
            <a:r>
              <a:rPr lang="ru-RU" dirty="0" smtClean="0"/>
              <a:t>14.12.2023 группа 5242201</a:t>
            </a:r>
            <a:endParaRPr lang="ru-RU"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ru-RU" dirty="0"/>
              <a:t>ЗАКЛЮЧЕНИЕ</a:t>
            </a:r>
            <a:endParaRPr lang="ru-RU" dirty="0"/>
          </a:p>
        </p:txBody>
      </p:sp>
      <p:sp>
        <p:nvSpPr>
          <p:cNvPr id="3" name="Content Placeholder 2"/>
          <p:cNvSpPr>
            <a:spLocks noGrp="1"/>
          </p:cNvSpPr>
          <p:nvPr>
            <p:ph idx="1"/>
          </p:nvPr>
        </p:nvSpPr>
        <p:spPr/>
        <p:txBody>
          <a:bodyPr/>
          <a:lstStyle/>
          <a:p>
            <a:r>
              <a:rPr lang="ru-RU" dirty="0"/>
              <a:t>Результатом курсового проекта является разработанная информационная система, охватывающая основные бизнес-процессы отдела продаж организации, которая внедрена и успешно используется в организации. </a:t>
            </a:r>
          </a:p>
          <a:p>
            <a:r>
              <a:rPr lang="ru-RU" dirty="0"/>
              <a:t>В качестве перспективы развития этой системы можно предложить дальнейшее расширение ее функциональных возможностей и постепенный охват остальных процессов.</a:t>
            </a:r>
          </a:p>
          <a:p>
            <a:pPr marL="0" indent="0">
              <a:lnSpc>
                <a:spcPct val="150000"/>
              </a:lnSpc>
              <a:buNone/>
            </a:pPr>
            <a:endParaRPr lang="ru-RU" dirty="0"/>
          </a:p>
        </p:txBody>
      </p:sp>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4648200" cy="914400"/>
          </a:xfrm>
        </p:spPr>
        <p:txBody>
          <a:bodyPr/>
          <a:lstStyle/>
          <a:p>
            <a:r>
              <a:rPr lang="ru-RU" dirty="0" smtClean="0"/>
              <a:t>Цель проекта</a:t>
            </a:r>
            <a:endParaRPr lang="ru-RU" dirty="0"/>
          </a:p>
        </p:txBody>
      </p:sp>
      <p:sp>
        <p:nvSpPr>
          <p:cNvPr id="5" name="Content Placeholder 4"/>
          <p:cNvSpPr>
            <a:spLocks noGrp="1"/>
          </p:cNvSpPr>
          <p:nvPr>
            <p:ph idx="1"/>
          </p:nvPr>
        </p:nvSpPr>
        <p:spPr>
          <a:xfrm>
            <a:off x="457200" y="1828800"/>
            <a:ext cx="4648200" cy="4297363"/>
          </a:xfrm>
        </p:spPr>
        <p:txBody>
          <a:bodyPr>
            <a:normAutofit fontScale="77500" lnSpcReduction="20000"/>
          </a:bodyPr>
          <a:lstStyle/>
          <a:p>
            <a:r>
              <a:rPr lang="ru-RU" dirty="0"/>
              <a:t>Цель курсового проекта: разработка информационной системы для автоматизации рабочего места в отделе продаж строительных материалов небольшой организации, такой как, например, строительный магазин, либо фирма, занимающаяся оптовой перепродажей строительных материалов. Результаты работы могут быть использованы для организации учета товаров находящихся на складах организации, контроля над поступлением и продажей товаров</a:t>
            </a:r>
            <a:endParaRPr lang="ru-RU" dirty="0"/>
          </a:p>
        </p:txBody>
      </p:sp>
      <p:sp>
        <p:nvSpPr>
          <p:cNvPr id="3" name="AutoShape 2" descr="Эко-стан&quot; - стройматериалы в Озёрах, Серебряных Прудах, Ступино, Зарайске"/>
          <p:cNvSpPr>
            <a:spLocks noChangeAspect="1" noChangeArrowheads="1"/>
          </p:cNvSpPr>
          <p:nvPr/>
        </p:nvSpPr>
        <p:spPr bwMode="auto">
          <a:xfrm>
            <a:off x="155575" y="-814388"/>
            <a:ext cx="2181225" cy="1704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4" descr="Эко-стан&quot; - стройматериалы в Озёрах, Серебряных Прудах, Ступино, Зарайске"/>
          <p:cNvSpPr>
            <a:spLocks noChangeAspect="1" noChangeArrowheads="1"/>
          </p:cNvSpPr>
          <p:nvPr/>
        </p:nvSpPr>
        <p:spPr bwMode="auto">
          <a:xfrm>
            <a:off x="307975" y="-661988"/>
            <a:ext cx="2181225" cy="1704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1030" name="Picture 6" descr="Стройматериалы, которые могут ухудшить самочувствие и даже нанести вред  здоровью"/>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1484784"/>
            <a:ext cx="3240360" cy="38884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39552" y="1268760"/>
            <a:ext cx="8229600" cy="4297363"/>
          </a:xfrm>
        </p:spPr>
        <p:txBody>
          <a:bodyPr/>
          <a:lstStyle/>
          <a:p>
            <a:pPr marL="0" indent="0" algn="ctr">
              <a:buNone/>
            </a:pPr>
            <a:r>
              <a:rPr lang="ru-RU" b="1" dirty="0"/>
              <a:t>Описание предметной </a:t>
            </a:r>
            <a:r>
              <a:rPr lang="ru-RU" b="1" dirty="0" smtClean="0"/>
              <a:t>области</a:t>
            </a:r>
          </a:p>
          <a:p>
            <a:pPr marL="0" indent="0">
              <a:buNone/>
            </a:pPr>
            <a:endParaRPr lang="ru-RU" b="1" dirty="0"/>
          </a:p>
          <a:p>
            <a:r>
              <a:rPr lang="ru-RU" dirty="0"/>
              <a:t>Для проектируемой модели предметной областью является рабочее место менеджера по продажам фирмы реализующей строительные материалы. </a:t>
            </a:r>
          </a:p>
          <a:p>
            <a:r>
              <a:rPr lang="ru-RU" dirty="0"/>
              <a:t>Система создается для информационного обеспечения обслуживания менеджеров компании, занимающейся торговлей строительных материалов.</a:t>
            </a:r>
          </a:p>
        </p:txBody>
      </p:sp>
      <p:pic>
        <p:nvPicPr>
          <p:cNvPr id="2050" name="Picture 2" descr="Покупать ли сейчас стройматериалы — интервью"/>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2120" y="4437112"/>
            <a:ext cx="2847975" cy="160972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Характеристика решаемой задачи </a:t>
            </a:r>
            <a:endParaRPr lang="ru-RU" dirty="0"/>
          </a:p>
        </p:txBody>
      </p:sp>
      <p:sp>
        <p:nvSpPr>
          <p:cNvPr id="5" name="Content Placeholder 4"/>
          <p:cNvSpPr>
            <a:spLocks noGrp="1"/>
          </p:cNvSpPr>
          <p:nvPr>
            <p:ph idx="1"/>
          </p:nvPr>
        </p:nvSpPr>
        <p:spPr/>
        <p:txBody>
          <a:bodyPr/>
          <a:lstStyle/>
          <a:p>
            <a:pPr marL="0" indent="538163">
              <a:buNone/>
            </a:pPr>
            <a:r>
              <a:rPr lang="ru-RU" dirty="0"/>
              <a:t>Разрабатываемый программный продукт будет решать следующие задачи:</a:t>
            </a:r>
          </a:p>
          <a:p>
            <a:pPr lvl="0"/>
            <a:r>
              <a:rPr lang="ru-RU" dirty="0"/>
              <a:t>ускорение процесса поиска </a:t>
            </a:r>
            <a:r>
              <a:rPr lang="ru-RU" dirty="0" smtClean="0"/>
              <a:t>товаров;</a:t>
            </a:r>
            <a:endParaRPr lang="ru-RU" dirty="0"/>
          </a:p>
          <a:p>
            <a:pPr lvl="0"/>
            <a:r>
              <a:rPr lang="ru-RU" dirty="0"/>
              <a:t>управление заказчиками и поставщиками;</a:t>
            </a:r>
          </a:p>
          <a:p>
            <a:pPr lvl="0"/>
            <a:r>
              <a:rPr lang="ru-RU" dirty="0"/>
              <a:t>оформление прихода и расхода товаров;</a:t>
            </a:r>
          </a:p>
          <a:p>
            <a:pPr lvl="0"/>
            <a:r>
              <a:rPr lang="ru-RU" dirty="0"/>
              <a:t>сбор и хранение всех данных в компьютерной форме;</a:t>
            </a:r>
          </a:p>
          <a:p>
            <a:pPr lvl="0"/>
            <a:r>
              <a:rPr lang="ru-RU" dirty="0"/>
              <a:t>отслеживание сотрудников, их зарплат, должностей, премий и графиков работы.</a:t>
            </a:r>
          </a:p>
          <a:p>
            <a:pPr>
              <a:lnSpc>
                <a:spcPct val="150000"/>
              </a:lnSpc>
            </a:pPr>
            <a:endParaRPr lang="ru-RU" dirty="0"/>
          </a:p>
        </p:txBody>
      </p:sp>
    </p:spTree>
    <p:custDataLst>
      <p:tags r:id="rId1"/>
    </p:custData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958013877"/>
              </p:ext>
            </p:extLst>
          </p:nvPr>
        </p:nvGraphicFramePr>
        <p:xfrm>
          <a:off x="-637209" y="448574"/>
          <a:ext cx="10314609" cy="67142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p:cNvSpPr>
            <a:spLocks noGrp="1"/>
          </p:cNvSpPr>
          <p:nvPr>
            <p:ph type="title"/>
          </p:nvPr>
        </p:nvSpPr>
        <p:spPr/>
        <p:txBody>
          <a:bodyPr anchor="t"/>
          <a:lstStyle/>
          <a:p>
            <a:r>
              <a:rPr lang="ru-RU" sz="2800" dirty="0" smtClean="0"/>
              <a:t>Этапы разработки</a:t>
            </a:r>
            <a:endParaRPr lang="ru-RU" sz="2800" dirty="0"/>
          </a:p>
        </p:txBody>
      </p:sp>
      <p:sp>
        <p:nvSpPr>
          <p:cNvPr id="4" name="TextBox 3"/>
          <p:cNvSpPr txBox="1"/>
          <p:nvPr/>
        </p:nvSpPr>
        <p:spPr>
          <a:xfrm>
            <a:off x="8686800" y="3276600"/>
            <a:ext cx="76200" cy="369332"/>
          </a:xfrm>
          <a:prstGeom prst="rect">
            <a:avLst/>
          </a:prstGeom>
          <a:noFill/>
        </p:spPr>
        <p:txBody>
          <a:bodyPr wrap="square" rtlCol="0">
            <a:spAutoFit/>
          </a:bodyPr>
          <a:lstStyle/>
          <a:p>
            <a:endParaRPr lang="ru-RU"/>
          </a:p>
        </p:txBody>
      </p:sp>
    </p:spTree>
    <p:custDataLst>
      <p:tags r:id="rId1"/>
    </p:custData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graphicEl>
                                              <a:dgm id="{82ED47FD-CD8E-4EC8-A7E3-BF3AC4BC5C1A}"/>
                                            </p:graphicEl>
                                          </p:spTgt>
                                        </p:tgtEl>
                                        <p:attrNameLst>
                                          <p:attrName>style.visibility</p:attrName>
                                        </p:attrNameLst>
                                      </p:cBhvr>
                                      <p:to>
                                        <p:strVal val="visible"/>
                                      </p:to>
                                    </p:set>
                                    <p:animEffect transition="in" filter="wipe(left)">
                                      <p:cBhvr>
                                        <p:cTn id="7" dur="1000"/>
                                        <p:tgtEl>
                                          <p:spTgt spid="6">
                                            <p:graphicEl>
                                              <a:dgm id="{82ED47FD-CD8E-4EC8-A7E3-BF3AC4BC5C1A}"/>
                                            </p:graphic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6">
                                            <p:graphicEl>
                                              <a:dgm id="{A94E7C76-C16F-47F1-B4F1-C2CF2270A7E9}"/>
                                            </p:graphicEl>
                                          </p:spTgt>
                                        </p:tgtEl>
                                        <p:attrNameLst>
                                          <p:attrName>style.visibility</p:attrName>
                                        </p:attrNameLst>
                                      </p:cBhvr>
                                      <p:to>
                                        <p:strVal val="visible"/>
                                      </p:to>
                                    </p:set>
                                    <p:animEffect transition="in" filter="wipe(left)">
                                      <p:cBhvr>
                                        <p:cTn id="11" dur="1000"/>
                                        <p:tgtEl>
                                          <p:spTgt spid="6">
                                            <p:graphicEl>
                                              <a:dgm id="{A94E7C76-C16F-47F1-B4F1-C2CF2270A7E9}"/>
                                            </p:graphic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
                                            <p:graphicEl>
                                              <a:dgm id="{48F9B62B-8095-40B1-882D-7B164B0C8B69}"/>
                                            </p:graphicEl>
                                          </p:spTgt>
                                        </p:tgtEl>
                                        <p:attrNameLst>
                                          <p:attrName>style.visibility</p:attrName>
                                        </p:attrNameLst>
                                      </p:cBhvr>
                                      <p:to>
                                        <p:strVal val="visible"/>
                                      </p:to>
                                    </p:set>
                                    <p:animEffect transition="in" filter="wipe(left)">
                                      <p:cBhvr>
                                        <p:cTn id="15" dur="1000"/>
                                        <p:tgtEl>
                                          <p:spTgt spid="6">
                                            <p:graphicEl>
                                              <a:dgm id="{48F9B62B-8095-40B1-882D-7B164B0C8B69}"/>
                                            </p:graphicEl>
                                          </p:spTgt>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6">
                                            <p:graphicEl>
                                              <a:dgm id="{0CFC4447-43F4-414D-A014-8F5BDE3BC5FF}"/>
                                            </p:graphicEl>
                                          </p:spTgt>
                                        </p:tgtEl>
                                        <p:attrNameLst>
                                          <p:attrName>style.visibility</p:attrName>
                                        </p:attrNameLst>
                                      </p:cBhvr>
                                      <p:to>
                                        <p:strVal val="visible"/>
                                      </p:to>
                                    </p:set>
                                    <p:animEffect transition="in" filter="wipe(left)">
                                      <p:cBhvr>
                                        <p:cTn id="19" dur="1000"/>
                                        <p:tgtEl>
                                          <p:spTgt spid="6">
                                            <p:graphicEl>
                                              <a:dgm id="{0CFC4447-43F4-414D-A014-8F5BDE3BC5FF}"/>
                                            </p:graphicEl>
                                          </p:spTgt>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6">
                                            <p:graphicEl>
                                              <a:dgm id="{389CF004-91C6-4868-93F7-537D5C97980B}"/>
                                            </p:graphicEl>
                                          </p:spTgt>
                                        </p:tgtEl>
                                        <p:attrNameLst>
                                          <p:attrName>style.visibility</p:attrName>
                                        </p:attrNameLst>
                                      </p:cBhvr>
                                      <p:to>
                                        <p:strVal val="visible"/>
                                      </p:to>
                                    </p:set>
                                    <p:animEffect transition="in" filter="wipe(left)">
                                      <p:cBhvr>
                                        <p:cTn id="23" dur="1000"/>
                                        <p:tgtEl>
                                          <p:spTgt spid="6">
                                            <p:graphicEl>
                                              <a:dgm id="{389CF004-91C6-4868-93F7-537D5C97980B}"/>
                                            </p:graphicEl>
                                          </p:spTgt>
                                        </p:tgtEl>
                                      </p:cBhvr>
                                    </p:animEffect>
                                  </p:childTnLst>
                                </p:cTn>
                              </p:par>
                            </p:childTnLst>
                          </p:cTn>
                        </p:par>
                        <p:par>
                          <p:cTn id="24" fill="hold">
                            <p:stCondLst>
                              <p:cond delay="5000"/>
                            </p:stCondLst>
                            <p:childTnLst>
                              <p:par>
                                <p:cTn id="25" presetID="22" presetClass="entr" presetSubtype="8" fill="hold" grpId="0" nodeType="afterEffect">
                                  <p:stCondLst>
                                    <p:cond delay="0"/>
                                  </p:stCondLst>
                                  <p:childTnLst>
                                    <p:set>
                                      <p:cBhvr>
                                        <p:cTn id="26" dur="1" fill="hold">
                                          <p:stCondLst>
                                            <p:cond delay="0"/>
                                          </p:stCondLst>
                                        </p:cTn>
                                        <p:tgtEl>
                                          <p:spTgt spid="6">
                                            <p:graphicEl>
                                              <a:dgm id="{8D49C94D-D2A4-4464-8383-D3C12F8B2538}"/>
                                            </p:graphicEl>
                                          </p:spTgt>
                                        </p:tgtEl>
                                        <p:attrNameLst>
                                          <p:attrName>style.visibility</p:attrName>
                                        </p:attrNameLst>
                                      </p:cBhvr>
                                      <p:to>
                                        <p:strVal val="visible"/>
                                      </p:to>
                                    </p:set>
                                    <p:animEffect transition="in" filter="wipe(left)">
                                      <p:cBhvr>
                                        <p:cTn id="27" dur="1000"/>
                                        <p:tgtEl>
                                          <p:spTgt spid="6">
                                            <p:graphicEl>
                                              <a:dgm id="{8D49C94D-D2A4-4464-8383-D3C12F8B2538}"/>
                                            </p:graphicEl>
                                          </p:spTgt>
                                        </p:tgtEl>
                                      </p:cBhvr>
                                    </p:animEffect>
                                  </p:childTnLst>
                                </p:cTn>
                              </p:par>
                            </p:childTnLst>
                          </p:cTn>
                        </p:par>
                        <p:par>
                          <p:cTn id="28" fill="hold">
                            <p:stCondLst>
                              <p:cond delay="6000"/>
                            </p:stCondLst>
                            <p:childTnLst>
                              <p:par>
                                <p:cTn id="29" presetID="22" presetClass="entr" presetSubtype="8" fill="hold" grpId="0" nodeType="afterEffect">
                                  <p:stCondLst>
                                    <p:cond delay="0"/>
                                  </p:stCondLst>
                                  <p:childTnLst>
                                    <p:set>
                                      <p:cBhvr>
                                        <p:cTn id="30" dur="1" fill="hold">
                                          <p:stCondLst>
                                            <p:cond delay="0"/>
                                          </p:stCondLst>
                                        </p:cTn>
                                        <p:tgtEl>
                                          <p:spTgt spid="6">
                                            <p:graphicEl>
                                              <a:dgm id="{5E71A06C-9747-4CAE-BA21-E9C2A4D6678D}"/>
                                            </p:graphicEl>
                                          </p:spTgt>
                                        </p:tgtEl>
                                        <p:attrNameLst>
                                          <p:attrName>style.visibility</p:attrName>
                                        </p:attrNameLst>
                                      </p:cBhvr>
                                      <p:to>
                                        <p:strVal val="visible"/>
                                      </p:to>
                                    </p:set>
                                    <p:animEffect transition="in" filter="wipe(left)">
                                      <p:cBhvr>
                                        <p:cTn id="31" dur="1000"/>
                                        <p:tgtEl>
                                          <p:spTgt spid="6">
                                            <p:graphicEl>
                                              <a:dgm id="{5E71A06C-9747-4CAE-BA21-E9C2A4D6678D}"/>
                                            </p:graphicEl>
                                          </p:spTgt>
                                        </p:tgtEl>
                                      </p:cBhvr>
                                    </p:animEffect>
                                  </p:childTnLst>
                                </p:cTn>
                              </p:par>
                            </p:childTnLst>
                          </p:cTn>
                        </p:par>
                        <p:par>
                          <p:cTn id="32" fill="hold">
                            <p:stCondLst>
                              <p:cond delay="7000"/>
                            </p:stCondLst>
                            <p:childTnLst>
                              <p:par>
                                <p:cTn id="33" presetID="22" presetClass="entr" presetSubtype="8" fill="hold" grpId="0" nodeType="afterEffect">
                                  <p:stCondLst>
                                    <p:cond delay="0"/>
                                  </p:stCondLst>
                                  <p:childTnLst>
                                    <p:set>
                                      <p:cBhvr>
                                        <p:cTn id="34" dur="1" fill="hold">
                                          <p:stCondLst>
                                            <p:cond delay="0"/>
                                          </p:stCondLst>
                                        </p:cTn>
                                        <p:tgtEl>
                                          <p:spTgt spid="6">
                                            <p:graphicEl>
                                              <a:dgm id="{A9227355-A6E4-4C01-AB6A-08B68C0ABB91}"/>
                                            </p:graphicEl>
                                          </p:spTgt>
                                        </p:tgtEl>
                                        <p:attrNameLst>
                                          <p:attrName>style.visibility</p:attrName>
                                        </p:attrNameLst>
                                      </p:cBhvr>
                                      <p:to>
                                        <p:strVal val="visible"/>
                                      </p:to>
                                    </p:set>
                                    <p:animEffect transition="in" filter="wipe(left)">
                                      <p:cBhvr>
                                        <p:cTn id="35" dur="1000"/>
                                        <p:tgtEl>
                                          <p:spTgt spid="6">
                                            <p:graphicEl>
                                              <a:dgm id="{A9227355-A6E4-4C01-AB6A-08B68C0ABB91}"/>
                                            </p:graphicEl>
                                          </p:spTgt>
                                        </p:tgtEl>
                                      </p:cBhvr>
                                    </p:animEffect>
                                  </p:childTnLst>
                                </p:cTn>
                              </p:par>
                            </p:childTnLst>
                          </p:cTn>
                        </p:par>
                        <p:par>
                          <p:cTn id="36" fill="hold">
                            <p:stCondLst>
                              <p:cond delay="8000"/>
                            </p:stCondLst>
                            <p:childTnLst>
                              <p:par>
                                <p:cTn id="37" presetID="22" presetClass="entr" presetSubtype="8" fill="hold" grpId="0" nodeType="afterEffect">
                                  <p:stCondLst>
                                    <p:cond delay="0"/>
                                  </p:stCondLst>
                                  <p:childTnLst>
                                    <p:set>
                                      <p:cBhvr>
                                        <p:cTn id="38" dur="1" fill="hold">
                                          <p:stCondLst>
                                            <p:cond delay="0"/>
                                          </p:stCondLst>
                                        </p:cTn>
                                        <p:tgtEl>
                                          <p:spTgt spid="6">
                                            <p:graphicEl>
                                              <a:dgm id="{DB2CD8C7-A5B3-49A1-81CC-0EEDDDF3DB4E}"/>
                                            </p:graphicEl>
                                          </p:spTgt>
                                        </p:tgtEl>
                                        <p:attrNameLst>
                                          <p:attrName>style.visibility</p:attrName>
                                        </p:attrNameLst>
                                      </p:cBhvr>
                                      <p:to>
                                        <p:strVal val="visible"/>
                                      </p:to>
                                    </p:set>
                                    <p:animEffect transition="in" filter="wipe(left)">
                                      <p:cBhvr>
                                        <p:cTn id="39" dur="1000"/>
                                        <p:tgtEl>
                                          <p:spTgt spid="6">
                                            <p:graphicEl>
                                              <a:dgm id="{DB2CD8C7-A5B3-49A1-81CC-0EEDDDF3DB4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ru-RU" dirty="0"/>
              <a:t>Диаграмма прецедентов</a:t>
            </a:r>
            <a:endParaRPr lang="ru-RU" dirty="0"/>
          </a:p>
        </p:txBody>
      </p:sp>
      <p:pic>
        <p:nvPicPr>
          <p:cNvPr id="3074" name="Picture 2" descr="23 Полуянов актер"/>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925072"/>
            <a:ext cx="7272808" cy="469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pPr algn="ctr"/>
            <a:r>
              <a:rPr lang="ru-RU" dirty="0"/>
              <a:t>Диаграмма состояний</a:t>
            </a:r>
            <a:endParaRPr lang="ru-RU" dirty="0"/>
          </a:p>
        </p:txBody>
      </p:sp>
      <p:pic>
        <p:nvPicPr>
          <p:cNvPr id="4098" name="Picture 2" descr="23 Полуянов Диаграмма состояний"/>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424819"/>
            <a:ext cx="6768752" cy="4914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457200" y="914400"/>
            <a:ext cx="5410200" cy="914400"/>
          </a:xfrm>
        </p:spPr>
        <p:txBody>
          <a:bodyPr/>
          <a:lstStyle/>
          <a:p>
            <a:r>
              <a:rPr lang="ru-RU" dirty="0" smtClean="0"/>
              <a:t>Элегантная лаконичность</a:t>
            </a:r>
            <a:endParaRPr lang="ru-RU" dirty="0"/>
          </a:p>
        </p:txBody>
      </p:sp>
      <p:pic>
        <p:nvPicPr>
          <p:cNvPr id="4" name="Picture 3"/>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065520" y="0"/>
            <a:ext cx="3078480" cy="6858000"/>
          </a:xfrm>
          <a:prstGeom prst="rect">
            <a:avLst/>
          </a:prstGeom>
        </p:spPr>
      </p:pic>
      <p:pic>
        <p:nvPicPr>
          <p:cNvPr id="5122" name="Рисунок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0" y="2636912"/>
            <a:ext cx="5687247"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Энергосбережение изображение_Фото номер 500378320_JPG Формат  изображения_ru.lovepik.com"/>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680692" y="620688"/>
            <a:ext cx="6463308" cy="4569409"/>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p:cNvSpPr/>
          <p:nvPr/>
        </p:nvSpPr>
        <p:spPr>
          <a:xfrm>
            <a:off x="158919" y="1988840"/>
            <a:ext cx="4572000" cy="3416320"/>
          </a:xfrm>
          <a:prstGeom prst="rect">
            <a:avLst/>
          </a:prstGeom>
        </p:spPr>
        <p:txBody>
          <a:bodyPr>
            <a:spAutoFit/>
          </a:bodyPr>
          <a:lstStyle/>
          <a:p>
            <a:pPr indent="538163"/>
            <a:r>
              <a:rPr lang="ru-RU" dirty="0" smtClean="0"/>
              <a:t>Инвестиции </a:t>
            </a:r>
            <a:r>
              <a:rPr lang="ru-RU" dirty="0"/>
              <a:t>в эффективность значительно выгоднее инвестиций в простое наращивание производства.</a:t>
            </a:r>
          </a:p>
          <a:p>
            <a:pPr indent="538163"/>
            <a:r>
              <a:rPr lang="ru-RU" dirty="0"/>
              <a:t> </a:t>
            </a:r>
            <a:endParaRPr lang="ru-RU" dirty="0" smtClean="0"/>
          </a:p>
          <a:p>
            <a:pPr indent="538163"/>
            <a:r>
              <a:rPr lang="ru-RU" dirty="0" smtClean="0"/>
              <a:t>В </a:t>
            </a:r>
            <a:r>
              <a:rPr lang="ru-RU" dirty="0"/>
              <a:t>качестве источника внутренних инвестиций можно рассматривать получаемую экономию. Для этого сэкономленные средства должны выделяться на отдельный счет и использоваться для последующих мероприятий, дающих наибольшую экономию.</a:t>
            </a:r>
          </a:p>
        </p:txBody>
      </p:sp>
      <p:sp>
        <p:nvSpPr>
          <p:cNvPr id="7" name="AutoShape 2" descr="Энергосбережение и повышение энергоэффективности"/>
          <p:cNvSpPr>
            <a:spLocks noChangeAspect="1" noChangeArrowheads="1"/>
          </p:cNvSpPr>
          <p:nvPr/>
        </p:nvSpPr>
        <p:spPr bwMode="auto">
          <a:xfrm>
            <a:off x="155575" y="-822325"/>
            <a:ext cx="22860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Прямоугольник 7"/>
          <p:cNvSpPr/>
          <p:nvPr/>
        </p:nvSpPr>
        <p:spPr>
          <a:xfrm>
            <a:off x="1286639" y="764704"/>
            <a:ext cx="6250429" cy="461665"/>
          </a:xfrm>
          <a:prstGeom prst="rect">
            <a:avLst/>
          </a:prstGeom>
        </p:spPr>
        <p:txBody>
          <a:bodyPr wrap="none">
            <a:spAutoFit/>
          </a:bodyPr>
          <a:lstStyle/>
          <a:p>
            <a:r>
              <a:rPr lang="ru-RU" sz="2400" b="1" dirty="0"/>
              <a:t>ЭНЕРГО- И РЕСУРСОСБЕРЕЖЕНИЕ </a:t>
            </a:r>
            <a:endParaRPr lang="ru-RU" sz="2400" b="1" dirty="0"/>
          </a:p>
        </p:txBody>
      </p:sp>
    </p:spTree>
    <p:custDataLst>
      <p:tags r:id="rId1"/>
    </p:custData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ags/tag10.xml><?xml version="1.0" encoding="utf-8"?>
<p:tagLst xmlns:a="http://schemas.openxmlformats.org/drawingml/2006/main" xmlns:r="http://schemas.openxmlformats.org/officeDocument/2006/relationships" xmlns:p="http://schemas.openxmlformats.org/presentationml/2006/main">
  <p:tag name="DVSECTIONID" val="mQNEFOha65AcJnopmApIDZ"/>
</p:tagLst>
</file>

<file path=ppt/tags/tag2.xml><?xml version="1.0" encoding="utf-8"?>
<p:tagLst xmlns:a="http://schemas.openxmlformats.org/drawingml/2006/main" xmlns:r="http://schemas.openxmlformats.org/officeDocument/2006/relationships" xmlns:p="http://schemas.openxmlformats.org/presentationml/2006/main">
  <p:tag name="DVSHAPEID" val="K4nqtrpMJHznzW6iQWuGbY"/>
</p:tagLst>
</file>

<file path=ppt/tags/tag3.xml><?xml version="1.0" encoding="utf-8"?>
<p:tagLst xmlns:a="http://schemas.openxmlformats.org/drawingml/2006/main" xmlns:r="http://schemas.openxmlformats.org/officeDocument/2006/relationships" xmlns:p="http://schemas.openxmlformats.org/presentationml/2006/main">
  <p:tag name="DVSHAPEID" val="9TlgkWg9GbD75tZxSe07Sl"/>
</p:tagLst>
</file>

<file path=ppt/tags/tag4.xml><?xml version="1.0" encoding="utf-8"?>
<p:tagLst xmlns:a="http://schemas.openxmlformats.org/drawingml/2006/main" xmlns:r="http://schemas.openxmlformats.org/officeDocument/2006/relationships" xmlns:p="http://schemas.openxmlformats.org/presentationml/2006/main">
  <p:tag name="DVSECTIONID" val="wjzqUzkCEyRs7MDbtn22K6"/>
</p:tagLst>
</file>

<file path=ppt/tags/tag5.xml><?xml version="1.0" encoding="utf-8"?>
<p:tagLst xmlns:a="http://schemas.openxmlformats.org/drawingml/2006/main" xmlns:r="http://schemas.openxmlformats.org/officeDocument/2006/relationships" xmlns:p="http://schemas.openxmlformats.org/presentationml/2006/main">
  <p:tag name="DVSECTIONID" val="FWTzd7aXBssOmYs9yuGiml"/>
</p:tagLst>
</file>

<file path=ppt/tags/tag6.xml><?xml version="1.0" encoding="utf-8"?>
<p:tagLst xmlns:a="http://schemas.openxmlformats.org/drawingml/2006/main" xmlns:r="http://schemas.openxmlformats.org/officeDocument/2006/relationships" xmlns:p="http://schemas.openxmlformats.org/presentationml/2006/main">
  <p:tag name="DVSECTIONID" val="GeXH6ortg5F8MBDBCXffNY"/>
</p:tagLst>
</file>

<file path=ppt/tags/tag7.xml><?xml version="1.0" encoding="utf-8"?>
<p:tagLst xmlns:a="http://schemas.openxmlformats.org/drawingml/2006/main" xmlns:r="http://schemas.openxmlformats.org/officeDocument/2006/relationships" xmlns:p="http://schemas.openxmlformats.org/presentationml/2006/main">
  <p:tag name="DVSECTIONID" val="pbN8jrcRkzLTOV54VyMEqh"/>
</p:tagLst>
</file>

<file path=ppt/tags/tag8.xml><?xml version="1.0" encoding="utf-8"?>
<p:tagLst xmlns:a="http://schemas.openxmlformats.org/drawingml/2006/main" xmlns:r="http://schemas.openxmlformats.org/officeDocument/2006/relationships" xmlns:p="http://schemas.openxmlformats.org/presentationml/2006/main">
  <p:tag name="DVSECTIONID" val="2oXR3Z3jBsekg7NRQLn8qd"/>
</p:tagLst>
</file>

<file path=ppt/tags/tag9.xml><?xml version="1.0" encoding="utf-8"?>
<p:tagLst xmlns:a="http://schemas.openxmlformats.org/drawingml/2006/main" xmlns:r="http://schemas.openxmlformats.org/officeDocument/2006/relationships" xmlns:p="http://schemas.openxmlformats.org/presentationml/2006/main">
  <p:tag name="DVSHAPEID" val="tMKFWXxGAyYfCtF4ddJkuV"/>
</p:tagLst>
</file>

<file path=ppt/theme/theme1.xml><?xml version="1.0" encoding="utf-8"?>
<a:theme xmlns:a="http://schemas.openxmlformats.org/drawingml/2006/main" name="Отчет о состоянии проекта">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ProjectStatusReport</Template>
  <TotalTime>0</TotalTime>
  <Words>553</Words>
  <Application>Microsoft Office PowerPoint</Application>
  <PresentationFormat>Экран (4:3)</PresentationFormat>
  <Paragraphs>67</Paragraphs>
  <Slides>10</Slides>
  <Notes>9</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Отчет о состоянии проекта</vt:lpstr>
      <vt:lpstr>Отчет о состоянии проекта Строительство. Отдел продаж</vt:lpstr>
      <vt:lpstr>Цель проекта</vt:lpstr>
      <vt:lpstr>Презентация PowerPoint</vt:lpstr>
      <vt:lpstr>Характеристика решаемой задачи </vt:lpstr>
      <vt:lpstr>Этапы разработки</vt:lpstr>
      <vt:lpstr>Диаграмма прецедентов</vt:lpstr>
      <vt:lpstr>Диаграмма состояний</vt:lpstr>
      <vt:lpstr>Элегантная лаконичность</vt:lpstr>
      <vt:lpstr>Презентация PowerPoint</vt:lpstr>
      <vt:lpstr>ЗАКЛЮЧЕНИЕ</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2023-12-14T00:34:26Z</dcterms:created>
  <dcterms:modified xsi:type="dcterms:W3CDTF">2023-12-14T00:49:17Z</dcterms:modified>
</cp:coreProperties>
</file>