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4536504" cy="4104456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38740"/>
            <a:ext cx="367240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89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ЗАКЛЮЧЕНИЕ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87992"/>
              </p:ext>
            </p:extLst>
          </p:nvPr>
        </p:nvGraphicFramePr>
        <p:xfrm>
          <a:off x="1691680" y="1628800"/>
          <a:ext cx="5941060" cy="3287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9670"/>
                <a:gridCol w="1115695"/>
                <a:gridCol w="1115695"/>
              </a:tblGrid>
              <a:tr h="304165">
                <a:tc rowSpan="2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 dirty="0">
                          <a:effectLst/>
                        </a:rPr>
                        <a:t>Наименование показателей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gridSpan="2">
                  <a:txBody>
                    <a:bodyPr/>
                    <a:lstStyle/>
                    <a:p>
                      <a:pPr marL="139700"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Величина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Базовый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Проектный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Годовое количество решаемых задач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314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Норма времени решения задачи, мин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67,30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Уровень качества программного изделия </a:t>
                      </a:r>
                      <a:r>
                        <a:rPr lang="en-US" sz="1200" u="none" strike="noStrike" spc="0">
                          <a:effectLst/>
                        </a:rPr>
                        <a:t>i </a:t>
                      </a:r>
                      <a:r>
                        <a:rPr lang="ru-RU" sz="1200" u="none" strike="noStrike" spc="0">
                          <a:effectLst/>
                        </a:rPr>
                        <a:t>σ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Потребляемая мощность вычислительных средств, кВт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88,76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6,63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Единовременные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1897,66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1691,39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текущие издержки,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772,88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97,66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Годовые приведенные затраты,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1009,09</a:t>
                      </a:r>
                      <a:endParaRPr lang="ru-RU" sz="1400">
                        <a:effectLst/>
                      </a:endParaRPr>
                    </a:p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602,80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Годовой экономический эффект, р.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406,29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Срок окупаемости,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освоения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  <a:tr h="231775">
                <a:tc>
                  <a:txBody>
                    <a:bodyPr/>
                    <a:lstStyle/>
                    <a:p>
                      <a:pPr algn="l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ru-RU" sz="1200" u="none" strike="noStrike" spc="0">
                          <a:effectLst/>
                        </a:rPr>
                        <a:t>Продолжительность использования ПИ, лет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25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98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95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8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itchFamily="34" charset="0"/>
                <a:cs typeface="Arial" pitchFamily="34" charset="0"/>
              </a:rPr>
              <a:t>ГЛАВА 1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6048672" cy="4320480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29000"/>
            <a:ext cx="19050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07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ГЛАВА 2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4320480" cy="4608512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9218" name="Picture 2" descr="Архитектурный проект: что это такое, этапы созд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3749"/>
            <a:ext cx="4029472" cy="232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6400800" cy="1473200"/>
          </a:xfrm>
        </p:spPr>
        <p:txBody>
          <a:bodyPr/>
          <a:lstStyle/>
          <a:p>
            <a:r>
              <a:rPr lang="ru-RU" dirty="0"/>
              <a:t>УПРАВЛЕНИЕ ПРОЦЕССОМ РАЗРАБОТКИ ПРОГРАММНОГО ОБЕСПЕЧЕНИЯ</a:t>
            </a:r>
            <a:endParaRPr lang="ru-RU" dirty="0"/>
          </a:p>
        </p:txBody>
      </p:sp>
      <p:pic>
        <p:nvPicPr>
          <p:cNvPr id="8194" name="Picture 2" descr="Концепция быстрого процесса разработки программного обеспечения для  управления проектами. Командная работа бизнеса. Мозговой штурм Иллюстрация  вектора - иллюстрации насчитывающей аналитиков, план: 17402299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5076056" y="1844824"/>
            <a:ext cx="3763699" cy="25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4104456" cy="4608512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7170" name="Picture 2" descr="Разработка программного обеспечения обзор, сравнение, лучшие продукты,  внедрения, поставщики. | ROI4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42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5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004695"/>
            <a:ext cx="4727575" cy="28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837" y="1268760"/>
            <a:ext cx="4400203" cy="5112568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713163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5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4608512" cy="5040560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sp>
        <p:nvSpPr>
          <p:cNvPr id="4" name="AutoShape 2" descr="Охрана труда - УЗ «Гродненская университетская клиника»"/>
          <p:cNvSpPr>
            <a:spLocks noChangeAspect="1" noChangeArrowheads="1"/>
          </p:cNvSpPr>
          <p:nvPr/>
        </p:nvSpPr>
        <p:spPr bwMode="auto">
          <a:xfrm>
            <a:off x="155575" y="-822325"/>
            <a:ext cx="1447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Охрана труда - УЗ «Гродненская университетская клиник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83" y="1340768"/>
            <a:ext cx="37586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ГЛАВА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4752528" cy="4032448"/>
          </a:xfrm>
        </p:spPr>
        <p:txBody>
          <a:bodyPr/>
          <a:lstStyle/>
          <a:p>
            <a:r>
              <a:rPr lang="ru-RU" dirty="0" smtClean="0"/>
              <a:t>тезисы</a:t>
            </a:r>
            <a:endParaRPr lang="ru-RU" dirty="0"/>
          </a:p>
        </p:txBody>
      </p:sp>
      <p:sp>
        <p:nvSpPr>
          <p:cNvPr id="4" name="AutoShape 2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155575" y="-822325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307975" y="-669925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Энергосбережение :: ГУО &quot;Детский сад № 215 г.Минска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210" y="1772816"/>
            <a:ext cx="3548006" cy="310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06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</TotalTime>
  <Words>113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Введение</vt:lpstr>
      <vt:lpstr>ГЛАВА 1</vt:lpstr>
      <vt:lpstr>ГЛАВА 2</vt:lpstr>
      <vt:lpstr>ГЛАВА 3</vt:lpstr>
      <vt:lpstr>ГЛАВА 4</vt:lpstr>
      <vt:lpstr>ГЛАВА 5</vt:lpstr>
      <vt:lpstr>ГЛАВА 6</vt:lpstr>
      <vt:lpstr>ГЛАВА 7</vt:lpstr>
      <vt:lpstr>ГЛАВА 8</vt:lpstr>
      <vt:lpstr>ЗАКЛЮЧЕНИЕ</vt:lpstr>
      <vt:lpstr>ВИДЕО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Lz42</dc:creator>
  <cp:lastModifiedBy>Lz42</cp:lastModifiedBy>
  <cp:revision>2</cp:revision>
  <dcterms:created xsi:type="dcterms:W3CDTF">2024-02-18T16:27:22Z</dcterms:created>
  <dcterms:modified xsi:type="dcterms:W3CDTF">2024-02-18T16:41:17Z</dcterms:modified>
</cp:coreProperties>
</file>