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 Svin" initials="TS" lastIdx="1" clrIdx="0">
    <p:extLst>
      <p:ext uri="{19B8F6BF-5375-455C-9EA6-DF929625EA0E}">
        <p15:presenceInfo xmlns:p15="http://schemas.microsoft.com/office/powerpoint/2012/main" userId="The S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5853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МОГИЛЕВСКИЙ ГОСУДАРСТВЕННЫЙ ПОЛИТЕХНИЧЕСКИЙ КОЛЛЕДЖ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08349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ЗАЧЕТНАЯ КНИЖКА СТУДЕНТА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ПРЕЗЕНТАЦИЯ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 </a:t>
            </a:r>
            <a:r>
              <a:rPr kumimoji="0" 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курсовой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работе по дисциплине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«Основы алгоритмизации и программирования»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Группа ПО-455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Инкин К.В.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2021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838453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5679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9675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 курсовой работы: разработка информационной системы в среде </a:t>
            </a:r>
            <a:r>
              <a:rPr lang="en-US" dirty="0"/>
              <a:t>Embarcadero Delphi</a:t>
            </a:r>
            <a:r>
              <a:rPr lang="ru-RU" dirty="0"/>
              <a:t> «Зачетная книжка студента». </a:t>
            </a:r>
          </a:p>
          <a:p>
            <a:r>
              <a:rPr lang="ru-RU" dirty="0"/>
              <a:t>Задачи: </a:t>
            </a:r>
          </a:p>
          <a:p>
            <a:pPr lvl="0"/>
            <a:r>
              <a:rPr lang="ru-RU" dirty="0"/>
              <a:t>1) исследовать предметную область;</a:t>
            </a:r>
          </a:p>
          <a:p>
            <a:pPr lvl="0"/>
            <a:r>
              <a:rPr lang="ru-RU" dirty="0"/>
              <a:t>2) составить информационную модель;</a:t>
            </a:r>
          </a:p>
          <a:p>
            <a:pPr lvl="0"/>
            <a:r>
              <a:rPr lang="ru-RU" dirty="0"/>
              <a:t>3) реализовать пользовательское меню;</a:t>
            </a:r>
          </a:p>
          <a:p>
            <a:pPr lvl="0"/>
            <a:r>
              <a:rPr lang="ru-RU" dirty="0"/>
              <a:t>4) функциональную часть программы;</a:t>
            </a:r>
          </a:p>
          <a:p>
            <a:pPr lvl="0"/>
            <a:r>
              <a:rPr lang="ru-RU" dirty="0"/>
              <a:t>5) Отладить готовую программу.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9269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 и задачи курсовой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92696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Исследование предметной области</a:t>
            </a:r>
          </a:p>
          <a:p>
            <a:endParaRPr lang="ru-RU" dirty="0"/>
          </a:p>
          <a:p>
            <a:r>
              <a:rPr lang="ru-RU" dirty="0"/>
              <a:t>Информационная система представляет собой модель зачетной книжки студента.</a:t>
            </a:r>
          </a:p>
          <a:p>
            <a:r>
              <a:rPr lang="ru-RU" dirty="0"/>
              <a:t>Модель обладает следующими полями: № </a:t>
            </a:r>
            <a:r>
              <a:rPr lang="ru-RU" dirty="0" err="1"/>
              <a:t>з</a:t>
            </a:r>
            <a:r>
              <a:rPr lang="ru-RU" dirty="0"/>
              <a:t>/е, тип </a:t>
            </a:r>
            <a:r>
              <a:rPr lang="ru-RU" dirty="0" err="1"/>
              <a:t>з</a:t>
            </a:r>
            <a:r>
              <a:rPr lang="ru-RU" dirty="0"/>
              <a:t>/е, наименование дисциплины, оценка, дата сдачи экзамена, фамилия преподавателя, номер семестра.</a:t>
            </a:r>
          </a:p>
          <a:p>
            <a:r>
              <a:rPr lang="ru-RU" dirty="0"/>
              <a:t>В программе можно выполнять набор действий над этой информацией:</a:t>
            </a:r>
          </a:p>
          <a:p>
            <a:pPr lvl="0"/>
            <a:r>
              <a:rPr lang="ru-RU" dirty="0"/>
              <a:t>просмотр зачетной книжки;</a:t>
            </a:r>
          </a:p>
          <a:p>
            <a:pPr lvl="0"/>
            <a:r>
              <a:rPr lang="ru-RU" dirty="0"/>
              <a:t>добавление записи;</a:t>
            </a:r>
          </a:p>
          <a:p>
            <a:pPr lvl="0"/>
            <a:r>
              <a:rPr lang="ru-RU" dirty="0"/>
              <a:t>поиск записи по ключу;</a:t>
            </a:r>
          </a:p>
          <a:p>
            <a:pPr lvl="0"/>
            <a:r>
              <a:rPr lang="ru-RU" dirty="0"/>
              <a:t>редактирование записи;</a:t>
            </a:r>
          </a:p>
          <a:p>
            <a:pPr lvl="0"/>
            <a:r>
              <a:rPr lang="ru-RU" dirty="0"/>
              <a:t>удаление записи;</a:t>
            </a:r>
          </a:p>
          <a:p>
            <a:pPr lvl="0"/>
            <a:r>
              <a:rPr lang="ru-RU" dirty="0"/>
              <a:t>построение диаграммы.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69443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6913" algn="l"/>
              </a:tabLst>
            </a:pPr>
            <a:r>
              <a:rPr kumimoji="0" lang="ru-RU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Информационная модель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6913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337963"/>
          <a:ext cx="8215370" cy="5234308"/>
        </p:xfrm>
        <a:graphic>
          <a:graphicData uri="http://schemas.openxmlformats.org/drawingml/2006/table">
            <a:tbl>
              <a:tblPr/>
              <a:tblGrid>
                <a:gridCol w="203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38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Имя поля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Calibri"/>
                        </a:rPr>
                        <a:t>Название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Тип данных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Размер, байт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Number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Calibri"/>
                        </a:rPr>
                        <a:t>Номер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alibri"/>
                        </a:rPr>
                        <a:t>Byte</a:t>
                      </a:r>
                      <a:endParaRPr lang="ru-RU" sz="1400" dirty="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1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SubType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Тип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string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50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73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Subject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Наименование дисциплины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String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50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8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Count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Количество з/е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String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10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Mark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Оценка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String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30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Data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Дата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TDateTime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1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873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Surname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Фамилия преподавателя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String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30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Semester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Calibri"/>
                        </a:rPr>
                        <a:t>Семестр</a:t>
                      </a: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alibri"/>
                        </a:rPr>
                        <a:t>Byte</a:t>
                      </a:r>
                      <a:endParaRPr lang="ru-RU" sz="140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672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6472" marR="66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6913" algn="l"/>
              </a:tabLst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Таблица 1 – Физическая модель ИС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39388"/>
            <a:ext cx="3412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Описание работы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39" y="5036983"/>
            <a:ext cx="799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всех данных,  содержащихся в списке, выполняется в виде таблицы.</a:t>
            </a: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071546"/>
            <a:ext cx="5739330" cy="3732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6741" y="539388"/>
            <a:ext cx="366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Описание работы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58924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необходимые действия над списком выполняются через меню </a:t>
            </a:r>
          </a:p>
          <a:p>
            <a:r>
              <a:rPr lang="ru-RU" dirty="0"/>
              <a:t>программы </a:t>
            </a:r>
          </a:p>
        </p:txBody>
      </p:sp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0108"/>
            <a:ext cx="6682313" cy="4328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581128"/>
            <a:ext cx="831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программе реализована возможность построения графика по  данным, </a:t>
            </a:r>
          </a:p>
          <a:p>
            <a:r>
              <a:rPr lang="ru-RU" dirty="0"/>
              <a:t>содержащимся в списке.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548680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Описание работы программы</a:t>
            </a:r>
          </a:p>
        </p:txBody>
      </p:sp>
      <p:pic>
        <p:nvPicPr>
          <p:cNvPr id="5" name="Рисунок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214422"/>
            <a:ext cx="5896798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476672"/>
            <a:ext cx="9144000" cy="600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З</a:t>
            </a:r>
            <a:r>
              <a:rPr kumimoji="0" lang="ru-RU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аключение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В результате выполнения курсовой работы была разработана простая, удобная информационная система в </a:t>
            </a:r>
            <a:r>
              <a:rPr lang="en-US" sz="2000" dirty="0">
                <a:latin typeface="Times New Roman"/>
                <a:ea typeface="Times New Roman"/>
                <a:cs typeface="Calibri"/>
              </a:rPr>
              <a:t>IDE Embarcadero</a:t>
            </a:r>
            <a:r>
              <a:rPr lang="ru-RU" sz="2000" dirty="0">
                <a:latin typeface="Times New Roman"/>
                <a:ea typeface="Times New Roman"/>
                <a:cs typeface="Calibri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Были решены следующие задачи: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проведено исследование предметной области;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составлена информационная модель;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реализован графический интерфейс;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разработана функциональная часть программы;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отлажена работа программы.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2000" dirty="0">
                <a:latin typeface="Times New Roman"/>
                <a:ea typeface="Times New Roman"/>
                <a:cs typeface="Calibri"/>
              </a:rPr>
              <a:t>Цель курсовой работы достигнута.</a:t>
            </a:r>
          </a:p>
          <a:p>
            <a:br>
              <a:rPr lang="ru-RU" dirty="0"/>
            </a:br>
            <a:r>
              <a:rPr lang="en-US" dirty="0"/>
              <a:t> </a:t>
            </a:r>
            <a:endParaRPr lang="ru-RU" dirty="0"/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548680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С</a:t>
            </a:r>
            <a:r>
              <a:rPr kumimoji="0" lang="ru-RU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писок литературы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bmk="">
              <a:cs typeface="Arial" pitchFamily="34" charset="0"/>
            </a:endParaRPr>
          </a:p>
          <a:p>
            <a:pPr lvl="0"/>
            <a:r>
              <a:rPr lang="ru-RU" dirty="0"/>
              <a:t>1. Акулов О. А. Информатика: базовый курс : учебник для студентов вузов, бакалавров, магистров, обучающихся по направлениям 552800, 654600 " Информатика и вычислительная техника" / О. А. Акулов, Н. В. Медведев.- М., 2010.– 557 с.</a:t>
            </a:r>
          </a:p>
          <a:p>
            <a:pPr lvl="0"/>
            <a:r>
              <a:rPr lang="ru-RU" dirty="0"/>
              <a:t>2. Степанов А. Н. Информатика : учебное пособие для студентов вузов, обучающихся по гуманитарным и социально-экономическим направлениям и специальностям / А. Н. Степанов. - СПб. [и др.], 20011.– 764 с. </a:t>
            </a:r>
          </a:p>
          <a:p>
            <a:pPr lvl="0"/>
            <a:r>
              <a:rPr lang="ru-RU" dirty="0"/>
              <a:t>3. Кобылянский В. Г. Хранение данных в ЭВМ : метод. указания к </a:t>
            </a:r>
            <a:r>
              <a:rPr lang="ru-RU" dirty="0" err="1"/>
              <a:t>практ</a:t>
            </a:r>
            <a:r>
              <a:rPr lang="ru-RU" dirty="0"/>
              <a:t>. занятиям и лаб. работам / В. Г. Кобылянский, Н. И. </a:t>
            </a:r>
            <a:r>
              <a:rPr lang="ru-RU" dirty="0" err="1"/>
              <a:t>Агуленко</a:t>
            </a:r>
            <a:r>
              <a:rPr lang="ru-RU" dirty="0"/>
              <a:t> ; ред. В. И. Хабаров ; </a:t>
            </a:r>
            <a:r>
              <a:rPr lang="ru-RU" dirty="0" err="1"/>
              <a:t>Сиб</a:t>
            </a:r>
            <a:r>
              <a:rPr lang="ru-RU" dirty="0"/>
              <a:t>. </a:t>
            </a:r>
            <a:r>
              <a:rPr lang="ru-RU" dirty="0" err="1"/>
              <a:t>гос</a:t>
            </a:r>
            <a:r>
              <a:rPr lang="ru-RU" dirty="0"/>
              <a:t>. ун-т путей </a:t>
            </a:r>
            <a:r>
              <a:rPr lang="ru-RU" dirty="0" err="1"/>
              <a:t>сообщ</a:t>
            </a:r>
            <a:r>
              <a:rPr lang="ru-RU" dirty="0"/>
              <a:t>. – Новосибирск : СГУПС, 2010.– 54 с. </a:t>
            </a:r>
          </a:p>
          <a:p>
            <a:pPr lvl="0"/>
            <a:r>
              <a:rPr lang="ru-RU" dirty="0"/>
              <a:t>4. </a:t>
            </a:r>
            <a:r>
              <a:rPr lang="ru-RU" dirty="0" err="1"/>
              <a:t>Дейтел</a:t>
            </a:r>
            <a:r>
              <a:rPr lang="ru-RU" dirty="0"/>
              <a:t>, Х.М.; </a:t>
            </a:r>
            <a:r>
              <a:rPr lang="ru-RU" dirty="0" err="1"/>
              <a:t>Дейтел</a:t>
            </a:r>
            <a:r>
              <a:rPr lang="ru-RU" dirty="0"/>
              <a:t>, П.Дж. Как программировать на </a:t>
            </a:r>
            <a:r>
              <a:rPr lang="en-US" dirty="0"/>
              <a:t>Delphi</a:t>
            </a:r>
            <a:r>
              <a:rPr lang="ru-RU" dirty="0"/>
              <a:t>; М.: Бином; Издание 4-е, 2011. - 390 </a:t>
            </a:r>
            <a:r>
              <a:rPr lang="ru-RU" dirty="0" err="1"/>
              <a:t>c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5. </a:t>
            </a:r>
            <a:r>
              <a:rPr lang="ru-RU" dirty="0" err="1"/>
              <a:t>Нейгел</a:t>
            </a:r>
            <a:r>
              <a:rPr lang="ru-RU" dirty="0"/>
              <a:t>, К. C# 2010 для профессионалов; Вильямс, 2013. - 763 </a:t>
            </a:r>
            <a:r>
              <a:rPr lang="ru-RU" dirty="0" err="1"/>
              <a:t>c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171</TotalTime>
  <Words>487</Words>
  <Application>Microsoft Office PowerPoint</Application>
  <PresentationFormat>Экран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Trebuchet MS</vt:lpstr>
      <vt:lpstr>Wingdings 2</vt:lpstr>
      <vt:lpstr>Городская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Григорий</dc:creator>
  <cp:lastModifiedBy>The Svin</cp:lastModifiedBy>
  <cp:revision>24</cp:revision>
  <dcterms:created xsi:type="dcterms:W3CDTF">2014-05-14T19:20:58Z</dcterms:created>
  <dcterms:modified xsi:type="dcterms:W3CDTF">2021-02-14T07:25:12Z</dcterms:modified>
</cp:coreProperties>
</file>