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fb2b165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fb2b165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fb2b165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dfb2b165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08378ca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08378ca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fb2b165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fb2b165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fb2b165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fb2b165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Automate-Boring-Stuff-Python-Programming/dp/1593275994" TargetMode="External"/><Relationship Id="rId3" Type="http://schemas.openxmlformats.org/officeDocument/2006/relationships/hyperlink" Target="https://oz.by/books/more10342348.html" TargetMode="External"/><Relationship Id="rId7" Type="http://schemas.openxmlformats.org/officeDocument/2006/relationships/hyperlink" Target="http://shop.oreilly.com/product/0636920032519.do" TargetMode="External"/><Relationship Id="rId12" Type="http://schemas.openxmlformats.org/officeDocument/2006/relationships/hyperlink" Target="https://oz.by/books/more1056005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mazon.com/Python-Practice-Concurrency-Libraries-Developers/dp/0321905636" TargetMode="External"/><Relationship Id="rId11" Type="http://schemas.openxmlformats.org/officeDocument/2006/relationships/hyperlink" Target="https://habrahabr.ru/company/piter/blog/326662/" TargetMode="External"/><Relationship Id="rId5" Type="http://schemas.openxmlformats.org/officeDocument/2006/relationships/hyperlink" Target="https://python.swaroopch.com/" TargetMode="External"/><Relationship Id="rId10" Type="http://schemas.openxmlformats.org/officeDocument/2006/relationships/hyperlink" Target="https://habrahabr.ru/post/189094/" TargetMode="External"/><Relationship Id="rId4" Type="http://schemas.openxmlformats.org/officeDocument/2006/relationships/hyperlink" Target="http://www.diveintopython3.net/" TargetMode="External"/><Relationship Id="rId9" Type="http://schemas.openxmlformats.org/officeDocument/2006/relationships/hyperlink" Target="https://thehackerguidetopython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digest.ru/" TargetMode="External"/><Relationship Id="rId3" Type="http://schemas.openxmlformats.org/officeDocument/2006/relationships/hyperlink" Target="https://habrahabr.ru/company/netologyru/blog/328426/" TargetMode="External"/><Relationship Id="rId7" Type="http://schemas.openxmlformats.org/officeDocument/2006/relationships/hyperlink" Target="https://www.stavros.io/tutorials/pyth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lideshare.net/nowells/introduction-to-python-5182313" TargetMode="External"/><Relationship Id="rId5" Type="http://schemas.openxmlformats.org/officeDocument/2006/relationships/hyperlink" Target="https://habrahabr.ru/company/htmlacademy/blog/254825/" TargetMode="External"/><Relationship Id="rId10" Type="http://schemas.openxmlformats.org/officeDocument/2006/relationships/hyperlink" Target="https://github.com/vinta/awesome-python" TargetMode="External"/><Relationship Id="rId4" Type="http://schemas.openxmlformats.org/officeDocument/2006/relationships/hyperlink" Target="https://interactivepython.org/runestone/static/pythonds/index.html" TargetMode="External"/><Relationship Id="rId9" Type="http://schemas.openxmlformats.org/officeDocument/2006/relationships/hyperlink" Target="https://habrahabr.ru/post/20594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kata.com/" TargetMode="External"/><Relationship Id="rId7" Type="http://schemas.openxmlformats.org/officeDocument/2006/relationships/hyperlink" Target="http://rosalind.info/problems/loc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eckio.org/" TargetMode="External"/><Relationship Id="rId5" Type="http://schemas.openxmlformats.org/officeDocument/2006/relationships/hyperlink" Target="https://www.hackerrank.com/" TargetMode="External"/><Relationship Id="rId4" Type="http://schemas.openxmlformats.org/officeDocument/2006/relationships/hyperlink" Target="https://projecteuler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7" Type="http://schemas.openxmlformats.org/officeDocument/2006/relationships/hyperlink" Target="https://www.youtube.com/watch?v=yDv5FIAeyoY&amp;list=PLEsfXFp6DpzSUvTvnKaN8xmu4bRZIaaw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emy.com/complete-python-bootcamp/" TargetMode="External"/><Relationship Id="rId5" Type="http://schemas.openxmlformats.org/officeDocument/2006/relationships/hyperlink" Target="https://stepik.org/course/%D0%9F%D1%80%D0%BE%D0%B3%D1%80%D0%B0%D0%BC%D0%BC%D0%B8%D1%80%D0%BE%D0%B2%D0%B0%D0%BD%D0%B8%D0%B5-%D0%BD%D0%B0-Python-67" TargetMode="External"/><Relationship Id="rId4" Type="http://schemas.openxmlformats.org/officeDocument/2006/relationships/hyperlink" Target="https://www.youtube.com/playlist?list=PLi6h7nTANKP8-xJhyUcEKysGs_91syM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python.f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zen.ru/" TargetMode="External"/><Relationship Id="rId4" Type="http://schemas.openxmlformats.org/officeDocument/2006/relationships/hyperlink" Target="http://pythontesting.net/test-podca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54494"/>
            <a:ext cx="8520600" cy="205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	 </a:t>
            </a:r>
            <a:r>
              <a:rPr lang="ru" dirty="0">
                <a:solidFill>
                  <a:srgbClr val="FFFFFF"/>
                </a:solidFill>
              </a:rPr>
              <a:t> </a:t>
            </a:r>
            <a:r>
              <a:rPr lang="ru" sz="950" dirty="0">
                <a:solidFill>
                  <a:srgbClr val="FFFFFF"/>
                </a:solidFill>
                <a:highlight>
                  <a:srgbClr val="FFFFFF"/>
                </a:highlight>
              </a:rPr>
              <a:t>СОФТВАРЕ ИНЖЕНЕРЫ, Я СЕГОДНЯ КОРОЧЕ ШЁЛ ПО ОФИСУ И УВИДЕЛ ПЕТУХА В МАЙКЕ "PHP", НУ Я ПОДСКОЧИЛ И РЕЗКО ПЕРЕЕБАЛ ЕМУ В ЩЩИ С ВЕРТУШКИ И ПОЯСНИЛ ЕГО КРИКОМ "PHP БЫДЛОКОДЕРСКОЕ ГОВНО", ПОТОМУ ЧТО Я УГОРЕЛ ПО PERL, ПАЦАНЫ ДУХ СТАРОЙ ШКОЛЫ ВЕБ-ПРОГРАММИРОВАНИЯ ЖИВЁТ ТОЛЬКО В PERL, ГДЕ ЕБАШАТСЯ ПО МОДУЛЯМ, ГДЕ ПАЦАНЫ ЖИВУТ КОНТЕКСТОМ, РЕГЕКСПАМИ И ЕБУТ ТИПЫ В РОТ! ТОЛЬКО PERL, ТОЛЬКО ХАРДКОР!!! УНИТИ УЛЬТРАХАРДКОР ПЕРЛ!!! пацаны еба</a:t>
            </a:r>
            <a:r>
              <a:rPr lang="ru" sz="4800" dirty="0"/>
              <a:t>Python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</a:t>
            </a:r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1"/>
          </p:nvPr>
        </p:nvSpPr>
        <p:spPr>
          <a:xfrm>
            <a:off x="3561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Думай медленно, решай быстро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accent5"/>
                </a:solidFill>
                <a:hlinkClick r:id="rId4"/>
              </a:rPr>
              <a:t>Dive Into Python</a:t>
            </a:r>
            <a:r>
              <a:rPr lang="ru"/>
              <a:t> (имиджборда на 5 тыс. запросов в секунду и все дела)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A byte of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6"/>
              </a:rPr>
              <a:t>Python in Practice</a:t>
            </a:r>
            <a:r>
              <a:rPr lang="ru"/>
              <a:t> (паттерны и многопоточка)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7"/>
              </a:rPr>
              <a:t>Fluent Python</a:t>
            </a:r>
            <a:r>
              <a:rPr lang="ru"/>
              <a:t> (мастрид для углубленного понимания языка)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8"/>
              </a:rPr>
              <a:t>Automate the boring stuff with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9"/>
              </a:rPr>
              <a:t>The hacker's guide to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10"/>
              </a:rPr>
              <a:t>Чистый код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11"/>
              </a:rPr>
              <a:t>TDD by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12"/>
              </a:rPr>
              <a:t>Программирование без дураков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Сайты и статьи в интернете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Как стать веб-разработчиком в 2017 году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Problem Solving with Algorithms and Data Structures using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Что на самом деле происходит, когда пользователь вбивает в браузер адрес google.com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6"/>
              </a:rPr>
              <a:t>Introduction to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7"/>
              </a:rPr>
              <a:t>Python in 10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8"/>
              </a:rPr>
              <a:t>Pythondigest - агрегатор новостей и статей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9"/>
              </a:rPr>
              <a:t>Метастатья на хабре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10"/>
              </a:rPr>
              <a:t>Awesome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Практика, практика и еще раз практика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Решайте задачки для закрепления навыков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Code Kata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Project Euler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Hacker 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6"/>
              </a:rPr>
              <a:t>CheckIO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7"/>
              </a:rPr>
              <a:t>Rosalind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Обязательно занимайтесь своими проектами. Пытайтесь “закодить” любые свои идеи, даже если они кажутся дурацкими,  либо чересчур сложными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Видеокурсы</a:t>
            </a:r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accent5"/>
                </a:solidFill>
                <a:hlinkClick r:id="rId3"/>
              </a:rPr>
              <a:t>Codecademy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Лекториум, введение в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Stepik, программирование на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6"/>
              </a:rPr>
              <a:t>Udemy, Python 3 bootcamp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7"/>
              </a:rPr>
              <a:t>Try Django 1.11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Подкасты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Talk Python To 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Test Podcasts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DevZen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271</Words>
  <Application>Microsoft Office PowerPoint</Application>
  <PresentationFormat>Экран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   СОФТВАРЕ ИНЖЕНЕРЫ, Я СЕГОДНЯ КОРОЧЕ ШЁЛ ПО ОФИСУ И УВИДЕЛ ПЕТУХА В МАЙКЕ "PHP", НУ Я ПОДСКОЧИЛ И РЕЗКО ПЕРЕЕБАЛ ЕМУ В ЩЩИ С ВЕРТУШКИ И ПОЯСНИЛ ЕГО КРИКОМ "PHP БЫДЛОКОДЕРСКОЕ ГОВНО", ПОТОМУ ЧТО Я УГОРЕЛ ПО PERL, ПАЦАНЫ ДУХ СТАРОЙ ШКОЛЫ ВЕБ-ПРОГРАММИРОВАНИЯ ЖИВЁТ ТОЛЬКО В PERL, ГДЕ ЕБАШАТСЯ ПО МОДУЛЯМ, ГДЕ ПАЦАНЫ ЖИВУТ КОНТЕКСТОМ, РЕГЕКСПАМИ И ЕБУТ ТИПЫ В РОТ! ТОЛЬКО PERL, ТОЛЬКО ХАРДКОР!!! УНИТИ УЛЬТРАХАРДКОР ПЕРЛ!!! пацаны ебаPython </vt:lpstr>
      <vt:lpstr>Книги</vt:lpstr>
      <vt:lpstr>Сайты и статьи в интернете </vt:lpstr>
      <vt:lpstr>Практика, практика и еще раз практика </vt:lpstr>
      <vt:lpstr>Видеокурсы</vt:lpstr>
      <vt:lpstr>Подкасты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СОФТВАРЕ ИНЖЕНЕРЫ, Я СЕГОДНЯ КОРОЧЕ ШЁЛ ПО ОФИСУ И УВИДЕЛ ПЕТУХА В МАЙКЕ "PHP", НУ Я ПОДСКОЧИЛ И РЕЗКО ПЕРЕЕБАЛ ЕМУ В ЩЩИ С ВЕРТУШКИ И ПОЯСНИЛ ЕГО КРИКОМ "PHP БЫДЛОКОДЕРСКОЕ ГОВНО", ПОТОМУ ЧТО Я УГОРЕЛ ПО PERL, ПАЦАНЫ ДУХ СТАРОЙ ШКОЛЫ ВЕБ-ПРОГРАММИРОВАНИЯ ЖИВЁТ ТОЛЬКО В PERL, ГДЕ ЕБАШАТСЯ ПО МОДУЛЯМ, ГДЕ ПАЦАНЫ ЖИВУТ КОНТЕКСТОМ, РЕГЕКСПАМИ И ЕБУТ ТИПЫ В РОТ! ТОЛЬКО PERL, ТОЛЬКО ХАРДКОР!!! УНИТИ УЛЬТРАХАРДКОР ПЕРЛ!!! пацаны ебашьте пэхапешников, рубистов, питонщиков, сишарперов, любите свой Язык, сообщество и Ларри Уолла! SAY ОТКРЫТО И ОДНОСТРОЧНО ПРЯМО В КОНСОЛИ! $a = 359!          Python</dc:title>
  <dc:creator>Yan Shliakhau</dc:creator>
  <cp:lastModifiedBy>Yan Shliakhau</cp:lastModifiedBy>
  <cp:revision>21</cp:revision>
  <dcterms:modified xsi:type="dcterms:W3CDTF">2021-09-19T10:28:18Z</dcterms:modified>
</cp:coreProperties>
</file>