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C0DFAE-A46E-4786-B8A6-02F012075FBD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08A7A0-C44A-477F-9DE1-CB3793B36CCF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78975" y="1988840"/>
            <a:ext cx="7772400" cy="1807840"/>
          </a:xfrm>
        </p:spPr>
        <p:txBody>
          <a:bodyPr/>
          <a:lstStyle/>
          <a:p>
            <a:r>
              <a:rPr lang="en-US" dirty="0" err="1" smtClean="0"/>
              <a:t>IttBook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64775" y="4437112"/>
            <a:ext cx="64008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Stanislav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Ivanov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Ivan </a:t>
            </a:r>
            <a:r>
              <a:rPr lang="en-US" dirty="0" err="1" smtClean="0">
                <a:solidFill>
                  <a:schemeClr val="tx1"/>
                </a:solidFill>
              </a:rPr>
              <a:t>Menov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0" y="-2350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2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0" y="-2350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лавие 4"/>
          <p:cNvSpPr>
            <a:spLocks noGrp="1"/>
          </p:cNvSpPr>
          <p:nvPr>
            <p:ph type="title"/>
          </p:nvPr>
        </p:nvSpPr>
        <p:spPr>
          <a:xfrm>
            <a:off x="450375" y="270892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endParaRPr lang="bg-BG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0" y="-2350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450375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social network website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450375" y="198884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Our back-end project focused on user interaction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Secured pages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Posts and real-time publishing comments 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Photos upload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0" y="-2350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лавие 9"/>
          <p:cNvSpPr>
            <a:spLocks noGrp="1"/>
          </p:cNvSpPr>
          <p:nvPr>
            <p:ph type="title"/>
          </p:nvPr>
        </p:nvSpPr>
        <p:spPr>
          <a:xfrm>
            <a:off x="450375" y="980728"/>
            <a:ext cx="8229600" cy="1143000"/>
          </a:xfrm>
        </p:spPr>
        <p:txBody>
          <a:bodyPr/>
          <a:lstStyle/>
          <a:p>
            <a:r>
              <a:rPr lang="en-US" dirty="0" smtClean="0"/>
              <a:t>Behind the scene</a:t>
            </a:r>
            <a:endParaRPr lang="bg-BG" dirty="0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Technologies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Java Server Pages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JSTL, JDBC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Web Services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Tools</a:t>
            </a:r>
            <a:r>
              <a:rPr lang="en-US" dirty="0" smtClean="0">
                <a:solidFill>
                  <a:schemeClr val="tx1"/>
                </a:solidFill>
              </a:rPr>
              <a:t> – Apache Maven, Tomcat 8.0</a:t>
            </a:r>
          </a:p>
          <a:p>
            <a:endParaRPr lang="bg-BG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6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0" y="-2350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0375" y="980728"/>
            <a:ext cx="8229600" cy="1143000"/>
          </a:xfrm>
        </p:spPr>
        <p:txBody>
          <a:bodyPr/>
          <a:lstStyle/>
          <a:p>
            <a:r>
              <a:rPr lang="en-US" dirty="0" smtClean="0"/>
              <a:t>Design Patterns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MVC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Factory method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access object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Singleton</a:t>
            </a:r>
          </a:p>
          <a:p>
            <a:endParaRPr lang="en-US" dirty="0" smtClean="0"/>
          </a:p>
          <a:p>
            <a:endParaRPr lang="bg-BG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" y="-18584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4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765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3568" y="636813"/>
            <a:ext cx="8229600" cy="1114193"/>
          </a:xfrm>
        </p:spPr>
        <p:txBody>
          <a:bodyPr/>
          <a:lstStyle/>
          <a:p>
            <a:r>
              <a:rPr lang="en-US" dirty="0" smtClean="0"/>
              <a:t>Database Model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pic>
        <p:nvPicPr>
          <p:cNvPr id="2051" name="Picture 3" descr="C:\Users\law5\Desktop\db_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" y="1659879"/>
            <a:ext cx="9018139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9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0" y="-2350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0375" y="188640"/>
            <a:ext cx="8229600" cy="1600200"/>
          </a:xfrm>
        </p:spPr>
        <p:txBody>
          <a:bodyPr/>
          <a:lstStyle/>
          <a:p>
            <a:r>
              <a:rPr lang="en-US" dirty="0" smtClean="0"/>
              <a:t>Scenarios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Secured Login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Email, password check against database</a:t>
            </a:r>
          </a:p>
          <a:p>
            <a:r>
              <a:rPr lang="en-US" dirty="0">
                <a:solidFill>
                  <a:schemeClr val="tx1"/>
                </a:solidFill>
              </a:rPr>
              <a:t>Cache browser problem solved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certain pages are displayed for not logged </a:t>
            </a:r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Validated Register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Validation of user input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keep our users data private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MD5 hashed passwords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8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0" y="-2350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0375" y="641530"/>
            <a:ext cx="8229600" cy="1143000"/>
          </a:xfrm>
        </p:spPr>
        <p:txBody>
          <a:bodyPr/>
          <a:lstStyle/>
          <a:p>
            <a:r>
              <a:rPr lang="en-US" dirty="0" smtClean="0"/>
              <a:t>Scenarios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Different Friends Feeds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Profile update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Our users can change their user profiles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Photos upload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They can add photos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Stored on the server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Different Access levels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Like button</a:t>
            </a:r>
          </a:p>
          <a:p>
            <a:endParaRPr lang="bg-BG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0" y="-2350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0375" y="641530"/>
            <a:ext cx="8229600" cy="1143000"/>
          </a:xfrm>
        </p:spPr>
        <p:txBody>
          <a:bodyPr/>
          <a:lstStyle/>
          <a:p>
            <a:r>
              <a:rPr lang="en-US" dirty="0" smtClean="0"/>
              <a:t>Scenarios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Posting on different feeds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Real-time comments sharing system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Search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Session invalidation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Friendships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Add other users to your friendship list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Accept or Decline a friendship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Friendship list preview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0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0" y="-2350"/>
            <a:ext cx="9157650" cy="6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60171"/>
            <a:ext cx="886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0375" y="655597"/>
            <a:ext cx="8229600" cy="1143000"/>
          </a:xfrm>
        </p:spPr>
        <p:txBody>
          <a:bodyPr/>
          <a:lstStyle/>
          <a:p>
            <a:r>
              <a:rPr lang="en-US" dirty="0" smtClean="0"/>
              <a:t>Further development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Current Online users side bar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Picture liking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Interest groups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5991" cy="64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0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Ръководител">
  <a:themeElements>
    <a:clrScheme name="Ръководител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Ръководите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ъководител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124</TotalTime>
  <Words>159</Words>
  <Application>Microsoft Office PowerPoint</Application>
  <PresentationFormat>Презентация на цял екран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Ръководител</vt:lpstr>
      <vt:lpstr>IttBook</vt:lpstr>
      <vt:lpstr> Our social network website</vt:lpstr>
      <vt:lpstr>Behind the scene</vt:lpstr>
      <vt:lpstr>Design Patterns</vt:lpstr>
      <vt:lpstr>Database Model</vt:lpstr>
      <vt:lpstr>Scenarios</vt:lpstr>
      <vt:lpstr>Scenarios</vt:lpstr>
      <vt:lpstr>Scenarios</vt:lpstr>
      <vt:lpstr>Further development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IttBook</dc:title>
  <dc:creator>stan</dc:creator>
  <cp:lastModifiedBy>stan</cp:lastModifiedBy>
  <cp:revision>25</cp:revision>
  <dcterms:created xsi:type="dcterms:W3CDTF">2016-04-10T22:56:35Z</dcterms:created>
  <dcterms:modified xsi:type="dcterms:W3CDTF">2016-04-11T07:39:32Z</dcterms:modified>
</cp:coreProperties>
</file>