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4DF5F-DA35-4C9C-9E40-92221CCED6AF}" v="9" dt="2019-03-17T06:55:07.840"/>
    <p1510:client id="{508311CA-9DFC-45C9-BE68-1BEC41E1C2B5}" v="4" dt="2019-03-16T17:07:1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izar Stoianov" userId="32d28311b78d0740" providerId="Windows Live" clId="Web-{FBF2D415-AB58-4BF7-97DB-D06019D98EE5}"/>
    <pc:docChg chg="modSld sldOrd">
      <pc:chgData name="Velizar Stoianov" userId="32d28311b78d0740" providerId="Windows Live" clId="Web-{FBF2D415-AB58-4BF7-97DB-D06019D98EE5}" dt="2019-03-16T20:37:05.015" v="88" actId="14100"/>
      <pc:docMkLst>
        <pc:docMk/>
      </pc:docMkLst>
      <pc:sldChg chg="addSp delSp modSp mod setBg">
        <pc:chgData name="Velizar Stoianov" userId="32d28311b78d0740" providerId="Windows Live" clId="Web-{FBF2D415-AB58-4BF7-97DB-D06019D98EE5}" dt="2019-03-16T17:55:33.966" v="80"/>
        <pc:sldMkLst>
          <pc:docMk/>
          <pc:sldMk cId="2637393107" sldId="257"/>
        </pc:sldMkLst>
        <pc:spChg chg="mod">
          <ac:chgData name="Velizar Stoianov" userId="32d28311b78d0740" providerId="Windows Live" clId="Web-{FBF2D415-AB58-4BF7-97DB-D06019D98EE5}" dt="2019-03-16T17:55:33.966" v="80"/>
          <ac:spMkLst>
            <pc:docMk/>
            <pc:sldMk cId="2637393107" sldId="257"/>
            <ac:spMk id="2" creationId="{18F498A2-5AF6-4DA1-9ECB-4D47CC861D95}"/>
          </ac:spMkLst>
        </pc:spChg>
        <pc:spChg chg="mod">
          <ac:chgData name="Velizar Stoianov" userId="32d28311b78d0740" providerId="Windows Live" clId="Web-{FBF2D415-AB58-4BF7-97DB-D06019D98EE5}" dt="2019-03-16T17:55:33.966" v="80"/>
          <ac:spMkLst>
            <pc:docMk/>
            <pc:sldMk cId="2637393107" sldId="257"/>
            <ac:spMk id="3" creationId="{96EE58C0-8555-421C-BF45-03515746FEA7}"/>
          </ac:spMkLst>
        </pc:spChg>
        <pc:spChg chg="add del">
          <ac:chgData name="Velizar Stoianov" userId="32d28311b78d0740" providerId="Windows Live" clId="Web-{FBF2D415-AB58-4BF7-97DB-D06019D98EE5}" dt="2019-03-16T17:55:33.966" v="80"/>
          <ac:spMkLst>
            <pc:docMk/>
            <pc:sldMk cId="2637393107" sldId="257"/>
            <ac:spMk id="16" creationId="{6AD30037-67ED-4367-9BE0-45787510BF13}"/>
          </ac:spMkLst>
        </pc:spChg>
        <pc:grpChg chg="add del">
          <ac:chgData name="Velizar Stoianov" userId="32d28311b78d0740" providerId="Windows Live" clId="Web-{FBF2D415-AB58-4BF7-97DB-D06019D98EE5}" dt="2019-03-16T17:55:33.966" v="80"/>
          <ac:grpSpMkLst>
            <pc:docMk/>
            <pc:sldMk cId="2637393107" sldId="257"/>
            <ac:grpSpMk id="18" creationId="{50841A4E-5BC1-44B4-83CF-D524E8AEAD64}"/>
          </ac:grpSpMkLst>
        </pc:grpChg>
        <pc:picChg chg="mod ord">
          <ac:chgData name="Velizar Stoianov" userId="32d28311b78d0740" providerId="Windows Live" clId="Web-{FBF2D415-AB58-4BF7-97DB-D06019D98EE5}" dt="2019-03-16T17:55:33.966" v="80"/>
          <ac:picMkLst>
            <pc:docMk/>
            <pc:sldMk cId="2637393107" sldId="257"/>
            <ac:picMk id="11" creationId="{D8EE2840-5560-44E2-8E6C-2568867063B9}"/>
          </ac:picMkLst>
        </pc:picChg>
      </pc:sldChg>
      <pc:sldChg chg="addSp delSp modSp ord">
        <pc:chgData name="Velizar Stoianov" userId="32d28311b78d0740" providerId="Windows Live" clId="Web-{FBF2D415-AB58-4BF7-97DB-D06019D98EE5}" dt="2019-03-16T20:37:05.015" v="88" actId="14100"/>
        <pc:sldMkLst>
          <pc:docMk/>
          <pc:sldMk cId="435069949" sldId="261"/>
        </pc:sldMkLst>
        <pc:spChg chg="mod">
          <ac:chgData name="Velizar Stoianov" userId="32d28311b78d0740" providerId="Windows Live" clId="Web-{FBF2D415-AB58-4BF7-97DB-D06019D98EE5}" dt="2019-03-16T20:36:37.390" v="84" actId="1076"/>
          <ac:spMkLst>
            <pc:docMk/>
            <pc:sldMk cId="435069949" sldId="261"/>
            <ac:spMk id="2" creationId="{564A2705-C690-4166-B273-0451A41F1A52}"/>
          </ac:spMkLst>
        </pc:spChg>
        <pc:spChg chg="del">
          <ac:chgData name="Velizar Stoianov" userId="32d28311b78d0740" providerId="Windows Live" clId="Web-{FBF2D415-AB58-4BF7-97DB-D06019D98EE5}" dt="2019-03-16T17:52:28.871" v="76"/>
          <ac:spMkLst>
            <pc:docMk/>
            <pc:sldMk cId="435069949" sldId="261"/>
            <ac:spMk id="3" creationId="{483CD781-87F7-4F8C-A4E4-CCD84C34EEA8}"/>
          </ac:spMkLst>
        </pc:spChg>
        <pc:spChg chg="mod">
          <ac:chgData name="Velizar Stoianov" userId="32d28311b78d0740" providerId="Windows Live" clId="Web-{FBF2D415-AB58-4BF7-97DB-D06019D98EE5}" dt="2019-03-16T20:37:05.015" v="88" actId="14100"/>
          <ac:spMkLst>
            <pc:docMk/>
            <pc:sldMk cId="435069949" sldId="261"/>
            <ac:spMk id="4" creationId="{D2B7C60B-E1E3-495F-ABE4-D935ECEEC602}"/>
          </ac:spMkLst>
        </pc:spChg>
        <pc:picChg chg="add mod ord">
          <ac:chgData name="Velizar Stoianov" userId="32d28311b78d0740" providerId="Windows Live" clId="Web-{FBF2D415-AB58-4BF7-97DB-D06019D98EE5}" dt="2019-03-16T20:36:46.968" v="86" actId="1076"/>
          <ac:picMkLst>
            <pc:docMk/>
            <pc:sldMk cId="435069949" sldId="261"/>
            <ac:picMk id="5" creationId="{06619647-EE7E-4C2E-B21D-A1BA34057DD6}"/>
          </ac:picMkLst>
        </pc:picChg>
      </pc:sldChg>
      <pc:sldChg chg="addSp delSp modSp">
        <pc:chgData name="Velizar Stoianov" userId="32d28311b78d0740" providerId="Windows Live" clId="Web-{FBF2D415-AB58-4BF7-97DB-D06019D98EE5}" dt="2019-03-16T17:48:33.651" v="75" actId="1076"/>
        <pc:sldMkLst>
          <pc:docMk/>
          <pc:sldMk cId="1709047521" sldId="263"/>
        </pc:sldMkLst>
        <pc:picChg chg="add del mod">
          <ac:chgData name="Velizar Stoianov" userId="32d28311b78d0740" providerId="Windows Live" clId="Web-{FBF2D415-AB58-4BF7-97DB-D06019D98EE5}" dt="2019-03-16T17:40:56.505" v="39"/>
          <ac:picMkLst>
            <pc:docMk/>
            <pc:sldMk cId="1709047521" sldId="263"/>
            <ac:picMk id="2" creationId="{5B9F591D-E1C2-4FA0-9B31-EC4BB7A0E632}"/>
          </ac:picMkLst>
        </pc:picChg>
        <pc:picChg chg="add del mod">
          <ac:chgData name="Velizar Stoianov" userId="32d28311b78d0740" providerId="Windows Live" clId="Web-{FBF2D415-AB58-4BF7-97DB-D06019D98EE5}" dt="2019-03-16T17:41:28.270" v="47"/>
          <ac:picMkLst>
            <pc:docMk/>
            <pc:sldMk cId="1709047521" sldId="263"/>
            <ac:picMk id="4" creationId="{889EE381-6F19-4817-8FE1-35FC3615DFFB}"/>
          </ac:picMkLst>
        </pc:picChg>
        <pc:picChg chg="add del mod modCrop">
          <ac:chgData name="Velizar Stoianov" userId="32d28311b78d0740" providerId="Windows Live" clId="Web-{FBF2D415-AB58-4BF7-97DB-D06019D98EE5}" dt="2019-03-16T17:43:07.006" v="57"/>
          <ac:picMkLst>
            <pc:docMk/>
            <pc:sldMk cId="1709047521" sldId="263"/>
            <ac:picMk id="6" creationId="{339992AA-BA5F-4446-8B1D-AE934AAEE24C}"/>
          </ac:picMkLst>
        </pc:picChg>
        <pc:picChg chg="add del mod">
          <ac:chgData name="Velizar Stoianov" userId="32d28311b78d0740" providerId="Windows Live" clId="Web-{FBF2D415-AB58-4BF7-97DB-D06019D98EE5}" dt="2019-03-16T17:48:10.167" v="67"/>
          <ac:picMkLst>
            <pc:docMk/>
            <pc:sldMk cId="1709047521" sldId="263"/>
            <ac:picMk id="8" creationId="{CBE1DC16-BA69-447F-8D1C-EE7FE490E3EE}"/>
          </ac:picMkLst>
        </pc:picChg>
        <pc:picChg chg="add mod">
          <ac:chgData name="Velizar Stoianov" userId="32d28311b78d0740" providerId="Windows Live" clId="Web-{FBF2D415-AB58-4BF7-97DB-D06019D98EE5}" dt="2019-03-16T17:48:33.651" v="75" actId="1076"/>
          <ac:picMkLst>
            <pc:docMk/>
            <pc:sldMk cId="1709047521" sldId="263"/>
            <ac:picMk id="10" creationId="{090EC1F8-310C-46EB-BEBF-9FBC7F2C7631}"/>
          </ac:picMkLst>
        </pc:picChg>
      </pc:sldChg>
    </pc:docChg>
  </pc:docChgLst>
  <pc:docChgLst>
    <pc:chgData name="Guest User" providerId="Windows Live" clId="Web-{4BC4DF5F-DA35-4C9C-9E40-92221CCED6AF}"/>
    <pc:docChg chg="addSld delSld modSld sldOrd">
      <pc:chgData name="Guest User" userId="" providerId="Windows Live" clId="Web-{4BC4DF5F-DA35-4C9C-9E40-92221CCED6AF}" dt="2019-03-17T06:55:33.903" v="234" actId="14100"/>
      <pc:docMkLst>
        <pc:docMk/>
      </pc:docMkLst>
      <pc:sldChg chg="modSp">
        <pc:chgData name="Guest User" userId="" providerId="Windows Live" clId="Web-{4BC4DF5F-DA35-4C9C-9E40-92221CCED6AF}" dt="2019-03-17T06:31:44.447" v="15" actId="20577"/>
        <pc:sldMkLst>
          <pc:docMk/>
          <pc:sldMk cId="225899177" sldId="258"/>
        </pc:sldMkLst>
        <pc:spChg chg="mod">
          <ac:chgData name="Guest User" userId="" providerId="Windows Live" clId="Web-{4BC4DF5F-DA35-4C9C-9E40-92221CCED6AF}" dt="2019-03-17T06:31:39.197" v="12" actId="20577"/>
          <ac:spMkLst>
            <pc:docMk/>
            <pc:sldMk cId="225899177" sldId="258"/>
            <ac:spMk id="3" creationId="{1DC1DBFA-2518-47C1-9002-A640DC2ADB31}"/>
          </ac:spMkLst>
        </pc:spChg>
        <pc:spChg chg="mod">
          <ac:chgData name="Guest User" userId="" providerId="Windows Live" clId="Web-{4BC4DF5F-DA35-4C9C-9E40-92221CCED6AF}" dt="2019-03-17T06:31:44.447" v="15" actId="20577"/>
          <ac:spMkLst>
            <pc:docMk/>
            <pc:sldMk cId="225899177" sldId="258"/>
            <ac:spMk id="4" creationId="{CC7D622C-C021-4C9F-9AB6-4AC16FDFB3D0}"/>
          </ac:spMkLst>
        </pc:spChg>
      </pc:sldChg>
      <pc:sldChg chg="modSp">
        <pc:chgData name="Guest User" userId="" providerId="Windows Live" clId="Web-{4BC4DF5F-DA35-4C9C-9E40-92221CCED6AF}" dt="2019-03-17T06:46:29.380" v="185" actId="1076"/>
        <pc:sldMkLst>
          <pc:docMk/>
          <pc:sldMk cId="435069949" sldId="261"/>
        </pc:sldMkLst>
        <pc:picChg chg="mod">
          <ac:chgData name="Guest User" userId="" providerId="Windows Live" clId="Web-{4BC4DF5F-DA35-4C9C-9E40-92221CCED6AF}" dt="2019-03-17T06:46:29.380" v="185" actId="1076"/>
          <ac:picMkLst>
            <pc:docMk/>
            <pc:sldMk cId="435069949" sldId="261"/>
            <ac:picMk id="5" creationId="{06619647-EE7E-4C2E-B21D-A1BA34057DD6}"/>
          </ac:picMkLst>
        </pc:picChg>
      </pc:sldChg>
      <pc:sldChg chg="del">
        <pc:chgData name="Guest User" userId="" providerId="Windows Live" clId="Web-{4BC4DF5F-DA35-4C9C-9E40-92221CCED6AF}" dt="2019-03-17T06:32:33.260" v="20"/>
        <pc:sldMkLst>
          <pc:docMk/>
          <pc:sldMk cId="550630046" sldId="262"/>
        </pc:sldMkLst>
      </pc:sldChg>
      <pc:sldChg chg="addSp delSp modSp mod setBg">
        <pc:chgData name="Guest User" userId="" providerId="Windows Live" clId="Web-{4BC4DF5F-DA35-4C9C-9E40-92221CCED6AF}" dt="2019-03-17T06:55:33.903" v="234" actId="14100"/>
        <pc:sldMkLst>
          <pc:docMk/>
          <pc:sldMk cId="1709047521" sldId="263"/>
        </pc:sldMkLst>
        <pc:spChg chg="add del">
          <ac:chgData name="Guest User" userId="" providerId="Windows Live" clId="Web-{4BC4DF5F-DA35-4C9C-9E40-92221CCED6AF}" dt="2019-03-17T06:54:54.402" v="208"/>
          <ac:spMkLst>
            <pc:docMk/>
            <pc:sldMk cId="1709047521" sldId="263"/>
            <ac:spMk id="9" creationId="{7E123AAE-7C5D-4EC5-B570-7141C9405CE2}"/>
          </ac:spMkLst>
        </pc:spChg>
        <pc:spChg chg="add del">
          <ac:chgData name="Guest User" userId="" providerId="Windows Live" clId="Web-{4BC4DF5F-DA35-4C9C-9E40-92221CCED6AF}" dt="2019-03-17T06:54:54.402" v="208"/>
          <ac:spMkLst>
            <pc:docMk/>
            <pc:sldMk cId="1709047521" sldId="263"/>
            <ac:spMk id="11" creationId="{EBE68FE8-33EE-42EC-8894-049237550257}"/>
          </ac:spMkLst>
        </pc:spChg>
        <pc:picChg chg="add del mod">
          <ac:chgData name="Guest User" userId="" providerId="Windows Live" clId="Web-{4BC4DF5F-DA35-4C9C-9E40-92221CCED6AF}" dt="2019-03-17T06:54:24.089" v="197"/>
          <ac:picMkLst>
            <pc:docMk/>
            <pc:sldMk cId="1709047521" sldId="263"/>
            <ac:picMk id="2" creationId="{3F93140C-6EBB-44DC-B5F7-3269CAD96CD2}"/>
          </ac:picMkLst>
        </pc:picChg>
        <pc:picChg chg="add mod">
          <ac:chgData name="Guest User" userId="" providerId="Windows Live" clId="Web-{4BC4DF5F-DA35-4C9C-9E40-92221CCED6AF}" dt="2019-03-17T06:55:33.903" v="234" actId="14100"/>
          <ac:picMkLst>
            <pc:docMk/>
            <pc:sldMk cId="1709047521" sldId="263"/>
            <ac:picMk id="4" creationId="{885D06CA-A330-4950-9B60-AED8EE7E5D37}"/>
          </ac:picMkLst>
        </pc:picChg>
        <pc:picChg chg="del">
          <ac:chgData name="Guest User" userId="" providerId="Windows Live" clId="Web-{4BC4DF5F-DA35-4C9C-9E40-92221CCED6AF}" dt="2019-03-17T06:49:49.429" v="188"/>
          <ac:picMkLst>
            <pc:docMk/>
            <pc:sldMk cId="1709047521" sldId="263"/>
            <ac:picMk id="10" creationId="{090EC1F8-310C-46EB-BEBF-9FBC7F2C7631}"/>
          </ac:picMkLst>
        </pc:picChg>
      </pc:sldChg>
      <pc:sldChg chg="new del">
        <pc:chgData name="Guest User" userId="" providerId="Windows Live" clId="Web-{4BC4DF5F-DA35-4C9C-9E40-92221CCED6AF}" dt="2019-03-17T06:32:30.869" v="19"/>
        <pc:sldMkLst>
          <pc:docMk/>
          <pc:sldMk cId="2854801322" sldId="264"/>
        </pc:sldMkLst>
      </pc:sldChg>
      <pc:sldChg chg="modSp new ord">
        <pc:chgData name="Guest User" userId="" providerId="Windows Live" clId="Web-{4BC4DF5F-DA35-4C9C-9E40-92221CCED6AF}" dt="2019-03-17T06:48:39.069" v="187"/>
        <pc:sldMkLst>
          <pc:docMk/>
          <pc:sldMk cId="3754941800" sldId="264"/>
        </pc:sldMkLst>
        <pc:spChg chg="mod">
          <ac:chgData name="Guest User" userId="" providerId="Windows Live" clId="Web-{4BC4DF5F-DA35-4C9C-9E40-92221CCED6AF}" dt="2019-03-17T06:33:17.776" v="38" actId="20577"/>
          <ac:spMkLst>
            <pc:docMk/>
            <pc:sldMk cId="3754941800" sldId="264"/>
            <ac:spMk id="2" creationId="{14F7A66A-2B4C-4749-8552-46F28983A2D9}"/>
          </ac:spMkLst>
        </pc:spChg>
        <pc:spChg chg="mod">
          <ac:chgData name="Guest User" userId="" providerId="Windows Live" clId="Web-{4BC4DF5F-DA35-4C9C-9E40-92221CCED6AF}" dt="2019-03-17T06:45:52.692" v="183" actId="20577"/>
          <ac:spMkLst>
            <pc:docMk/>
            <pc:sldMk cId="3754941800" sldId="264"/>
            <ac:spMk id="3" creationId="{A739A668-48B4-493D-9936-02CCBEA10EAA}"/>
          </ac:spMkLst>
        </pc:spChg>
      </pc:sldChg>
    </pc:docChg>
  </pc:docChgLst>
  <pc:docChgLst>
    <pc:chgData name="Velizar Stoianov" userId="32d28311b78d0740" providerId="Windows Live" clId="Web-{1D51EB0D-94A9-41C9-BCCA-36A1C9EE1E8B}"/>
    <pc:docChg chg="addSld modSld">
      <pc:chgData name="Velizar Stoianov" userId="32d28311b78d0740" providerId="Windows Live" clId="Web-{1D51EB0D-94A9-41C9-BCCA-36A1C9EE1E8B}" dt="2019-03-16T16:11:48.870" v="1072" actId="1076"/>
      <pc:docMkLst>
        <pc:docMk/>
      </pc:docMkLst>
      <pc:sldChg chg="modSp">
        <pc:chgData name="Velizar Stoianov" userId="32d28311b78d0740" providerId="Windows Live" clId="Web-{1D51EB0D-94A9-41C9-BCCA-36A1C9EE1E8B}" dt="2019-03-16T16:11:23.948" v="1067" actId="20577"/>
        <pc:sldMkLst>
          <pc:docMk/>
          <pc:sldMk cId="2299734367" sldId="256"/>
        </pc:sldMkLst>
        <pc:spChg chg="mod">
          <ac:chgData name="Velizar Stoianov" userId="32d28311b78d0740" providerId="Windows Live" clId="Web-{1D51EB0D-94A9-41C9-BCCA-36A1C9EE1E8B}" dt="2019-03-16T16:11:23.948" v="1067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Velizar Stoianov" userId="32d28311b78d0740" providerId="Windows Live" clId="Web-{1D51EB0D-94A9-41C9-BCCA-36A1C9EE1E8B}" dt="2019-03-16T16:11:00.355" v="1063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addSp modSp new">
        <pc:chgData name="Velizar Stoianov" userId="32d28311b78d0740" providerId="Windows Live" clId="Web-{1D51EB0D-94A9-41C9-BCCA-36A1C9EE1E8B}" dt="2019-03-16T16:11:48.870" v="1072" actId="1076"/>
        <pc:sldMkLst>
          <pc:docMk/>
          <pc:sldMk cId="2637393107" sldId="257"/>
        </pc:sldMkLst>
        <pc:spChg chg="mod">
          <ac:chgData name="Velizar Stoianov" userId="32d28311b78d0740" providerId="Windows Live" clId="Web-{1D51EB0D-94A9-41C9-BCCA-36A1C9EE1E8B}" dt="2019-03-16T15:26:15.415" v="240" actId="20577"/>
          <ac:spMkLst>
            <pc:docMk/>
            <pc:sldMk cId="2637393107" sldId="257"/>
            <ac:spMk id="2" creationId="{18F498A2-5AF6-4DA1-9ECB-4D47CC861D95}"/>
          </ac:spMkLst>
        </pc:spChg>
        <pc:spChg chg="mod">
          <ac:chgData name="Velizar Stoianov" userId="32d28311b78d0740" providerId="Windows Live" clId="Web-{1D51EB0D-94A9-41C9-BCCA-36A1C9EE1E8B}" dt="2019-03-16T16:06:24.931" v="924" actId="20577"/>
          <ac:spMkLst>
            <pc:docMk/>
            <pc:sldMk cId="2637393107" sldId="257"/>
            <ac:spMk id="3" creationId="{96EE58C0-8555-421C-BF45-03515746FEA7}"/>
          </ac:spMkLst>
        </pc:spChg>
        <pc:picChg chg="add mod">
          <ac:chgData name="Velizar Stoianov" userId="32d28311b78d0740" providerId="Windows Live" clId="Web-{1D51EB0D-94A9-41C9-BCCA-36A1C9EE1E8B}" dt="2019-03-16T16:11:48.870" v="1072" actId="1076"/>
          <ac:picMkLst>
            <pc:docMk/>
            <pc:sldMk cId="2637393107" sldId="257"/>
            <ac:picMk id="4" creationId="{8D9097E5-893E-4F52-8BE5-5885FAAD33BF}"/>
          </ac:picMkLst>
        </pc:picChg>
      </pc:sldChg>
      <pc:sldChg chg="modSp new">
        <pc:chgData name="Velizar Stoianov" userId="32d28311b78d0740" providerId="Windows Live" clId="Web-{1D51EB0D-94A9-41C9-BCCA-36A1C9EE1E8B}" dt="2019-03-16T15:56:19.239" v="687" actId="20577"/>
        <pc:sldMkLst>
          <pc:docMk/>
          <pc:sldMk cId="225899177" sldId="258"/>
        </pc:sldMkLst>
        <pc:spChg chg="mod">
          <ac:chgData name="Velizar Stoianov" userId="32d28311b78d0740" providerId="Windows Live" clId="Web-{1D51EB0D-94A9-41C9-BCCA-36A1C9EE1E8B}" dt="2019-03-16T15:28:49.260" v="266" actId="20577"/>
          <ac:spMkLst>
            <pc:docMk/>
            <pc:sldMk cId="225899177" sldId="258"/>
            <ac:spMk id="2" creationId="{F74F0368-4048-483C-97C9-30BE803A4A71}"/>
          </ac:spMkLst>
        </pc:spChg>
        <pc:spChg chg="mod">
          <ac:chgData name="Velizar Stoianov" userId="32d28311b78d0740" providerId="Windows Live" clId="Web-{1D51EB0D-94A9-41C9-BCCA-36A1C9EE1E8B}" dt="2019-03-16T15:56:19.239" v="687" actId="20577"/>
          <ac:spMkLst>
            <pc:docMk/>
            <pc:sldMk cId="225899177" sldId="258"/>
            <ac:spMk id="3" creationId="{1DC1DBFA-2518-47C1-9002-A640DC2ADB31}"/>
          </ac:spMkLst>
        </pc:spChg>
        <pc:spChg chg="mod">
          <ac:chgData name="Velizar Stoianov" userId="32d28311b78d0740" providerId="Windows Live" clId="Web-{1D51EB0D-94A9-41C9-BCCA-36A1C9EE1E8B}" dt="2019-03-16T15:47:29.392" v="638" actId="1076"/>
          <ac:spMkLst>
            <pc:docMk/>
            <pc:sldMk cId="225899177" sldId="258"/>
            <ac:spMk id="4" creationId="{CC7D622C-C021-4C9F-9AB6-4AC16FDFB3D0}"/>
          </ac:spMkLst>
        </pc:spChg>
      </pc:sldChg>
    </pc:docChg>
  </pc:docChgLst>
  <pc:docChgLst>
    <pc:chgData name="Velizar Stoianov" userId="32d28311b78d0740" providerId="Windows Live" clId="Web-{508311CA-9DFC-45C9-BE68-1BEC41E1C2B5}"/>
    <pc:docChg chg="addSld delSld modSld sldOrd">
      <pc:chgData name="Velizar Stoianov" userId="32d28311b78d0740" providerId="Windows Live" clId="Web-{508311CA-9DFC-45C9-BE68-1BEC41E1C2B5}" dt="2019-03-16T17:07:29.776" v="198"/>
      <pc:docMkLst>
        <pc:docMk/>
      </pc:docMkLst>
      <pc:sldChg chg="addSp delSp modSp">
        <pc:chgData name="Velizar Stoianov" userId="32d28311b78d0740" providerId="Windows Live" clId="Web-{508311CA-9DFC-45C9-BE68-1BEC41E1C2B5}" dt="2019-03-16T17:04:59.619" v="180" actId="20577"/>
        <pc:sldMkLst>
          <pc:docMk/>
          <pc:sldMk cId="2637393107" sldId="257"/>
        </pc:sldMkLst>
        <pc:spChg chg="mod">
          <ac:chgData name="Velizar Stoianov" userId="32d28311b78d0740" providerId="Windows Live" clId="Web-{508311CA-9DFC-45C9-BE68-1BEC41E1C2B5}" dt="2019-03-16T17:04:59.619" v="180" actId="20577"/>
          <ac:spMkLst>
            <pc:docMk/>
            <pc:sldMk cId="2637393107" sldId="257"/>
            <ac:spMk id="2" creationId="{18F498A2-5AF6-4DA1-9ECB-4D47CC861D95}"/>
          </ac:spMkLst>
        </pc:spChg>
        <pc:picChg chg="add del mod">
          <ac:chgData name="Velizar Stoianov" userId="32d28311b78d0740" providerId="Windows Live" clId="Web-{508311CA-9DFC-45C9-BE68-1BEC41E1C2B5}" dt="2019-03-16T16:32:34.174" v="11"/>
          <ac:picMkLst>
            <pc:docMk/>
            <pc:sldMk cId="2637393107" sldId="257"/>
            <ac:picMk id="4" creationId="{6B90A604-FAF8-4A90-95D8-A6A4280562E5}"/>
          </ac:picMkLst>
        </pc:picChg>
        <pc:picChg chg="del">
          <ac:chgData name="Velizar Stoianov" userId="32d28311b78d0740" providerId="Windows Live" clId="Web-{508311CA-9DFC-45C9-BE68-1BEC41E1C2B5}" dt="2019-03-16T16:14:25.488" v="0"/>
          <ac:picMkLst>
            <pc:docMk/>
            <pc:sldMk cId="2637393107" sldId="257"/>
            <ac:picMk id="4" creationId="{8D9097E5-893E-4F52-8BE5-5885FAAD33BF}"/>
          </ac:picMkLst>
        </pc:picChg>
        <pc:picChg chg="add del mod">
          <ac:chgData name="Velizar Stoianov" userId="32d28311b78d0740" providerId="Windows Live" clId="Web-{508311CA-9DFC-45C9-BE68-1BEC41E1C2B5}" dt="2019-03-16T16:31:07.799" v="8"/>
          <ac:picMkLst>
            <pc:docMk/>
            <pc:sldMk cId="2637393107" sldId="257"/>
            <ac:picMk id="5" creationId="{D52E6779-159F-45CC-9A55-BE85EF715552}"/>
          </ac:picMkLst>
        </pc:picChg>
        <pc:picChg chg="add del mod">
          <ac:chgData name="Velizar Stoianov" userId="32d28311b78d0740" providerId="Windows Live" clId="Web-{508311CA-9DFC-45C9-BE68-1BEC41E1C2B5}" dt="2019-03-16T16:37:31.363" v="19"/>
          <ac:picMkLst>
            <pc:docMk/>
            <pc:sldMk cId="2637393107" sldId="257"/>
            <ac:picMk id="7" creationId="{49FDEB1F-2334-4C9D-B9D7-054D78AC39AC}"/>
          </ac:picMkLst>
        </pc:picChg>
        <pc:picChg chg="add del mod">
          <ac:chgData name="Velizar Stoianov" userId="32d28311b78d0740" providerId="Windows Live" clId="Web-{508311CA-9DFC-45C9-BE68-1BEC41E1C2B5}" dt="2019-03-16T16:55:02.242" v="100"/>
          <ac:picMkLst>
            <pc:docMk/>
            <pc:sldMk cId="2637393107" sldId="257"/>
            <ac:picMk id="9" creationId="{E528F833-C3CB-41CB-AD0E-FD65E207746F}"/>
          </ac:picMkLst>
        </pc:picChg>
        <pc:picChg chg="add mod">
          <ac:chgData name="Velizar Stoianov" userId="32d28311b78d0740" providerId="Windows Live" clId="Web-{508311CA-9DFC-45C9-BE68-1BEC41E1C2B5}" dt="2019-03-16T16:55:41.977" v="106" actId="1076"/>
          <ac:picMkLst>
            <pc:docMk/>
            <pc:sldMk cId="2637393107" sldId="257"/>
            <ac:picMk id="11" creationId="{D8EE2840-5560-44E2-8E6C-2568867063B9}"/>
          </ac:picMkLst>
        </pc:picChg>
      </pc:sldChg>
      <pc:sldChg chg="modSp">
        <pc:chgData name="Velizar Stoianov" userId="32d28311b78d0740" providerId="Windows Live" clId="Web-{508311CA-9DFC-45C9-BE68-1BEC41E1C2B5}" dt="2019-03-16T16:39:49.692" v="38" actId="1076"/>
        <pc:sldMkLst>
          <pc:docMk/>
          <pc:sldMk cId="225899177" sldId="258"/>
        </pc:sldMkLst>
        <pc:spChg chg="mod">
          <ac:chgData name="Velizar Stoianov" userId="32d28311b78d0740" providerId="Windows Live" clId="Web-{508311CA-9DFC-45C9-BE68-1BEC41E1C2B5}" dt="2019-03-16T16:39:23.707" v="36" actId="20577"/>
          <ac:spMkLst>
            <pc:docMk/>
            <pc:sldMk cId="225899177" sldId="258"/>
            <ac:spMk id="2" creationId="{F74F0368-4048-483C-97C9-30BE803A4A71}"/>
          </ac:spMkLst>
        </pc:spChg>
        <pc:spChg chg="mod">
          <ac:chgData name="Velizar Stoianov" userId="32d28311b78d0740" providerId="Windows Live" clId="Web-{508311CA-9DFC-45C9-BE68-1BEC41E1C2B5}" dt="2019-03-16T16:39:49.692" v="38" actId="1076"/>
          <ac:spMkLst>
            <pc:docMk/>
            <pc:sldMk cId="225899177" sldId="258"/>
            <ac:spMk id="4" creationId="{CC7D622C-C021-4C9F-9AB6-4AC16FDFB3D0}"/>
          </ac:spMkLst>
        </pc:spChg>
      </pc:sldChg>
      <pc:sldChg chg="addSp delSp modSp new add del ord">
        <pc:chgData name="Velizar Stoianov" userId="32d28311b78d0740" providerId="Windows Live" clId="Web-{508311CA-9DFC-45C9-BE68-1BEC41E1C2B5}" dt="2019-03-16T17:05:08.260" v="183"/>
        <pc:sldMkLst>
          <pc:docMk/>
          <pc:sldMk cId="3405207228" sldId="259"/>
        </pc:sldMkLst>
        <pc:spChg chg="mod">
          <ac:chgData name="Velizar Stoianov" userId="32d28311b78d0740" providerId="Windows Live" clId="Web-{508311CA-9DFC-45C9-BE68-1BEC41E1C2B5}" dt="2019-03-16T16:53:02.445" v="86" actId="20577"/>
          <ac:spMkLst>
            <pc:docMk/>
            <pc:sldMk cId="3405207228" sldId="259"/>
            <ac:spMk id="2" creationId="{648B0AFB-4CAE-4C13-AC3D-BE2814C011BF}"/>
          </ac:spMkLst>
        </pc:spChg>
        <pc:picChg chg="add del mod modCrop">
          <ac:chgData name="Velizar Stoianov" userId="32d28311b78d0740" providerId="Windows Live" clId="Web-{508311CA-9DFC-45C9-BE68-1BEC41E1C2B5}" dt="2019-03-16T16:52:59.070" v="85"/>
          <ac:picMkLst>
            <pc:docMk/>
            <pc:sldMk cId="3405207228" sldId="259"/>
            <ac:picMk id="3" creationId="{1EC092E8-C65F-4B2F-9415-50083191F089}"/>
          </ac:picMkLst>
        </pc:picChg>
        <pc:picChg chg="add mod">
          <ac:chgData name="Velizar Stoianov" userId="32d28311b78d0740" providerId="Windows Live" clId="Web-{508311CA-9DFC-45C9-BE68-1BEC41E1C2B5}" dt="2019-03-16T16:53:59.726" v="98" actId="14100"/>
          <ac:picMkLst>
            <pc:docMk/>
            <pc:sldMk cId="3405207228" sldId="259"/>
            <ac:picMk id="5" creationId="{74A231EB-B8F6-44DB-B5F6-2C8DA8DD205B}"/>
          </ac:picMkLst>
        </pc:picChg>
      </pc:sldChg>
      <pc:sldChg chg="modSp new">
        <pc:chgData name="Velizar Stoianov" userId="32d28311b78d0740" providerId="Windows Live" clId="Web-{508311CA-9DFC-45C9-BE68-1BEC41E1C2B5}" dt="2019-03-16T17:01:03.868" v="147" actId="14100"/>
        <pc:sldMkLst>
          <pc:docMk/>
          <pc:sldMk cId="3264791657" sldId="260"/>
        </pc:sldMkLst>
        <pc:spChg chg="mod">
          <ac:chgData name="Velizar Stoianov" userId="32d28311b78d0740" providerId="Windows Live" clId="Web-{508311CA-9DFC-45C9-BE68-1BEC41E1C2B5}" dt="2019-03-16T17:01:03.868" v="147" actId="14100"/>
          <ac:spMkLst>
            <pc:docMk/>
            <pc:sldMk cId="3264791657" sldId="260"/>
            <ac:spMk id="2" creationId="{317E1F58-B4AC-4B0E-8EA5-719885FD0AF8}"/>
          </ac:spMkLst>
        </pc:spChg>
      </pc:sldChg>
      <pc:sldChg chg="new">
        <pc:chgData name="Velizar Stoianov" userId="32d28311b78d0740" providerId="Windows Live" clId="Web-{508311CA-9DFC-45C9-BE68-1BEC41E1C2B5}" dt="2019-03-16T17:03:50.400" v="148"/>
        <pc:sldMkLst>
          <pc:docMk/>
          <pc:sldMk cId="435069949" sldId="261"/>
        </pc:sldMkLst>
      </pc:sldChg>
      <pc:sldChg chg="addSp delSp modSp new mod ord setBg">
        <pc:chgData name="Velizar Stoianov" userId="32d28311b78d0740" providerId="Windows Live" clId="Web-{508311CA-9DFC-45C9-BE68-1BEC41E1C2B5}" dt="2019-03-16T17:07:29.776" v="198"/>
        <pc:sldMkLst>
          <pc:docMk/>
          <pc:sldMk cId="550630046" sldId="262"/>
        </pc:sldMkLst>
        <pc:grpChg chg="add">
          <ac:chgData name="Velizar Stoianov" userId="32d28311b78d0740" providerId="Windows Live" clId="Web-{508311CA-9DFC-45C9-BE68-1BEC41E1C2B5}" dt="2019-03-16T17:06:56.075" v="187"/>
          <ac:grpSpMkLst>
            <pc:docMk/>
            <pc:sldMk cId="550630046" sldId="262"/>
            <ac:grpSpMk id="7" creationId="{C2EAC6F4-CC14-4018-8EB7-80E98A20725F}"/>
          </ac:grpSpMkLst>
        </pc:grpChg>
        <pc:picChg chg="add del mod">
          <ac:chgData name="Velizar Stoianov" userId="32d28311b78d0740" providerId="Windows Live" clId="Web-{508311CA-9DFC-45C9-BE68-1BEC41E1C2B5}" dt="2019-03-16T17:07:29.776" v="198"/>
          <ac:picMkLst>
            <pc:docMk/>
            <pc:sldMk cId="550630046" sldId="262"/>
            <ac:picMk id="2" creationId="{B408463B-1CD2-4ACE-B936-F4F626A16719}"/>
          </ac:picMkLst>
        </pc:picChg>
      </pc:sldChg>
      <pc:sldChg chg="new">
        <pc:chgData name="Velizar Stoianov" userId="32d28311b78d0740" providerId="Windows Live" clId="Web-{508311CA-9DFC-45C9-BE68-1BEC41E1C2B5}" dt="2019-03-16T17:06:06.901" v="185"/>
        <pc:sldMkLst>
          <pc:docMk/>
          <pc:sldMk cId="170904752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41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24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6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41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729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1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6" y="1214899"/>
            <a:ext cx="8743032" cy="2181992"/>
          </a:xfrm>
        </p:spPr>
        <p:txBody>
          <a:bodyPr/>
          <a:lstStyle/>
          <a:p>
            <a:r>
              <a:rPr lang="en-US" dirty="0" err="1"/>
              <a:t>Здравейте</a:t>
            </a:r>
            <a:r>
              <a:rPr lang="en-US" dirty="0"/>
              <a:t>, </a:t>
            </a:r>
            <a:r>
              <a:rPr lang="en-US" dirty="0" err="1"/>
              <a:t>ние</a:t>
            </a:r>
            <a:r>
              <a:rPr lang="en-US" dirty="0"/>
              <a:t> </a:t>
            </a:r>
            <a:r>
              <a:rPr lang="en-US" dirty="0" err="1"/>
              <a:t>сме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FC PLAZZA!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429" y="4253566"/>
            <a:ext cx="5424061" cy="28927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СТАНИСЛАВ ПЕНЕВ (</a:t>
            </a:r>
            <a:r>
              <a:rPr lang="en-US" sz="2000" dirty="0"/>
              <a:t>10</a:t>
            </a:r>
            <a:r>
              <a:rPr lang="en-US" sz="1200" dirty="0"/>
              <a:t>Г</a:t>
            </a:r>
            <a:r>
              <a:rPr lang="en-US" sz="1800" dirty="0"/>
              <a:t>)</a:t>
            </a:r>
            <a:endParaRPr lang="en-US" dirty="0"/>
          </a:p>
          <a:p>
            <a:pPr algn="l"/>
            <a:r>
              <a:rPr lang="en-US" sz="1800" dirty="0"/>
              <a:t>СИМЕОН КИПРОВ  (10</a:t>
            </a:r>
            <a:r>
              <a:rPr lang="en-US" sz="1200" dirty="0"/>
              <a:t>Г</a:t>
            </a:r>
            <a:r>
              <a:rPr lang="en-US" sz="1800" dirty="0"/>
              <a:t>)</a:t>
            </a:r>
            <a:endParaRPr lang="en-US" dirty="0"/>
          </a:p>
          <a:p>
            <a:pPr algn="l"/>
            <a:r>
              <a:rPr lang="en-US" sz="1800" dirty="0"/>
              <a:t>ВЕЛИЗАР СТОЯНОВ (10</a:t>
            </a:r>
            <a:r>
              <a:rPr lang="en-US" sz="1200" dirty="0"/>
              <a:t>Г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ЙОРДАН ВАЛЕНТИНОВ</a:t>
            </a:r>
            <a:r>
              <a:rPr lang="en-US" dirty="0"/>
              <a:t>  </a:t>
            </a:r>
            <a:r>
              <a:rPr lang="en-US" sz="1800" dirty="0"/>
              <a:t>(10</a:t>
            </a:r>
            <a:r>
              <a:rPr lang="en-US" sz="1200" dirty="0"/>
              <a:t>Г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98A2-5AF6-4DA1-9ECB-4D47CC86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20" y="452718"/>
            <a:ext cx="9028314" cy="1400530"/>
          </a:xfrm>
        </p:spPr>
        <p:txBody>
          <a:bodyPr/>
          <a:lstStyle/>
          <a:p>
            <a:r>
              <a:rPr lang="en-US" dirty="0"/>
              <a:t>            </a:t>
            </a:r>
            <a:r>
              <a:rPr lang="en-US" dirty="0" err="1"/>
              <a:t>Цели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8C0-8555-421C-BF45-03515746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22" y="2272229"/>
            <a:ext cx="4417519" cy="3362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Мишка</a:t>
            </a:r>
            <a:r>
              <a:rPr lang="en-US" sz="2800" dirty="0"/>
              <a:t> с "RGB" </a:t>
            </a:r>
            <a:r>
              <a:rPr lang="en-US" sz="2800" dirty="0" err="1"/>
              <a:t>подсветка</a:t>
            </a:r>
            <a:r>
              <a:rPr lang="en-US" sz="2800" dirty="0"/>
              <a:t> и </a:t>
            </a:r>
            <a:r>
              <a:rPr lang="en-US" sz="2800" dirty="0" err="1"/>
              <a:t>контрол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влажността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ръката</a:t>
            </a:r>
            <a:r>
              <a:rPr lang="en-US" sz="2800" dirty="0"/>
              <a:t>.</a:t>
            </a:r>
            <a:endParaRPr lang="en-US" sz="2800" dirty="0" err="1">
              <a:latin typeface="Corbel"/>
              <a:cs typeface="Calibri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D8EE2840-5560-44E2-8E6C-25688670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01" y="1939004"/>
            <a:ext cx="5801637" cy="45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9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0368-4048-483C-97C9-30BE803A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47" y="452718"/>
            <a:ext cx="8945687" cy="1409710"/>
          </a:xfrm>
        </p:spPr>
        <p:txBody>
          <a:bodyPr/>
          <a:lstStyle/>
          <a:p>
            <a:r>
              <a:rPr lang="en-US" dirty="0"/>
              <a:t>         </a:t>
            </a:r>
            <a:r>
              <a:rPr lang="en-US" err="1"/>
              <a:t>Използвани</a:t>
            </a:r>
            <a:r>
              <a:rPr lang="en-US" dirty="0"/>
              <a:t> </a:t>
            </a:r>
            <a:r>
              <a:rPr lang="en-US"/>
              <a:t>материали </a:t>
            </a:r>
            <a:br>
              <a:rPr lang="en-US" dirty="0"/>
            </a:br>
            <a:r>
              <a:rPr lang="en-US"/>
              <a:t>и технологии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DBFA-2518-47C1-9002-A640DC2A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9890" y="2115659"/>
            <a:ext cx="4644218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err="1"/>
              <a:t>Хардуер</a:t>
            </a:r>
            <a:r>
              <a:rPr lang="en-US" dirty="0"/>
              <a:t>:</a:t>
            </a:r>
            <a:endParaRPr lang="en-US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/>
              <a:t>Arduino MEGA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/>
              <a:t>Arduino NANO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/>
              <a:t>Breadboard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err="1"/>
              <a:t>Съединителни</a:t>
            </a:r>
            <a:r>
              <a:rPr lang="en-US" dirty="0"/>
              <a:t> </a:t>
            </a:r>
            <a:r>
              <a:rPr lang="en-US" err="1"/>
              <a:t>проводници</a:t>
            </a:r>
            <a:endParaRPr lang="en-US" dirty="0" err="1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 err="1"/>
              <a:t>Светодиод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 err="1"/>
              <a:t>Сензор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влажност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D622C-C021-4C9F-9AB6-4AC16FDF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4059" y="2108470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US" err="1"/>
              <a:t>Софтуер</a:t>
            </a:r>
            <a:r>
              <a:rPr lang="en-US" dirty="0"/>
              <a:t>:</a:t>
            </a:r>
            <a:endParaRPr lang="en-US" dirty="0" err="1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dirty="0"/>
              <a:t>C/C++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0AFB-4CAE-4C13-AC3D-BE2814C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4A231EB-B8F6-44DB-B5F6-2C8DA8DD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" y="3088"/>
            <a:ext cx="12194460" cy="68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885D06CA-A330-4950-9B60-AED8EE7E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4" y="1545"/>
            <a:ext cx="7636041" cy="68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A66A-2B4C-4749-8552-46F2898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Възникнали</a:t>
            </a:r>
            <a:r>
              <a:rPr lang="en-US" dirty="0"/>
              <a:t> </a:t>
            </a:r>
            <a:r>
              <a:rPr lang="en-US" dirty="0" err="1"/>
              <a:t>проблеми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A668-48B4-493D-9936-02CCBEA1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ü"/>
            </a:pPr>
            <a:r>
              <a:rPr lang="en-US" dirty="0" err="1"/>
              <a:t>Проблеми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запояването</a:t>
            </a:r>
          </a:p>
          <a:p>
            <a:pPr>
              <a:buFont typeface="Wingdings"/>
              <a:buChar char="ü"/>
            </a:pPr>
            <a:r>
              <a:rPr lang="en-US" dirty="0" err="1"/>
              <a:t>Побирането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елементите</a:t>
            </a:r>
            <a:r>
              <a:rPr lang="en-US" dirty="0"/>
              <a:t> в </a:t>
            </a:r>
            <a:r>
              <a:rPr lang="en-US" dirty="0">
                <a:latin typeface="Times New Roman"/>
                <a:cs typeface="Times New Roman"/>
              </a:rPr>
              <a:t>3D </a:t>
            </a:r>
            <a:r>
              <a:rPr lang="en-US" dirty="0" err="1">
                <a:latin typeface="Times New Roman"/>
                <a:cs typeface="Times New Roman"/>
              </a:rPr>
              <a:t>принтирания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модел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мишката</a:t>
            </a:r>
          </a:p>
          <a:p>
            <a:pPr>
              <a:buFont typeface="Wingdings"/>
              <a:buChar char="ü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49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2705-C690-4166-B273-0451A41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35" y="125777"/>
            <a:ext cx="10018713" cy="1853586"/>
          </a:xfrm>
        </p:spPr>
        <p:txBody>
          <a:bodyPr/>
          <a:lstStyle/>
          <a:p>
            <a:r>
              <a:rPr lang="en-US" dirty="0" err="1"/>
              <a:t>Постигнати</a:t>
            </a:r>
            <a:r>
              <a:rPr lang="en-US" dirty="0"/>
              <a:t> </a:t>
            </a:r>
            <a:r>
              <a:rPr lang="en-US" dirty="0" err="1"/>
              <a:t>резултати</a:t>
            </a:r>
          </a:p>
        </p:txBody>
      </p:sp>
      <p:pic>
        <p:nvPicPr>
          <p:cNvPr id="5" name="Picture 5" descr="A picture containing table&#10;&#10;Description generated with high confidence">
            <a:extLst>
              <a:ext uri="{FF2B5EF4-FFF2-40B4-BE49-F238E27FC236}">
                <a16:creationId xmlns:a16="http://schemas.microsoft.com/office/drawing/2014/main" id="{06619647-EE7E-4C2E-B21D-A1BA34057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0398" y="2189350"/>
            <a:ext cx="5492026" cy="35995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7C60B-E1E3-495F-ABE4-D935ECEE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3871" y="2189602"/>
            <a:ext cx="4895056" cy="3574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1F58-B4AC-4B0E-8EA5-719885F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050" y="2666999"/>
            <a:ext cx="9321515" cy="1182306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Благодаря за вниманието!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556C-FEA7-4754-98E5-6DF63634D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Здравейте, ние сме  FC PLAZZA!</vt:lpstr>
      <vt:lpstr>            Цели на проекта</vt:lpstr>
      <vt:lpstr>         Използвани материали  и технологии</vt:lpstr>
      <vt:lpstr>PowerPoint Presentation</vt:lpstr>
      <vt:lpstr>PowerPoint Presentation</vt:lpstr>
      <vt:lpstr>Възникнали проблеми</vt:lpstr>
      <vt:lpstr>Постигнати резултати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229</cp:revision>
  <dcterms:created xsi:type="dcterms:W3CDTF">2014-09-12T17:24:29Z</dcterms:created>
  <dcterms:modified xsi:type="dcterms:W3CDTF">2019-03-17T06:55:33Z</dcterms:modified>
</cp:coreProperties>
</file>