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1" r:id="rId10"/>
    <p:sldId id="264" r:id="rId11"/>
    <p:sldId id="265" r:id="rId12"/>
    <p:sldId id="267" r:id="rId13"/>
    <p:sldId id="266" r:id="rId14"/>
    <p:sldId id="270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E59"/>
    <a:srgbClr val="5E2D01"/>
    <a:srgbClr val="804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F2C8C-4D43-979F-1EF9-F257DE154CF6}" v="2" dt="2024-11-17T12:47:57.913"/>
    <p1510:client id="{0916FEB4-F3E7-C7F9-B7A7-9945EB7F65C6}" v="54" dt="2024-11-17T12:58:56.370"/>
    <p1510:client id="{C0145DD3-2BCA-98A7-6DCC-781F28D15615}" v="7" dt="2024-11-17T12:51:01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ість" providerId="Windows Live" clId="Web-{C0145DD3-2BCA-98A7-6DCC-781F28D15615}"/>
    <pc:docChg chg="modSld">
      <pc:chgData name="Гість" userId="" providerId="Windows Live" clId="Web-{C0145DD3-2BCA-98A7-6DCC-781F28D15615}" dt="2024-11-17T12:51:01.917" v="6"/>
      <pc:docMkLst>
        <pc:docMk/>
      </pc:docMkLst>
      <pc:sldChg chg="addSp modSp">
        <pc:chgData name="Гість" userId="" providerId="Windows Live" clId="Web-{C0145DD3-2BCA-98A7-6DCC-781F28D15615}" dt="2024-11-17T12:51:01.917" v="6"/>
        <pc:sldMkLst>
          <pc:docMk/>
          <pc:sldMk cId="1340034013" sldId="271"/>
        </pc:sldMkLst>
        <pc:picChg chg="add mod">
          <ac:chgData name="Гість" userId="" providerId="Windows Live" clId="Web-{C0145DD3-2BCA-98A7-6DCC-781F28D15615}" dt="2024-11-17T12:51:01.917" v="6"/>
          <ac:picMkLst>
            <pc:docMk/>
            <pc:sldMk cId="1340034013" sldId="271"/>
            <ac:picMk id="2" creationId="{EF146002-E4CA-313D-3ABD-32E3EEBB8143}"/>
          </ac:picMkLst>
        </pc:picChg>
      </pc:sldChg>
    </pc:docChg>
  </pc:docChgLst>
  <pc:docChgLst>
    <pc:chgData name="Гість" providerId="Windows Live" clId="Web-{0916FEB4-F3E7-C7F9-B7A7-9945EB7F65C6}"/>
    <pc:docChg chg="modSld">
      <pc:chgData name="Гість" userId="" providerId="Windows Live" clId="Web-{0916FEB4-F3E7-C7F9-B7A7-9945EB7F65C6}" dt="2024-11-17T12:58:56.370" v="53"/>
      <pc:docMkLst>
        <pc:docMk/>
      </pc:docMkLst>
      <pc:sldChg chg="addSp delSp modSp">
        <pc:chgData name="Гість" userId="" providerId="Windows Live" clId="Web-{0916FEB4-F3E7-C7F9-B7A7-9945EB7F65C6}" dt="2024-11-17T12:58:56.370" v="53"/>
        <pc:sldMkLst>
          <pc:docMk/>
          <pc:sldMk cId="1340034013" sldId="271"/>
        </pc:sldMkLst>
        <pc:spChg chg="add del mod ord">
          <ac:chgData name="Гість" userId="" providerId="Windows Live" clId="Web-{0916FEB4-F3E7-C7F9-B7A7-9945EB7F65C6}" dt="2024-11-17T12:54:30.984" v="26"/>
          <ac:spMkLst>
            <pc:docMk/>
            <pc:sldMk cId="1340034013" sldId="271"/>
            <ac:spMk id="3" creationId="{2A6E9835-673C-4424-6292-DBE199A0028E}"/>
          </ac:spMkLst>
        </pc:spChg>
        <pc:spChg chg="add mod ord">
          <ac:chgData name="Гість" userId="" providerId="Windows Live" clId="Web-{0916FEB4-F3E7-C7F9-B7A7-9945EB7F65C6}" dt="2024-11-17T12:58:56.370" v="53"/>
          <ac:spMkLst>
            <pc:docMk/>
            <pc:sldMk cId="1340034013" sldId="271"/>
            <ac:spMk id="4" creationId="{9AB3FDB9-CB70-EF6E-4FDB-C9137F730BB7}"/>
          </ac:spMkLst>
        </pc:spChg>
        <pc:picChg chg="mod">
          <ac:chgData name="Гість" userId="" providerId="Windows Live" clId="Web-{0916FEB4-F3E7-C7F9-B7A7-9945EB7F65C6}" dt="2024-11-17T12:56:55.630" v="46" actId="14100"/>
          <ac:picMkLst>
            <pc:docMk/>
            <pc:sldMk cId="1340034013" sldId="271"/>
            <ac:picMk id="2" creationId="{EF146002-E4CA-313D-3ABD-32E3EEBB8143}"/>
          </ac:picMkLst>
        </pc:picChg>
      </pc:sldChg>
    </pc:docChg>
  </pc:docChgLst>
  <pc:docChgLst>
    <pc:chgData name="Oleksiy Orlyk" userId="a03eab28a7850cec" providerId="Windows Live" clId="Web-{F20378E2-D19E-8D3D-09E9-CF5F2EDAD10A}"/>
    <pc:docChg chg="addSld delSld modSld addMainMaster delMainMaster">
      <pc:chgData name="Oleksiy Orlyk" userId="a03eab28a7850cec" providerId="Windows Live" clId="Web-{F20378E2-D19E-8D3D-09E9-CF5F2EDAD10A}" dt="2024-11-06T02:34:31.013" v="927"/>
      <pc:docMkLst>
        <pc:docMk/>
      </pc:docMkLst>
      <pc:sldChg chg="addSp delSp modSp mod modClrScheme chgLayout">
        <pc:chgData name="Oleksiy Orlyk" userId="a03eab28a7850cec" providerId="Windows Live" clId="Web-{F20378E2-D19E-8D3D-09E9-CF5F2EDAD10A}" dt="2024-11-06T02:34:31.013" v="927"/>
        <pc:sldMkLst>
          <pc:docMk/>
          <pc:sldMk cId="3930024240" sldId="256"/>
        </pc:sldMkLst>
        <pc:spChg chg="mod ord">
          <ac:chgData name="Oleksiy Orlyk" userId="a03eab28a7850cec" providerId="Windows Live" clId="Web-{F20378E2-D19E-8D3D-09E9-CF5F2EDAD10A}" dt="2024-11-06T01:54:33.136" v="682"/>
          <ac:spMkLst>
            <pc:docMk/>
            <pc:sldMk cId="3930024240" sldId="256"/>
            <ac:spMk id="2" creationId="{00000000-0000-0000-0000-000000000000}"/>
          </ac:spMkLst>
        </pc:spChg>
        <pc:spChg chg="mod ord">
          <ac:chgData name="Oleksiy Orlyk" userId="a03eab28a7850cec" providerId="Windows Live" clId="Web-{F20378E2-D19E-8D3D-09E9-CF5F2EDAD10A}" dt="2024-11-06T01:31:28.380" v="514"/>
          <ac:spMkLst>
            <pc:docMk/>
            <pc:sldMk cId="3930024240" sldId="256"/>
            <ac:spMk id="3" creationId="{00000000-0000-0000-0000-000000000000}"/>
          </ac:spMkLst>
        </pc:spChg>
        <pc:spChg chg="add del">
          <ac:chgData name="Oleksiy Orlyk" userId="a03eab28a7850cec" providerId="Windows Live" clId="Web-{F20378E2-D19E-8D3D-09E9-CF5F2EDAD10A}" dt="2024-11-06T00:22:24.995" v="82"/>
          <ac:spMkLst>
            <pc:docMk/>
            <pc:sldMk cId="3930024240" sldId="256"/>
            <ac:spMk id="4" creationId="{C3D62AE0-12B9-E1BF-F6A4-6553A70B1839}"/>
          </ac:spMkLst>
        </pc:spChg>
        <pc:spChg chg="add del mod ord">
          <ac:chgData name="Oleksiy Orlyk" userId="a03eab28a7850cec" providerId="Windows Live" clId="Web-{F20378E2-D19E-8D3D-09E9-CF5F2EDAD10A}" dt="2024-11-06T00:30:34.308" v="104"/>
          <ac:spMkLst>
            <pc:docMk/>
            <pc:sldMk cId="3930024240" sldId="256"/>
            <ac:spMk id="5" creationId="{B2363D10-CA2B-0A0A-A4CA-642A3EAB9754}"/>
          </ac:spMkLst>
        </pc:spChg>
        <pc:spChg chg="add mod ord">
          <ac:chgData name="Oleksiy Orlyk" userId="a03eab28a7850cec" providerId="Windows Live" clId="Web-{F20378E2-D19E-8D3D-09E9-CF5F2EDAD10A}" dt="2024-11-06T01:54:44.855" v="691"/>
          <ac:spMkLst>
            <pc:docMk/>
            <pc:sldMk cId="3930024240" sldId="256"/>
            <ac:spMk id="7" creationId="{D0775B75-B591-38A0-4915-CA9E3788D7DC}"/>
          </ac:spMkLst>
        </pc:spChg>
        <pc:spChg chg="add del">
          <ac:chgData name="Oleksiy Orlyk" userId="a03eab28a7850cec" providerId="Windows Live" clId="Web-{F20378E2-D19E-8D3D-09E9-CF5F2EDAD10A}" dt="2024-11-06T00:33:21.563" v="112"/>
          <ac:spMkLst>
            <pc:docMk/>
            <pc:sldMk cId="3930024240" sldId="256"/>
            <ac:spMk id="8" creationId="{B2D53B5F-09C8-E48C-BA5C-29BA507D5F6E}"/>
          </ac:spMkLst>
        </pc:spChg>
        <pc:spChg chg="add del mod ord">
          <ac:chgData name="Oleksiy Orlyk" userId="a03eab28a7850cec" providerId="Windows Live" clId="Web-{F20378E2-D19E-8D3D-09E9-CF5F2EDAD10A}" dt="2024-11-06T00:41:09.435" v="175"/>
          <ac:spMkLst>
            <pc:docMk/>
            <pc:sldMk cId="3930024240" sldId="256"/>
            <ac:spMk id="9" creationId="{5128850E-B44B-325A-8CD4-8D110FDAD6C4}"/>
          </ac:spMkLst>
        </pc:spChg>
        <pc:spChg chg="add mod ord">
          <ac:chgData name="Oleksiy Orlyk" userId="a03eab28a7850cec" providerId="Windows Live" clId="Web-{F20378E2-D19E-8D3D-09E9-CF5F2EDAD10A}" dt="2024-11-06T02:31:43.805" v="893"/>
          <ac:spMkLst>
            <pc:docMk/>
            <pc:sldMk cId="3930024240" sldId="256"/>
            <ac:spMk id="11" creationId="{860AA18A-4AE7-544F-36CF-06A249D9DDC3}"/>
          </ac:spMkLst>
        </pc:spChg>
        <pc:spChg chg="add mod ord">
          <ac:chgData name="Oleksiy Orlyk" userId="a03eab28a7850cec" providerId="Windows Live" clId="Web-{F20378E2-D19E-8D3D-09E9-CF5F2EDAD10A}" dt="2024-11-06T02:34:31.013" v="927"/>
          <ac:spMkLst>
            <pc:docMk/>
            <pc:sldMk cId="3930024240" sldId="256"/>
            <ac:spMk id="13" creationId="{9475FAE5-DD17-F3EE-0BAB-E547D0389C52}"/>
          </ac:spMkLst>
        </pc:spChg>
        <pc:spChg chg="add del mod ord">
          <ac:chgData name="Oleksiy Orlyk" userId="a03eab28a7850cec" providerId="Windows Live" clId="Web-{F20378E2-D19E-8D3D-09E9-CF5F2EDAD10A}" dt="2024-11-06T01:25:32.448" v="468"/>
          <ac:spMkLst>
            <pc:docMk/>
            <pc:sldMk cId="3930024240" sldId="256"/>
            <ac:spMk id="14" creationId="{A8EB6CDC-BF66-8B13-185A-2257C1D1B569}"/>
          </ac:spMkLst>
        </pc:spChg>
        <pc:spChg chg="add mod ord">
          <ac:chgData name="Oleksiy Orlyk" userId="a03eab28a7850cec" providerId="Windows Live" clId="Web-{F20378E2-D19E-8D3D-09E9-CF5F2EDAD10A}" dt="2024-11-06T01:30:02.627" v="502" actId="1076"/>
          <ac:spMkLst>
            <pc:docMk/>
            <pc:sldMk cId="3930024240" sldId="256"/>
            <ac:spMk id="15" creationId="{9FD988C9-35CD-0163-17DB-825AC42402E5}"/>
          </ac:spMkLst>
        </pc:spChg>
        <pc:spChg chg="add mod ord">
          <ac:chgData name="Oleksiy Orlyk" userId="a03eab28a7850cec" providerId="Windows Live" clId="Web-{F20378E2-D19E-8D3D-09E9-CF5F2EDAD10A}" dt="2024-11-06T01:57:51.251" v="711" actId="14100"/>
          <ac:spMkLst>
            <pc:docMk/>
            <pc:sldMk cId="3930024240" sldId="256"/>
            <ac:spMk id="16" creationId="{4FE8E60B-F034-D46F-CD07-674DA8C29A1A}"/>
          </ac:spMkLst>
        </pc:spChg>
        <pc:spChg chg="add mod ord">
          <ac:chgData name="Oleksiy Orlyk" userId="a03eab28a7850cec" providerId="Windows Live" clId="Web-{F20378E2-D19E-8D3D-09E9-CF5F2EDAD10A}" dt="2024-11-06T02:33:11.995" v="912"/>
          <ac:spMkLst>
            <pc:docMk/>
            <pc:sldMk cId="3930024240" sldId="256"/>
            <ac:spMk id="17" creationId="{53B9C8EC-50E0-120E-A67D-271306816D49}"/>
          </ac:spMkLst>
        </pc:spChg>
      </pc:sldChg>
      <pc:sldChg chg="addSp delSp modSp new">
        <pc:chgData name="Oleksiy Orlyk" userId="a03eab28a7850cec" providerId="Windows Live" clId="Web-{F20378E2-D19E-8D3D-09E9-CF5F2EDAD10A}" dt="2024-11-06T02:05:37.921" v="718"/>
        <pc:sldMkLst>
          <pc:docMk/>
          <pc:sldMk cId="1216198565" sldId="257"/>
        </pc:sldMkLst>
        <pc:spChg chg="mod ord modVis">
          <ac:chgData name="Oleksiy Orlyk" userId="a03eab28a7850cec" providerId="Windows Live" clId="Web-{F20378E2-D19E-8D3D-09E9-CF5F2EDAD10A}" dt="2024-11-06T01:11:44.993" v="383"/>
          <ac:spMkLst>
            <pc:docMk/>
            <pc:sldMk cId="1216198565" sldId="257"/>
            <ac:spMk id="2" creationId="{5181CE2B-E2F3-B43A-8AC0-C02A943F8E74}"/>
          </ac:spMkLst>
        </pc:spChg>
        <pc:spChg chg="del mod">
          <ac:chgData name="Oleksiy Orlyk" userId="a03eab28a7850cec" providerId="Windows Live" clId="Web-{F20378E2-D19E-8D3D-09E9-CF5F2EDAD10A}" dt="2024-11-06T01:06:43.933" v="347"/>
          <ac:spMkLst>
            <pc:docMk/>
            <pc:sldMk cId="1216198565" sldId="257"/>
            <ac:spMk id="3" creationId="{73B2C6B8-9100-1D17-F9BE-10CD4863E215}"/>
          </ac:spMkLst>
        </pc:spChg>
        <pc:spChg chg="add del mod">
          <ac:chgData name="Oleksiy Orlyk" userId="a03eab28a7850cec" providerId="Windows Live" clId="Web-{F20378E2-D19E-8D3D-09E9-CF5F2EDAD10A}" dt="2024-11-06T00:52:55.846" v="259"/>
          <ac:spMkLst>
            <pc:docMk/>
            <pc:sldMk cId="1216198565" sldId="257"/>
            <ac:spMk id="5" creationId="{4CF9A43F-9615-2124-72D2-888ED8F17A24}"/>
          </ac:spMkLst>
        </pc:spChg>
        <pc:spChg chg="add del">
          <ac:chgData name="Oleksiy Orlyk" userId="a03eab28a7850cec" providerId="Windows Live" clId="Web-{F20378E2-D19E-8D3D-09E9-CF5F2EDAD10A}" dt="2024-11-06T01:06:25.120" v="341"/>
          <ac:spMkLst>
            <pc:docMk/>
            <pc:sldMk cId="1216198565" sldId="257"/>
            <ac:spMk id="9" creationId="{60AE7BAA-F5FF-7984-3E6D-4E0F84322765}"/>
          </ac:spMkLst>
        </pc:spChg>
        <pc:spChg chg="add del">
          <ac:chgData name="Oleksiy Orlyk" userId="a03eab28a7850cec" providerId="Windows Live" clId="Web-{F20378E2-D19E-8D3D-09E9-CF5F2EDAD10A}" dt="2024-11-06T01:06:37.620" v="345"/>
          <ac:spMkLst>
            <pc:docMk/>
            <pc:sldMk cId="1216198565" sldId="257"/>
            <ac:spMk id="11" creationId="{8C63D17E-D19C-F485-1F18-B1B8373C49A0}"/>
          </ac:spMkLst>
        </pc:spChg>
        <pc:spChg chg="add del mod">
          <ac:chgData name="Oleksiy Orlyk" userId="a03eab28a7850cec" providerId="Windows Live" clId="Web-{F20378E2-D19E-8D3D-09E9-CF5F2EDAD10A}" dt="2024-11-06T01:06:52.230" v="349"/>
          <ac:spMkLst>
            <pc:docMk/>
            <pc:sldMk cId="1216198565" sldId="257"/>
            <ac:spMk id="13" creationId="{6054DDE5-FA1B-3F88-CE94-D8BD37D659EA}"/>
          </ac:spMkLst>
        </pc:spChg>
        <pc:spChg chg="add mod modVis">
          <ac:chgData name="Oleksiy Orlyk" userId="a03eab28a7850cec" providerId="Windows Live" clId="Web-{F20378E2-D19E-8D3D-09E9-CF5F2EDAD10A}" dt="2024-11-06T01:31:58.568" v="517" actId="1076"/>
          <ac:spMkLst>
            <pc:docMk/>
            <pc:sldMk cId="1216198565" sldId="257"/>
            <ac:spMk id="14" creationId="{73B2C6B8-9100-1D17-F9BE-10CD4863E215}"/>
          </ac:spMkLst>
        </pc:spChg>
        <pc:spChg chg="add mod modVis">
          <ac:chgData name="Oleksiy Orlyk" userId="a03eab28a7850cec" providerId="Windows Live" clId="Web-{F20378E2-D19E-8D3D-09E9-CF5F2EDAD10A}" dt="2024-11-06T01:32:06.131" v="519" actId="14100"/>
          <ac:spMkLst>
            <pc:docMk/>
            <pc:sldMk cId="1216198565" sldId="257"/>
            <ac:spMk id="15" creationId="{73B2C6B8-9100-1D17-F9BE-10CD4863E215}"/>
          </ac:spMkLst>
        </pc:spChg>
        <pc:spChg chg="add del mod">
          <ac:chgData name="Oleksiy Orlyk" userId="a03eab28a7850cec" providerId="Windows Live" clId="Web-{F20378E2-D19E-8D3D-09E9-CF5F2EDAD10A}" dt="2024-11-06T01:22:11.593" v="444"/>
          <ac:spMkLst>
            <pc:docMk/>
            <pc:sldMk cId="1216198565" sldId="257"/>
            <ac:spMk id="17" creationId="{E05C3BD0-F5F8-B695-BFE3-18A7DD3190D1}"/>
          </ac:spMkLst>
        </pc:spChg>
        <pc:picChg chg="add del mod">
          <ac:chgData name="Oleksiy Orlyk" userId="a03eab28a7850cec" providerId="Windows Live" clId="Web-{F20378E2-D19E-8D3D-09E9-CF5F2EDAD10A}" dt="2024-11-06T00:52:58.581" v="260"/>
          <ac:picMkLst>
            <pc:docMk/>
            <pc:sldMk cId="1216198565" sldId="257"/>
            <ac:picMk id="4" creationId="{3D062F09-5513-E2E6-D69E-27C5B9EF31CD}"/>
          </ac:picMkLst>
        </pc:picChg>
        <pc:picChg chg="add mod modVis">
          <ac:chgData name="Oleksiy Orlyk" userId="a03eab28a7850cec" providerId="Windows Live" clId="Web-{F20378E2-D19E-8D3D-09E9-CF5F2EDAD10A}" dt="2024-11-06T01:13:30.246" v="410" actId="14100"/>
          <ac:picMkLst>
            <pc:docMk/>
            <pc:sldMk cId="1216198565" sldId="257"/>
            <ac:picMk id="6" creationId="{A2A5DA84-75DE-6823-A0F4-98E11C33AB9E}"/>
          </ac:picMkLst>
        </pc:picChg>
        <pc:picChg chg="add del mod ord">
          <ac:chgData name="Oleksiy Orlyk" userId="a03eab28a7850cec" providerId="Windows Live" clId="Web-{F20378E2-D19E-8D3D-09E9-CF5F2EDAD10A}" dt="2024-11-06T01:03:34.021" v="326"/>
          <ac:picMkLst>
            <pc:docMk/>
            <pc:sldMk cId="1216198565" sldId="257"/>
            <ac:picMk id="7" creationId="{636031C8-6B2A-600A-AC1D-9E321E241428}"/>
          </ac:picMkLst>
        </pc:picChg>
        <pc:picChg chg="add del mod">
          <ac:chgData name="Oleksiy Orlyk" userId="a03eab28a7850cec" providerId="Windows Live" clId="Web-{F20378E2-D19E-8D3D-09E9-CF5F2EDAD10A}" dt="2024-11-06T01:01:26.346" v="308"/>
          <ac:picMkLst>
            <pc:docMk/>
            <pc:sldMk cId="1216198565" sldId="257"/>
            <ac:picMk id="8" creationId="{197A2E42-7E5A-A9F2-ED8C-5F5FDEC0E299}"/>
          </ac:picMkLst>
        </pc:picChg>
        <pc:picChg chg="add del mod ord modVis">
          <ac:chgData name="Oleksiy Orlyk" userId="a03eab28a7850cec" providerId="Windows Live" clId="Web-{F20378E2-D19E-8D3D-09E9-CF5F2EDAD10A}" dt="2024-11-06T01:12:28.463" v="399"/>
          <ac:picMkLst>
            <pc:docMk/>
            <pc:sldMk cId="1216198565" sldId="257"/>
            <ac:picMk id="16" creationId="{76396F7D-80CD-D4F5-5782-B40088206762}"/>
          </ac:picMkLst>
        </pc:picChg>
        <pc:picChg chg="add del mod">
          <ac:chgData name="Oleksiy Orlyk" userId="a03eab28a7850cec" providerId="Windows Live" clId="Web-{F20378E2-D19E-8D3D-09E9-CF5F2EDAD10A}" dt="2024-11-06T02:05:37.921" v="718"/>
          <ac:picMkLst>
            <pc:docMk/>
            <pc:sldMk cId="1216198565" sldId="257"/>
            <ac:picMk id="18" creationId="{FDC31266-B9C9-9F55-0FB7-6CEBF79B386A}"/>
          </ac:picMkLst>
        </pc:picChg>
      </pc:sldChg>
      <pc:sldChg chg="new del">
        <pc:chgData name="Oleksiy Orlyk" userId="a03eab28a7850cec" providerId="Windows Live" clId="Web-{F20378E2-D19E-8D3D-09E9-CF5F2EDAD10A}" dt="2024-11-06T00:41:46.858" v="189"/>
        <pc:sldMkLst>
          <pc:docMk/>
          <pc:sldMk cId="182341320" sldId="258"/>
        </pc:sldMkLst>
      </pc:sldChg>
      <pc:sldChg chg="addSp delSp modSp new">
        <pc:chgData name="Oleksiy Orlyk" userId="a03eab28a7850cec" providerId="Windows Live" clId="Web-{F20378E2-D19E-8D3D-09E9-CF5F2EDAD10A}" dt="2024-11-06T02:04:40.623" v="714" actId="1076"/>
        <pc:sldMkLst>
          <pc:docMk/>
          <pc:sldMk cId="3496026668" sldId="258"/>
        </pc:sldMkLst>
        <pc:spChg chg="del">
          <ac:chgData name="Oleksiy Orlyk" userId="a03eab28a7850cec" providerId="Windows Live" clId="Web-{F20378E2-D19E-8D3D-09E9-CF5F2EDAD10A}" dt="2024-11-06T01:15:58.735" v="412"/>
          <ac:spMkLst>
            <pc:docMk/>
            <pc:sldMk cId="3496026668" sldId="258"/>
            <ac:spMk id="2" creationId="{BC56D0BA-A1E5-FC49-33A4-CC063DBE7802}"/>
          </ac:spMkLst>
        </pc:spChg>
        <pc:spChg chg="mod">
          <ac:chgData name="Oleksiy Orlyk" userId="a03eab28a7850cec" providerId="Windows Live" clId="Web-{F20378E2-D19E-8D3D-09E9-CF5F2EDAD10A}" dt="2024-11-06T02:04:40.623" v="714" actId="1076"/>
          <ac:spMkLst>
            <pc:docMk/>
            <pc:sldMk cId="3496026668" sldId="258"/>
            <ac:spMk id="3" creationId="{EA4894BF-8E3B-FB7D-EB35-879AC4020016}"/>
          </ac:spMkLst>
        </pc:spChg>
        <pc:spChg chg="add mod">
          <ac:chgData name="Oleksiy Orlyk" userId="a03eab28a7850cec" providerId="Windows Live" clId="Web-{F20378E2-D19E-8D3D-09E9-CF5F2EDAD10A}" dt="2024-11-06T01:18:17.427" v="418" actId="20577"/>
          <ac:spMkLst>
            <pc:docMk/>
            <pc:sldMk cId="3496026668" sldId="258"/>
            <ac:spMk id="5" creationId="{952A4020-DB9B-DA7E-8FDF-567835A4ED73}"/>
          </ac:spMkLst>
        </pc:spChg>
      </pc:sldChg>
      <pc:sldChg chg="addSp delSp modSp new mod setBg modClrScheme setClrOvrMap chgLayout">
        <pc:chgData name="Oleksiy Orlyk" userId="a03eab28a7850cec" providerId="Windows Live" clId="Web-{F20378E2-D19E-8D3D-09E9-CF5F2EDAD10A}" dt="2024-11-06T02:25:00.745" v="851"/>
        <pc:sldMkLst>
          <pc:docMk/>
          <pc:sldMk cId="1825650712" sldId="259"/>
        </pc:sldMkLst>
        <pc:spChg chg="del">
          <ac:chgData name="Oleksiy Orlyk" userId="a03eab28a7850cec" providerId="Windows Live" clId="Web-{F20378E2-D19E-8D3D-09E9-CF5F2EDAD10A}" dt="2024-11-06T02:09:39.388" v="750"/>
          <ac:spMkLst>
            <pc:docMk/>
            <pc:sldMk cId="1825650712" sldId="259"/>
            <ac:spMk id="2" creationId="{9668B273-13F4-9F8F-43D1-BB25BC34F3B1}"/>
          </ac:spMkLst>
        </pc:spChg>
        <pc:spChg chg="mod ord">
          <ac:chgData name="Oleksiy Orlyk" userId="a03eab28a7850cec" providerId="Windows Live" clId="Web-{F20378E2-D19E-8D3D-09E9-CF5F2EDAD10A}" dt="2024-11-06T02:25:00.745" v="851"/>
          <ac:spMkLst>
            <pc:docMk/>
            <pc:sldMk cId="1825650712" sldId="259"/>
            <ac:spMk id="3" creationId="{284446F8-D162-F80E-F98E-D75842C5EAB8}"/>
          </ac:spMkLst>
        </pc:spChg>
        <pc:spChg chg="add del mod">
          <ac:chgData name="Oleksiy Orlyk" userId="a03eab28a7850cec" providerId="Windows Live" clId="Web-{F20378E2-D19E-8D3D-09E9-CF5F2EDAD10A}" dt="2024-11-06T02:13:34.269" v="768"/>
          <ac:spMkLst>
            <pc:docMk/>
            <pc:sldMk cId="1825650712" sldId="259"/>
            <ac:spMk id="4" creationId="{7185A8AD-57B0-AEAE-51AE-0FC857B5A566}"/>
          </ac:spMkLst>
        </pc:spChg>
        <pc:spChg chg="add mod">
          <ac:chgData name="Oleksiy Orlyk" userId="a03eab28a7850cec" providerId="Windows Live" clId="Web-{F20378E2-D19E-8D3D-09E9-CF5F2EDAD10A}" dt="2024-11-06T02:24:50.761" v="850"/>
          <ac:spMkLst>
            <pc:docMk/>
            <pc:sldMk cId="1825650712" sldId="259"/>
            <ac:spMk id="5" creationId="{B218A6C6-59D8-86F6-9995-95ED3D9F49CA}"/>
          </ac:spMkLst>
        </pc:spChg>
        <pc:spChg chg="add ord">
          <ac:chgData name="Oleksiy Orlyk" userId="a03eab28a7850cec" providerId="Windows Live" clId="Web-{F20378E2-D19E-8D3D-09E9-CF5F2EDAD10A}" dt="2024-11-06T02:24:27.401" v="845"/>
          <ac:spMkLst>
            <pc:docMk/>
            <pc:sldMk cId="1825650712" sldId="259"/>
            <ac:spMk id="8" creationId="{3018A306-443B-4844-9884-D3E2C3B37171}"/>
          </ac:spMkLst>
        </pc:spChg>
        <pc:spChg chg="add ord">
          <ac:chgData name="Oleksiy Orlyk" userId="a03eab28a7850cec" providerId="Windows Live" clId="Web-{F20378E2-D19E-8D3D-09E9-CF5F2EDAD10A}" dt="2024-11-06T02:24:28.948" v="846"/>
          <ac:spMkLst>
            <pc:docMk/>
            <pc:sldMk cId="1825650712" sldId="259"/>
            <ac:spMk id="10" creationId="{3F430D2A-93AA-410C-B1BB-98FEA2990778}"/>
          </ac:spMkLst>
        </pc:spChg>
        <pc:spChg chg="add ord">
          <ac:chgData name="Oleksiy Orlyk" userId="a03eab28a7850cec" providerId="Windows Live" clId="Web-{F20378E2-D19E-8D3D-09E9-CF5F2EDAD10A}" dt="2024-11-06T02:24:30.838" v="847"/>
          <ac:spMkLst>
            <pc:docMk/>
            <pc:sldMk cId="1825650712" sldId="259"/>
            <ac:spMk id="12" creationId="{9A0EF52A-1A39-47D8-AA03-47A1C47BE33A}"/>
          </ac:spMkLst>
        </pc:spChg>
        <pc:spChg chg="add">
          <ac:chgData name="Oleksiy Orlyk" userId="a03eab28a7850cec" providerId="Windows Live" clId="Web-{F20378E2-D19E-8D3D-09E9-CF5F2EDAD10A}" dt="2024-11-06T02:10:59.155" v="752"/>
          <ac:spMkLst>
            <pc:docMk/>
            <pc:sldMk cId="1825650712" sldId="259"/>
            <ac:spMk id="14" creationId="{83FEE19F-5EEB-4C78-9CCD-EACED2DB6789}"/>
          </ac:spMkLst>
        </pc:spChg>
        <pc:spChg chg="add">
          <ac:chgData name="Oleksiy Orlyk" userId="a03eab28a7850cec" providerId="Windows Live" clId="Web-{F20378E2-D19E-8D3D-09E9-CF5F2EDAD10A}" dt="2024-11-06T02:10:59.155" v="752"/>
          <ac:spMkLst>
            <pc:docMk/>
            <pc:sldMk cId="1825650712" sldId="259"/>
            <ac:spMk id="16" creationId="{9B6B47BF-F3D0-4678-9B20-DA45E1BCAD6C}"/>
          </ac:spMkLst>
        </pc:spChg>
        <pc:spChg chg="add">
          <ac:chgData name="Oleksiy Orlyk" userId="a03eab28a7850cec" providerId="Windows Live" clId="Web-{F20378E2-D19E-8D3D-09E9-CF5F2EDAD10A}" dt="2024-11-06T02:10:59.155" v="752"/>
          <ac:spMkLst>
            <pc:docMk/>
            <pc:sldMk cId="1825650712" sldId="259"/>
            <ac:spMk id="18" creationId="{19334917-3673-4EF2-BA7C-CC83AEEEAE37}"/>
          </ac:spMkLst>
        </pc:spChg>
        <pc:spChg chg="add">
          <ac:chgData name="Oleksiy Orlyk" userId="a03eab28a7850cec" providerId="Windows Live" clId="Web-{F20378E2-D19E-8D3D-09E9-CF5F2EDAD10A}" dt="2024-11-06T02:10:59.155" v="752"/>
          <ac:spMkLst>
            <pc:docMk/>
            <pc:sldMk cId="1825650712" sldId="259"/>
            <ac:spMk id="20" creationId="{E1589AE1-C0FC-4B66-9C0D-9EB92F40F440}"/>
          </ac:spMkLst>
        </pc:spChg>
      </pc:sldChg>
      <pc:sldChg chg="new del">
        <pc:chgData name="Oleksiy Orlyk" userId="a03eab28a7850cec" providerId="Windows Live" clId="Web-{F20378E2-D19E-8D3D-09E9-CF5F2EDAD10A}" dt="2024-11-06T00:41:47.733" v="190"/>
        <pc:sldMkLst>
          <pc:docMk/>
          <pc:sldMk cId="2723800629" sldId="259"/>
        </pc:sldMkLst>
      </pc:sldChg>
      <pc:sldChg chg="new del">
        <pc:chgData name="Oleksiy Orlyk" userId="a03eab28a7850cec" providerId="Windows Live" clId="Web-{F20378E2-D19E-8D3D-09E9-CF5F2EDAD10A}" dt="2024-11-06T00:41:48.452" v="191"/>
        <pc:sldMkLst>
          <pc:docMk/>
          <pc:sldMk cId="807285486" sldId="260"/>
        </pc:sldMkLst>
      </pc:sldChg>
      <pc:sldChg chg="addSp delSp modSp new mod modClrScheme chgLayout">
        <pc:chgData name="Oleksiy Orlyk" userId="a03eab28a7850cec" providerId="Windows Live" clId="Web-{F20378E2-D19E-8D3D-09E9-CF5F2EDAD10A}" dt="2024-11-06T02:27:47.470" v="868" actId="1076"/>
        <pc:sldMkLst>
          <pc:docMk/>
          <pc:sldMk cId="3133044359" sldId="260"/>
        </pc:sldMkLst>
        <pc:spChg chg="add del mod">
          <ac:chgData name="Oleksiy Orlyk" userId="a03eab28a7850cec" providerId="Windows Live" clId="Web-{F20378E2-D19E-8D3D-09E9-CF5F2EDAD10A}" dt="2024-11-06T02:25:50.403" v="854"/>
          <ac:spMkLst>
            <pc:docMk/>
            <pc:sldMk cId="3133044359" sldId="260"/>
            <ac:spMk id="2" creationId="{8E4412F9-08AE-5CFA-1A4F-BAD9E752D91C}"/>
          </ac:spMkLst>
        </pc:spChg>
        <pc:spChg chg="add mod">
          <ac:chgData name="Oleksiy Orlyk" userId="a03eab28a7850cec" providerId="Windows Live" clId="Web-{F20378E2-D19E-8D3D-09E9-CF5F2EDAD10A}" dt="2024-11-06T02:27:47.470" v="868" actId="1076"/>
          <ac:spMkLst>
            <pc:docMk/>
            <pc:sldMk cId="3133044359" sldId="260"/>
            <ac:spMk id="3" creationId="{E1E43D08-0FF4-3700-86B6-3496C38B4B01}"/>
          </ac:spMkLst>
        </pc:spChg>
        <pc:spChg chg="add mod">
          <ac:chgData name="Oleksiy Orlyk" userId="a03eab28a7850cec" providerId="Windows Live" clId="Web-{F20378E2-D19E-8D3D-09E9-CF5F2EDAD10A}" dt="2024-11-06T02:25:55.747" v="857" actId="20577"/>
          <ac:spMkLst>
            <pc:docMk/>
            <pc:sldMk cId="3133044359" sldId="260"/>
            <ac:spMk id="5" creationId="{740A7D4A-17C8-F07A-0A9A-27C7C03ADD84}"/>
          </ac:spMkLst>
        </pc:spChg>
      </pc:sldChg>
      <pc:sldChg chg="new del">
        <pc:chgData name="Oleksiy Orlyk" userId="a03eab28a7850cec" providerId="Windows Live" clId="Web-{F20378E2-D19E-8D3D-09E9-CF5F2EDAD10A}" dt="2024-11-06T00:41:48.890" v="192"/>
        <pc:sldMkLst>
          <pc:docMk/>
          <pc:sldMk cId="2201940988" sldId="261"/>
        </pc:sldMkLst>
      </pc:sldChg>
      <pc:sldChg chg="new del">
        <pc:chgData name="Oleksiy Orlyk" userId="a03eab28a7850cec" providerId="Windows Live" clId="Web-{F20378E2-D19E-8D3D-09E9-CF5F2EDAD10A}" dt="2024-11-06T00:41:50.155" v="193"/>
        <pc:sldMkLst>
          <pc:docMk/>
          <pc:sldMk cId="2150768236" sldId="262"/>
        </pc:sldMkLst>
      </pc:sldChg>
      <pc:sldChg chg="new del">
        <pc:chgData name="Oleksiy Orlyk" userId="a03eab28a7850cec" providerId="Windows Live" clId="Web-{F20378E2-D19E-8D3D-09E9-CF5F2EDAD10A}" dt="2024-11-06T00:41:50.780" v="194"/>
        <pc:sldMkLst>
          <pc:docMk/>
          <pc:sldMk cId="1211111651" sldId="263"/>
        </pc:sldMkLst>
      </pc:sldChg>
      <pc:sldChg chg="new del">
        <pc:chgData name="Oleksiy Orlyk" userId="a03eab28a7850cec" providerId="Windows Live" clId="Web-{F20378E2-D19E-8D3D-09E9-CF5F2EDAD10A}" dt="2024-11-06T00:41:51.218" v="195"/>
        <pc:sldMkLst>
          <pc:docMk/>
          <pc:sldMk cId="3556708538" sldId="264"/>
        </pc:sldMkLst>
      </pc:sldChg>
      <pc:sldChg chg="new del">
        <pc:chgData name="Oleksiy Orlyk" userId="a03eab28a7850cec" providerId="Windows Live" clId="Web-{F20378E2-D19E-8D3D-09E9-CF5F2EDAD10A}" dt="2024-11-06T00:41:51.624" v="196"/>
        <pc:sldMkLst>
          <pc:docMk/>
          <pc:sldMk cId="2888350729" sldId="265"/>
        </pc:sldMkLst>
      </pc:sldChg>
      <pc:sldMasterChg chg="del delSldLayout">
        <pc:chgData name="Oleksiy Orlyk" userId="a03eab28a7850cec" providerId="Windows Live" clId="Web-{F20378E2-D19E-8D3D-09E9-CF5F2EDAD10A}" dt="2024-11-05T22:26:18.977" v="0"/>
        <pc:sldMasterMkLst>
          <pc:docMk/>
          <pc:sldMasterMk cId="1226894469" sldId="2147483726"/>
        </pc:sldMasterMkLst>
        <pc:sldLayoutChg chg="del">
          <pc:chgData name="Oleksiy Orlyk" userId="a03eab28a7850cec" providerId="Windows Live" clId="Web-{F20378E2-D19E-8D3D-09E9-CF5F2EDAD10A}" dt="2024-11-05T22:26:18.977" v="0"/>
          <pc:sldLayoutMkLst>
            <pc:docMk/>
            <pc:sldMasterMk cId="1226894469" sldId="2147483726"/>
            <pc:sldLayoutMk cId="645182431" sldId="2147483727"/>
          </pc:sldLayoutMkLst>
        </pc:sldLayoutChg>
        <pc:sldLayoutChg chg="del">
          <pc:chgData name="Oleksiy Orlyk" userId="a03eab28a7850cec" providerId="Windows Live" clId="Web-{F20378E2-D19E-8D3D-09E9-CF5F2EDAD10A}" dt="2024-11-05T22:26:18.977" v="0"/>
          <pc:sldLayoutMkLst>
            <pc:docMk/>
            <pc:sldMasterMk cId="1226894469" sldId="2147483726"/>
            <pc:sldLayoutMk cId="4150851897" sldId="2147483728"/>
          </pc:sldLayoutMkLst>
        </pc:sldLayoutChg>
        <pc:sldLayoutChg chg="del">
          <pc:chgData name="Oleksiy Orlyk" userId="a03eab28a7850cec" providerId="Windows Live" clId="Web-{F20378E2-D19E-8D3D-09E9-CF5F2EDAD10A}" dt="2024-11-05T22:26:18.977" v="0"/>
          <pc:sldLayoutMkLst>
            <pc:docMk/>
            <pc:sldMasterMk cId="1226894469" sldId="2147483726"/>
            <pc:sldLayoutMk cId="3614567679" sldId="2147483729"/>
          </pc:sldLayoutMkLst>
        </pc:sldLayoutChg>
        <pc:sldLayoutChg chg="del">
          <pc:chgData name="Oleksiy Orlyk" userId="a03eab28a7850cec" providerId="Windows Live" clId="Web-{F20378E2-D19E-8D3D-09E9-CF5F2EDAD10A}" dt="2024-11-05T22:26:18.977" v="0"/>
          <pc:sldLayoutMkLst>
            <pc:docMk/>
            <pc:sldMasterMk cId="1226894469" sldId="2147483726"/>
            <pc:sldLayoutMk cId="3757147911" sldId="2147483730"/>
          </pc:sldLayoutMkLst>
        </pc:sldLayoutChg>
        <pc:sldLayoutChg chg="del">
          <pc:chgData name="Oleksiy Orlyk" userId="a03eab28a7850cec" providerId="Windows Live" clId="Web-{F20378E2-D19E-8D3D-09E9-CF5F2EDAD10A}" dt="2024-11-05T22:26:18.977" v="0"/>
          <pc:sldLayoutMkLst>
            <pc:docMk/>
            <pc:sldMasterMk cId="1226894469" sldId="2147483726"/>
            <pc:sldLayoutMk cId="3043358737" sldId="2147483731"/>
          </pc:sldLayoutMkLst>
        </pc:sldLayoutChg>
        <pc:sldLayoutChg chg="del">
          <pc:chgData name="Oleksiy Orlyk" userId="a03eab28a7850cec" providerId="Windows Live" clId="Web-{F20378E2-D19E-8D3D-09E9-CF5F2EDAD10A}" dt="2024-11-05T22:26:18.977" v="0"/>
          <pc:sldLayoutMkLst>
            <pc:docMk/>
            <pc:sldMasterMk cId="1226894469" sldId="2147483726"/>
            <pc:sldLayoutMk cId="2939394154" sldId="2147483732"/>
          </pc:sldLayoutMkLst>
        </pc:sldLayoutChg>
        <pc:sldLayoutChg chg="del">
          <pc:chgData name="Oleksiy Orlyk" userId="a03eab28a7850cec" providerId="Windows Live" clId="Web-{F20378E2-D19E-8D3D-09E9-CF5F2EDAD10A}" dt="2024-11-05T22:26:18.977" v="0"/>
          <pc:sldLayoutMkLst>
            <pc:docMk/>
            <pc:sldMasterMk cId="1226894469" sldId="2147483726"/>
            <pc:sldLayoutMk cId="1458547875" sldId="2147483733"/>
          </pc:sldLayoutMkLst>
        </pc:sldLayoutChg>
        <pc:sldLayoutChg chg="del">
          <pc:chgData name="Oleksiy Orlyk" userId="a03eab28a7850cec" providerId="Windows Live" clId="Web-{F20378E2-D19E-8D3D-09E9-CF5F2EDAD10A}" dt="2024-11-05T22:26:18.977" v="0"/>
          <pc:sldLayoutMkLst>
            <pc:docMk/>
            <pc:sldMasterMk cId="1226894469" sldId="2147483726"/>
            <pc:sldLayoutMk cId="4231853734" sldId="2147483734"/>
          </pc:sldLayoutMkLst>
        </pc:sldLayoutChg>
        <pc:sldLayoutChg chg="del">
          <pc:chgData name="Oleksiy Orlyk" userId="a03eab28a7850cec" providerId="Windows Live" clId="Web-{F20378E2-D19E-8D3D-09E9-CF5F2EDAD10A}" dt="2024-11-05T22:26:18.977" v="0"/>
          <pc:sldLayoutMkLst>
            <pc:docMk/>
            <pc:sldMasterMk cId="1226894469" sldId="2147483726"/>
            <pc:sldLayoutMk cId="2379579157" sldId="2147483735"/>
          </pc:sldLayoutMkLst>
        </pc:sldLayoutChg>
        <pc:sldLayoutChg chg="del">
          <pc:chgData name="Oleksiy Orlyk" userId="a03eab28a7850cec" providerId="Windows Live" clId="Web-{F20378E2-D19E-8D3D-09E9-CF5F2EDAD10A}" dt="2024-11-05T22:26:18.977" v="0"/>
          <pc:sldLayoutMkLst>
            <pc:docMk/>
            <pc:sldMasterMk cId="1226894469" sldId="2147483726"/>
            <pc:sldLayoutMk cId="1805276122" sldId="2147483736"/>
          </pc:sldLayoutMkLst>
        </pc:sldLayoutChg>
        <pc:sldLayoutChg chg="del">
          <pc:chgData name="Oleksiy Orlyk" userId="a03eab28a7850cec" providerId="Windows Live" clId="Web-{F20378E2-D19E-8D3D-09E9-CF5F2EDAD10A}" dt="2024-11-05T22:26:18.977" v="0"/>
          <pc:sldLayoutMkLst>
            <pc:docMk/>
            <pc:sldMasterMk cId="1226894469" sldId="2147483726"/>
            <pc:sldLayoutMk cId="1790295430" sldId="2147483737"/>
          </pc:sldLayoutMkLst>
        </pc:sldLayoutChg>
      </pc:sldMasterChg>
      <pc:sldMasterChg chg="add del addSldLayout delSldLayout modSldLayout">
        <pc:chgData name="Oleksiy Orlyk" userId="a03eab28a7850cec" providerId="Windows Live" clId="Web-{F20378E2-D19E-8D3D-09E9-CF5F2EDAD10A}" dt="2024-11-05T22:26:31.509" v="1"/>
        <pc:sldMasterMkLst>
          <pc:docMk/>
          <pc:sldMasterMk cId="1820999474" sldId="2147483738"/>
        </pc:sldMasterMkLst>
        <pc:sldLayoutChg chg="add del mod replId">
          <pc:chgData name="Oleksiy Orlyk" userId="a03eab28a7850cec" providerId="Windows Live" clId="Web-{F20378E2-D19E-8D3D-09E9-CF5F2EDAD10A}" dt="2024-11-05T22:26:31.509" v="1"/>
          <pc:sldLayoutMkLst>
            <pc:docMk/>
            <pc:sldMasterMk cId="1820999474" sldId="2147483738"/>
            <pc:sldLayoutMk cId="1623853757" sldId="2147483739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1.509" v="1"/>
          <pc:sldLayoutMkLst>
            <pc:docMk/>
            <pc:sldMasterMk cId="1820999474" sldId="2147483738"/>
            <pc:sldLayoutMk cId="1561311619" sldId="2147483740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1.509" v="1"/>
          <pc:sldLayoutMkLst>
            <pc:docMk/>
            <pc:sldMasterMk cId="1820999474" sldId="2147483738"/>
            <pc:sldLayoutMk cId="1402273251" sldId="2147483741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1.509" v="1"/>
          <pc:sldLayoutMkLst>
            <pc:docMk/>
            <pc:sldMasterMk cId="1820999474" sldId="2147483738"/>
            <pc:sldLayoutMk cId="2865746917" sldId="2147483742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1.509" v="1"/>
          <pc:sldLayoutMkLst>
            <pc:docMk/>
            <pc:sldMasterMk cId="1820999474" sldId="2147483738"/>
            <pc:sldLayoutMk cId="3122144784" sldId="2147483743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1.509" v="1"/>
          <pc:sldLayoutMkLst>
            <pc:docMk/>
            <pc:sldMasterMk cId="1820999474" sldId="2147483738"/>
            <pc:sldLayoutMk cId="1072735737" sldId="2147483744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1.509" v="1"/>
          <pc:sldLayoutMkLst>
            <pc:docMk/>
            <pc:sldMasterMk cId="1820999474" sldId="2147483738"/>
            <pc:sldLayoutMk cId="1672361870" sldId="2147483745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1.509" v="1"/>
          <pc:sldLayoutMkLst>
            <pc:docMk/>
            <pc:sldMasterMk cId="1820999474" sldId="2147483738"/>
            <pc:sldLayoutMk cId="1055275263" sldId="2147483746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1.509" v="1"/>
          <pc:sldLayoutMkLst>
            <pc:docMk/>
            <pc:sldMasterMk cId="1820999474" sldId="2147483738"/>
            <pc:sldLayoutMk cId="3766235556" sldId="2147483747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1.509" v="1"/>
          <pc:sldLayoutMkLst>
            <pc:docMk/>
            <pc:sldMasterMk cId="1820999474" sldId="2147483738"/>
            <pc:sldLayoutMk cId="2312668667" sldId="2147483748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1.509" v="1"/>
          <pc:sldLayoutMkLst>
            <pc:docMk/>
            <pc:sldMasterMk cId="1820999474" sldId="2147483738"/>
            <pc:sldLayoutMk cId="1453043803" sldId="2147483749"/>
          </pc:sldLayoutMkLst>
        </pc:sldLayoutChg>
      </pc:sldMasterChg>
      <pc:sldMasterChg chg="add del addSldLayout delSldLayout modSldLayout">
        <pc:chgData name="Oleksiy Orlyk" userId="a03eab28a7850cec" providerId="Windows Live" clId="Web-{F20378E2-D19E-8D3D-09E9-CF5F2EDAD10A}" dt="2024-11-05T22:26:34.399" v="2"/>
        <pc:sldMasterMkLst>
          <pc:docMk/>
          <pc:sldMasterMk cId="58209057" sldId="2147483750"/>
        </pc:sldMasterMkLst>
        <pc:sldLayoutChg chg="add del mod replId">
          <pc:chgData name="Oleksiy Orlyk" userId="a03eab28a7850cec" providerId="Windows Live" clId="Web-{F20378E2-D19E-8D3D-09E9-CF5F2EDAD10A}" dt="2024-11-05T22:26:34.399" v="2"/>
          <pc:sldLayoutMkLst>
            <pc:docMk/>
            <pc:sldMasterMk cId="58209057" sldId="2147483750"/>
            <pc:sldLayoutMk cId="3173869997" sldId="2147483751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4.399" v="2"/>
          <pc:sldLayoutMkLst>
            <pc:docMk/>
            <pc:sldMasterMk cId="58209057" sldId="2147483750"/>
            <pc:sldLayoutMk cId="2406183166" sldId="2147483752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4.399" v="2"/>
          <pc:sldLayoutMkLst>
            <pc:docMk/>
            <pc:sldMasterMk cId="58209057" sldId="2147483750"/>
            <pc:sldLayoutMk cId="2518944627" sldId="2147483753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4.399" v="2"/>
          <pc:sldLayoutMkLst>
            <pc:docMk/>
            <pc:sldMasterMk cId="58209057" sldId="2147483750"/>
            <pc:sldLayoutMk cId="3302890650" sldId="2147483754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4.399" v="2"/>
          <pc:sldLayoutMkLst>
            <pc:docMk/>
            <pc:sldMasterMk cId="58209057" sldId="2147483750"/>
            <pc:sldLayoutMk cId="2346046486" sldId="2147483755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4.399" v="2"/>
          <pc:sldLayoutMkLst>
            <pc:docMk/>
            <pc:sldMasterMk cId="58209057" sldId="2147483750"/>
            <pc:sldLayoutMk cId="1753915901" sldId="2147483756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4.399" v="2"/>
          <pc:sldLayoutMkLst>
            <pc:docMk/>
            <pc:sldMasterMk cId="58209057" sldId="2147483750"/>
            <pc:sldLayoutMk cId="3290654241" sldId="2147483757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4.399" v="2"/>
          <pc:sldLayoutMkLst>
            <pc:docMk/>
            <pc:sldMasterMk cId="58209057" sldId="2147483750"/>
            <pc:sldLayoutMk cId="3966419711" sldId="2147483758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4.399" v="2"/>
          <pc:sldLayoutMkLst>
            <pc:docMk/>
            <pc:sldMasterMk cId="58209057" sldId="2147483750"/>
            <pc:sldLayoutMk cId="1570409282" sldId="2147483759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4.399" v="2"/>
          <pc:sldLayoutMkLst>
            <pc:docMk/>
            <pc:sldMasterMk cId="58209057" sldId="2147483750"/>
            <pc:sldLayoutMk cId="1189250567" sldId="2147483760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4.399" v="2"/>
          <pc:sldLayoutMkLst>
            <pc:docMk/>
            <pc:sldMasterMk cId="58209057" sldId="2147483750"/>
            <pc:sldLayoutMk cId="2174701552" sldId="2147483761"/>
          </pc:sldLayoutMkLst>
        </pc:sldLayoutChg>
      </pc:sldMasterChg>
      <pc:sldMasterChg chg="add del addSldLayout delSldLayout modSldLayout">
        <pc:chgData name="Oleksiy Orlyk" userId="a03eab28a7850cec" providerId="Windows Live" clId="Web-{F20378E2-D19E-8D3D-09E9-CF5F2EDAD10A}" dt="2024-11-05T22:26:38.837" v="3"/>
        <pc:sldMasterMkLst>
          <pc:docMk/>
          <pc:sldMasterMk cId="3937742484" sldId="2147483762"/>
        </pc:sldMasterMkLst>
        <pc:sldLayoutChg chg="add del mod replId">
          <pc:chgData name="Oleksiy Orlyk" userId="a03eab28a7850cec" providerId="Windows Live" clId="Web-{F20378E2-D19E-8D3D-09E9-CF5F2EDAD10A}" dt="2024-11-05T22:26:38.837" v="3"/>
          <pc:sldLayoutMkLst>
            <pc:docMk/>
            <pc:sldMasterMk cId="3937742484" sldId="2147483762"/>
            <pc:sldLayoutMk cId="376429241" sldId="2147483763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8.837" v="3"/>
          <pc:sldLayoutMkLst>
            <pc:docMk/>
            <pc:sldMasterMk cId="3937742484" sldId="2147483762"/>
            <pc:sldLayoutMk cId="1784036052" sldId="2147483764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8.837" v="3"/>
          <pc:sldLayoutMkLst>
            <pc:docMk/>
            <pc:sldMasterMk cId="3937742484" sldId="2147483762"/>
            <pc:sldLayoutMk cId="4283256677" sldId="2147483765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8.837" v="3"/>
          <pc:sldLayoutMkLst>
            <pc:docMk/>
            <pc:sldMasterMk cId="3937742484" sldId="2147483762"/>
            <pc:sldLayoutMk cId="2648398052" sldId="2147483766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8.837" v="3"/>
          <pc:sldLayoutMkLst>
            <pc:docMk/>
            <pc:sldMasterMk cId="3937742484" sldId="2147483762"/>
            <pc:sldLayoutMk cId="2206211403" sldId="2147483767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8.837" v="3"/>
          <pc:sldLayoutMkLst>
            <pc:docMk/>
            <pc:sldMasterMk cId="3937742484" sldId="2147483762"/>
            <pc:sldLayoutMk cId="2557516177" sldId="2147483768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8.837" v="3"/>
          <pc:sldLayoutMkLst>
            <pc:docMk/>
            <pc:sldMasterMk cId="3937742484" sldId="2147483762"/>
            <pc:sldLayoutMk cId="1463191841" sldId="2147483769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8.837" v="3"/>
          <pc:sldLayoutMkLst>
            <pc:docMk/>
            <pc:sldMasterMk cId="3937742484" sldId="2147483762"/>
            <pc:sldLayoutMk cId="519612005" sldId="2147483770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8.837" v="3"/>
          <pc:sldLayoutMkLst>
            <pc:docMk/>
            <pc:sldMasterMk cId="3937742484" sldId="2147483762"/>
            <pc:sldLayoutMk cId="3300836386" sldId="2147483771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8.837" v="3"/>
          <pc:sldLayoutMkLst>
            <pc:docMk/>
            <pc:sldMasterMk cId="3937742484" sldId="2147483762"/>
            <pc:sldLayoutMk cId="2100051584" sldId="2147483772"/>
          </pc:sldLayoutMkLst>
        </pc:sldLayoutChg>
        <pc:sldLayoutChg chg="add del mod replId">
          <pc:chgData name="Oleksiy Orlyk" userId="a03eab28a7850cec" providerId="Windows Live" clId="Web-{F20378E2-D19E-8D3D-09E9-CF5F2EDAD10A}" dt="2024-11-05T22:26:38.837" v="3"/>
          <pc:sldLayoutMkLst>
            <pc:docMk/>
            <pc:sldMasterMk cId="3937742484" sldId="2147483762"/>
            <pc:sldLayoutMk cId="3309669093" sldId="2147483773"/>
          </pc:sldLayoutMkLst>
        </pc:sldLayoutChg>
      </pc:sldMasterChg>
      <pc:sldMasterChg chg="add del addSldLayout delSldLayout modSldLayout">
        <pc:chgData name="Oleksiy Orlyk" userId="a03eab28a7850cec" providerId="Windows Live" clId="Web-{F20378E2-D19E-8D3D-09E9-CF5F2EDAD10A}" dt="2024-11-05T22:26:43.650" v="4"/>
        <pc:sldMasterMkLst>
          <pc:docMk/>
          <pc:sldMasterMk cId="58040126" sldId="2147483774"/>
        </pc:sldMasterMkLst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3322625548" sldId="2147483775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1363261708" sldId="2147483776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3598898566" sldId="2147483777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455494218" sldId="2147483778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3066094296" sldId="2147483779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148360943" sldId="2147483780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2881482282" sldId="2147483781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1507027851" sldId="2147483782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1228447420" sldId="2147483783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3096262954" sldId="2147483784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2686996406" sldId="2147483785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2745084964" sldId="2147483786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2521495388" sldId="2147483787"/>
          </pc:sldLayoutMkLst>
        </pc:sldLayoutChg>
        <pc:sldLayoutChg chg="add del mod replId">
          <pc:chgData name="Oleksiy Orlyk" userId="a03eab28a7850cec" providerId="Windows Live" clId="Web-{F20378E2-D19E-8D3D-09E9-CF5F2EDAD10A}" dt="2024-11-05T22:26:43.650" v="4"/>
          <pc:sldLayoutMkLst>
            <pc:docMk/>
            <pc:sldMasterMk cId="58040126" sldId="2147483774"/>
            <pc:sldLayoutMk cId="1829435762" sldId="2147483788"/>
          </pc:sldLayoutMkLst>
        </pc:sldLayoutChg>
      </pc:sldMasterChg>
      <pc:sldMasterChg chg="add del addSldLayout delSldLayout modSldLayout">
        <pc:chgData name="Oleksiy Orlyk" userId="a03eab28a7850cec" providerId="Windows Live" clId="Web-{F20378E2-D19E-8D3D-09E9-CF5F2EDAD10A}" dt="2024-11-05T22:26:52.462" v="5"/>
        <pc:sldMasterMkLst>
          <pc:docMk/>
          <pc:sldMasterMk cId="1503472657" sldId="2147483789"/>
        </pc:sldMasterMkLst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806244750" sldId="2147483790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2516053591" sldId="2147483791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4010586931" sldId="2147483792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100054862" sldId="2147483793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529944558" sldId="2147483794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2400820121" sldId="2147483795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2433804627" sldId="2147483796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4055785994" sldId="2147483797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3298304100" sldId="2147483798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1711999084" sldId="2147483799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4190508790" sldId="2147483800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2153542356" sldId="2147483801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3207886905" sldId="2147483802"/>
          </pc:sldLayoutMkLst>
        </pc:sldLayoutChg>
        <pc:sldLayoutChg chg="add del mod replId">
          <pc:chgData name="Oleksiy Orlyk" userId="a03eab28a7850cec" providerId="Windows Live" clId="Web-{F20378E2-D19E-8D3D-09E9-CF5F2EDAD10A}" dt="2024-11-05T22:26:52.462" v="5"/>
          <pc:sldLayoutMkLst>
            <pc:docMk/>
            <pc:sldMasterMk cId="1503472657" sldId="2147483789"/>
            <pc:sldLayoutMk cId="2849483786" sldId="2147483803"/>
          </pc:sldLayoutMkLst>
        </pc:sldLayoutChg>
      </pc:sldMasterChg>
      <pc:sldMasterChg chg="add del addSldLayout delSldLayout modSldLayout">
        <pc:chgData name="Oleksiy Orlyk" userId="a03eab28a7850cec" providerId="Windows Live" clId="Web-{F20378E2-D19E-8D3D-09E9-CF5F2EDAD10A}" dt="2024-11-05T22:27:01.603" v="6"/>
        <pc:sldMasterMkLst>
          <pc:docMk/>
          <pc:sldMasterMk cId="3781324302" sldId="2147483804"/>
        </pc:sldMasterMkLst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1773427241" sldId="2147483805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47226729" sldId="2147483806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566348053" sldId="2147483807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1913352905" sldId="2147483808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1218020743" sldId="2147483809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2082166353" sldId="2147483810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762059551" sldId="2147483811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3927500267" sldId="2147483812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3841878922" sldId="2147483813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1292577126" sldId="2147483814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3959385898" sldId="2147483815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2756124529" sldId="2147483816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4076785796" sldId="2147483817"/>
          </pc:sldLayoutMkLst>
        </pc:sldLayoutChg>
        <pc:sldLayoutChg chg="add del mod replId">
          <pc:chgData name="Oleksiy Orlyk" userId="a03eab28a7850cec" providerId="Windows Live" clId="Web-{F20378E2-D19E-8D3D-09E9-CF5F2EDAD10A}" dt="2024-11-05T22:27:01.603" v="6"/>
          <pc:sldLayoutMkLst>
            <pc:docMk/>
            <pc:sldMasterMk cId="3781324302" sldId="2147483804"/>
            <pc:sldLayoutMk cId="195960254" sldId="2147483818"/>
          </pc:sldLayoutMkLst>
        </pc:sldLayoutChg>
      </pc:sldMasterChg>
      <pc:sldMasterChg chg="add del addSldLayout delSldLayout modSldLayout">
        <pc:chgData name="Oleksiy Orlyk" userId="a03eab28a7850cec" providerId="Windows Live" clId="Web-{F20378E2-D19E-8D3D-09E9-CF5F2EDAD10A}" dt="2024-11-05T22:27:26.994" v="7"/>
        <pc:sldMasterMkLst>
          <pc:docMk/>
          <pc:sldMasterMk cId="2484237284" sldId="2147483819"/>
        </pc:sldMasterMkLst>
        <pc:sldLayoutChg chg="add del mod replId">
          <pc:chgData name="Oleksiy Orlyk" userId="a03eab28a7850cec" providerId="Windows Live" clId="Web-{F20378E2-D19E-8D3D-09E9-CF5F2EDAD10A}" dt="2024-11-05T22:27:26.994" v="7"/>
          <pc:sldLayoutMkLst>
            <pc:docMk/>
            <pc:sldMasterMk cId="2484237284" sldId="2147483819"/>
            <pc:sldLayoutMk cId="1587047291" sldId="2147483820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6.994" v="7"/>
          <pc:sldLayoutMkLst>
            <pc:docMk/>
            <pc:sldMasterMk cId="2484237284" sldId="2147483819"/>
            <pc:sldLayoutMk cId="747192110" sldId="2147483821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6.994" v="7"/>
          <pc:sldLayoutMkLst>
            <pc:docMk/>
            <pc:sldMasterMk cId="2484237284" sldId="2147483819"/>
            <pc:sldLayoutMk cId="2291322258" sldId="2147483822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6.994" v="7"/>
          <pc:sldLayoutMkLst>
            <pc:docMk/>
            <pc:sldMasterMk cId="2484237284" sldId="2147483819"/>
            <pc:sldLayoutMk cId="3007106413" sldId="2147483823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6.994" v="7"/>
          <pc:sldLayoutMkLst>
            <pc:docMk/>
            <pc:sldMasterMk cId="2484237284" sldId="2147483819"/>
            <pc:sldLayoutMk cId="1422086405" sldId="2147483824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6.994" v="7"/>
          <pc:sldLayoutMkLst>
            <pc:docMk/>
            <pc:sldMasterMk cId="2484237284" sldId="2147483819"/>
            <pc:sldLayoutMk cId="4093037439" sldId="2147483825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6.994" v="7"/>
          <pc:sldLayoutMkLst>
            <pc:docMk/>
            <pc:sldMasterMk cId="2484237284" sldId="2147483819"/>
            <pc:sldLayoutMk cId="583800567" sldId="2147483826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6.994" v="7"/>
          <pc:sldLayoutMkLst>
            <pc:docMk/>
            <pc:sldMasterMk cId="2484237284" sldId="2147483819"/>
            <pc:sldLayoutMk cId="3086172539" sldId="2147483827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6.994" v="7"/>
          <pc:sldLayoutMkLst>
            <pc:docMk/>
            <pc:sldMasterMk cId="2484237284" sldId="2147483819"/>
            <pc:sldLayoutMk cId="2170128773" sldId="2147483828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6.994" v="7"/>
          <pc:sldLayoutMkLst>
            <pc:docMk/>
            <pc:sldMasterMk cId="2484237284" sldId="2147483819"/>
            <pc:sldLayoutMk cId="4077090371" sldId="2147483829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6.994" v="7"/>
          <pc:sldLayoutMkLst>
            <pc:docMk/>
            <pc:sldMasterMk cId="2484237284" sldId="2147483819"/>
            <pc:sldLayoutMk cId="4011242771" sldId="2147483830"/>
          </pc:sldLayoutMkLst>
        </pc:sldLayoutChg>
      </pc:sldMasterChg>
      <pc:sldMasterChg chg="add del addSldLayout delSldLayout modSldLayout">
        <pc:chgData name="Oleksiy Orlyk" userId="a03eab28a7850cec" providerId="Windows Live" clId="Web-{F20378E2-D19E-8D3D-09E9-CF5F2EDAD10A}" dt="2024-11-05T22:27:29.932" v="8"/>
        <pc:sldMasterMkLst>
          <pc:docMk/>
          <pc:sldMasterMk cId="1869614197" sldId="2147483831"/>
        </pc:sldMasterMkLst>
        <pc:sldLayoutChg chg="add del mod replId">
          <pc:chgData name="Oleksiy Orlyk" userId="a03eab28a7850cec" providerId="Windows Live" clId="Web-{F20378E2-D19E-8D3D-09E9-CF5F2EDAD10A}" dt="2024-11-05T22:27:29.932" v="8"/>
          <pc:sldLayoutMkLst>
            <pc:docMk/>
            <pc:sldMasterMk cId="1869614197" sldId="2147483831"/>
            <pc:sldLayoutMk cId="699577132" sldId="2147483832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9.932" v="8"/>
          <pc:sldLayoutMkLst>
            <pc:docMk/>
            <pc:sldMasterMk cId="1869614197" sldId="2147483831"/>
            <pc:sldLayoutMk cId="179335064" sldId="2147483833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9.932" v="8"/>
          <pc:sldLayoutMkLst>
            <pc:docMk/>
            <pc:sldMasterMk cId="1869614197" sldId="2147483831"/>
            <pc:sldLayoutMk cId="2607598171" sldId="2147483834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9.932" v="8"/>
          <pc:sldLayoutMkLst>
            <pc:docMk/>
            <pc:sldMasterMk cId="1869614197" sldId="2147483831"/>
            <pc:sldLayoutMk cId="675586364" sldId="2147483835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9.932" v="8"/>
          <pc:sldLayoutMkLst>
            <pc:docMk/>
            <pc:sldMasterMk cId="1869614197" sldId="2147483831"/>
            <pc:sldLayoutMk cId="2975073688" sldId="2147483836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9.932" v="8"/>
          <pc:sldLayoutMkLst>
            <pc:docMk/>
            <pc:sldMasterMk cId="1869614197" sldId="2147483831"/>
            <pc:sldLayoutMk cId="2636412378" sldId="2147483837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9.932" v="8"/>
          <pc:sldLayoutMkLst>
            <pc:docMk/>
            <pc:sldMasterMk cId="1869614197" sldId="2147483831"/>
            <pc:sldLayoutMk cId="2510682558" sldId="2147483838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9.932" v="8"/>
          <pc:sldLayoutMkLst>
            <pc:docMk/>
            <pc:sldMasterMk cId="1869614197" sldId="2147483831"/>
            <pc:sldLayoutMk cId="479103311" sldId="2147483839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9.932" v="8"/>
          <pc:sldLayoutMkLst>
            <pc:docMk/>
            <pc:sldMasterMk cId="1869614197" sldId="2147483831"/>
            <pc:sldLayoutMk cId="1650440952" sldId="2147483840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9.932" v="8"/>
          <pc:sldLayoutMkLst>
            <pc:docMk/>
            <pc:sldMasterMk cId="1869614197" sldId="2147483831"/>
            <pc:sldLayoutMk cId="431371429" sldId="2147483841"/>
          </pc:sldLayoutMkLst>
        </pc:sldLayoutChg>
        <pc:sldLayoutChg chg="add del mod replId">
          <pc:chgData name="Oleksiy Orlyk" userId="a03eab28a7850cec" providerId="Windows Live" clId="Web-{F20378E2-D19E-8D3D-09E9-CF5F2EDAD10A}" dt="2024-11-05T22:27:29.932" v="8"/>
          <pc:sldLayoutMkLst>
            <pc:docMk/>
            <pc:sldMasterMk cId="1869614197" sldId="2147483831"/>
            <pc:sldLayoutMk cId="2189039982" sldId="2147483842"/>
          </pc:sldLayoutMkLst>
        </pc:sldLayoutChg>
      </pc:sldMasterChg>
      <pc:sldMasterChg chg="add del addSldLayout delSldLayout modSldLayout">
        <pc:chgData name="Oleksiy Orlyk" userId="a03eab28a7850cec" providerId="Windows Live" clId="Web-{F20378E2-D19E-8D3D-09E9-CF5F2EDAD10A}" dt="2024-11-05T22:27:31.073" v="9"/>
        <pc:sldMasterMkLst>
          <pc:docMk/>
          <pc:sldMasterMk cId="3292635621" sldId="2147483843"/>
        </pc:sldMasterMkLst>
        <pc:sldLayoutChg chg="add del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292635621" sldId="2147483843"/>
            <pc:sldLayoutMk cId="2462162420" sldId="2147483844"/>
          </pc:sldLayoutMkLst>
        </pc:sldLayoutChg>
        <pc:sldLayoutChg chg="add del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292635621" sldId="2147483843"/>
            <pc:sldLayoutMk cId="450039502" sldId="2147483845"/>
          </pc:sldLayoutMkLst>
        </pc:sldLayoutChg>
        <pc:sldLayoutChg chg="add del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292635621" sldId="2147483843"/>
            <pc:sldLayoutMk cId="1018191962" sldId="2147483846"/>
          </pc:sldLayoutMkLst>
        </pc:sldLayoutChg>
        <pc:sldLayoutChg chg="add del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292635621" sldId="2147483843"/>
            <pc:sldLayoutMk cId="2084561826" sldId="2147483847"/>
          </pc:sldLayoutMkLst>
        </pc:sldLayoutChg>
        <pc:sldLayoutChg chg="add del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292635621" sldId="2147483843"/>
            <pc:sldLayoutMk cId="1941322066" sldId="2147483848"/>
          </pc:sldLayoutMkLst>
        </pc:sldLayoutChg>
        <pc:sldLayoutChg chg="add del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292635621" sldId="2147483843"/>
            <pc:sldLayoutMk cId="1856547785" sldId="2147483849"/>
          </pc:sldLayoutMkLst>
        </pc:sldLayoutChg>
        <pc:sldLayoutChg chg="add del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292635621" sldId="2147483843"/>
            <pc:sldLayoutMk cId="395374689" sldId="2147483850"/>
          </pc:sldLayoutMkLst>
        </pc:sldLayoutChg>
        <pc:sldLayoutChg chg="add del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292635621" sldId="2147483843"/>
            <pc:sldLayoutMk cId="191295081" sldId="2147483851"/>
          </pc:sldLayoutMkLst>
        </pc:sldLayoutChg>
        <pc:sldLayoutChg chg="add del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292635621" sldId="2147483843"/>
            <pc:sldLayoutMk cId="2657791895" sldId="2147483852"/>
          </pc:sldLayoutMkLst>
        </pc:sldLayoutChg>
        <pc:sldLayoutChg chg="add del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292635621" sldId="2147483843"/>
            <pc:sldLayoutMk cId="2581473917" sldId="2147483853"/>
          </pc:sldLayoutMkLst>
        </pc:sldLayoutChg>
        <pc:sldLayoutChg chg="add del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292635621" sldId="2147483843"/>
            <pc:sldLayoutMk cId="4079892514" sldId="2147483854"/>
          </pc:sldLayoutMkLst>
        </pc:sldLayoutChg>
      </pc:sldMasterChg>
      <pc:sldMasterChg chg="add addSldLayout modSldLayout">
        <pc:chgData name="Oleksiy Orlyk" userId="a03eab28a7850cec" providerId="Windows Live" clId="Web-{F20378E2-D19E-8D3D-09E9-CF5F2EDAD10A}" dt="2024-11-05T22:27:31.073" v="9"/>
        <pc:sldMasterMkLst>
          <pc:docMk/>
          <pc:sldMasterMk cId="3984376422" sldId="2147483855"/>
        </pc:sldMasterMkLst>
        <pc:sldLayoutChg chg="add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984376422" sldId="2147483855"/>
            <pc:sldLayoutMk cId="3278827059" sldId="2147483856"/>
          </pc:sldLayoutMkLst>
        </pc:sldLayoutChg>
        <pc:sldLayoutChg chg="add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984376422" sldId="2147483855"/>
            <pc:sldLayoutMk cId="2903850410" sldId="2147483857"/>
          </pc:sldLayoutMkLst>
        </pc:sldLayoutChg>
        <pc:sldLayoutChg chg="add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984376422" sldId="2147483855"/>
            <pc:sldLayoutMk cId="3008714478" sldId="2147483858"/>
          </pc:sldLayoutMkLst>
        </pc:sldLayoutChg>
        <pc:sldLayoutChg chg="add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984376422" sldId="2147483855"/>
            <pc:sldLayoutMk cId="3742999843" sldId="2147483859"/>
          </pc:sldLayoutMkLst>
        </pc:sldLayoutChg>
        <pc:sldLayoutChg chg="add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984376422" sldId="2147483855"/>
            <pc:sldLayoutMk cId="3521214042" sldId="2147483860"/>
          </pc:sldLayoutMkLst>
        </pc:sldLayoutChg>
        <pc:sldLayoutChg chg="add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984376422" sldId="2147483855"/>
            <pc:sldLayoutMk cId="3685145500" sldId="2147483861"/>
          </pc:sldLayoutMkLst>
        </pc:sldLayoutChg>
        <pc:sldLayoutChg chg="add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984376422" sldId="2147483855"/>
            <pc:sldLayoutMk cId="4127997363" sldId="2147483862"/>
          </pc:sldLayoutMkLst>
        </pc:sldLayoutChg>
        <pc:sldLayoutChg chg="add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984376422" sldId="2147483855"/>
            <pc:sldLayoutMk cId="2561907702" sldId="2147483863"/>
          </pc:sldLayoutMkLst>
        </pc:sldLayoutChg>
        <pc:sldLayoutChg chg="add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984376422" sldId="2147483855"/>
            <pc:sldLayoutMk cId="3024781798" sldId="2147483864"/>
          </pc:sldLayoutMkLst>
        </pc:sldLayoutChg>
        <pc:sldLayoutChg chg="add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984376422" sldId="2147483855"/>
            <pc:sldLayoutMk cId="3739459453" sldId="2147483865"/>
          </pc:sldLayoutMkLst>
        </pc:sldLayoutChg>
        <pc:sldLayoutChg chg="add mod replId">
          <pc:chgData name="Oleksiy Orlyk" userId="a03eab28a7850cec" providerId="Windows Live" clId="Web-{F20378E2-D19E-8D3D-09E9-CF5F2EDAD10A}" dt="2024-11-05T22:27:31.073" v="9"/>
          <pc:sldLayoutMkLst>
            <pc:docMk/>
            <pc:sldMasterMk cId="3984376422" sldId="2147483855"/>
            <pc:sldLayoutMk cId="2124171625" sldId="2147483866"/>
          </pc:sldLayoutMkLst>
        </pc:sldLayoutChg>
      </pc:sldMasterChg>
    </pc:docChg>
  </pc:docChgLst>
  <pc:docChgLst>
    <pc:chgData name="Гість" providerId="Windows Live" clId="Web-{015F2C8C-4D43-979F-1EF9-F257DE154CF6}"/>
    <pc:docChg chg="addSld modSld">
      <pc:chgData name="Гість" userId="" providerId="Windows Live" clId="Web-{015F2C8C-4D43-979F-1EF9-F257DE154CF6}" dt="2024-11-17T12:47:57.913" v="1"/>
      <pc:docMkLst>
        <pc:docMk/>
      </pc:docMkLst>
      <pc:sldChg chg="delSp new mod modClrScheme chgLayout">
        <pc:chgData name="Гість" userId="" providerId="Windows Live" clId="Web-{015F2C8C-4D43-979F-1EF9-F257DE154CF6}" dt="2024-11-17T12:47:57.913" v="1"/>
        <pc:sldMkLst>
          <pc:docMk/>
          <pc:sldMk cId="1340034013" sldId="271"/>
        </pc:sldMkLst>
        <pc:spChg chg="del">
          <ac:chgData name="Гість" userId="" providerId="Windows Live" clId="Web-{015F2C8C-4D43-979F-1EF9-F257DE154CF6}" dt="2024-11-17T12:47:57.913" v="1"/>
          <ac:spMkLst>
            <pc:docMk/>
            <pc:sldMk cId="1340034013" sldId="271"/>
            <ac:spMk id="2" creationId="{2293FF1C-177E-7DB3-7965-8717C1BB5EF8}"/>
          </ac:spMkLst>
        </pc:spChg>
        <pc:spChg chg="del">
          <ac:chgData name="Гість" userId="" providerId="Windows Live" clId="Web-{015F2C8C-4D43-979F-1EF9-F257DE154CF6}" dt="2024-11-17T12:47:57.913" v="1"/>
          <ac:spMkLst>
            <pc:docMk/>
            <pc:sldMk cId="1340034013" sldId="271"/>
            <ac:spMk id="3" creationId="{92E18D1F-CB81-8932-9A1A-18F53528041B}"/>
          </ac:spMkLst>
        </pc:spChg>
      </pc:sldChg>
    </pc:docChg>
  </pc:docChgLst>
  <pc:docChgLst>
    <pc:chgData name="Oleksiy Orlyk" userId="a03eab28a7850cec" providerId="Windows Live" clId="Web-{60F0317D-D4F4-7644-478B-37B77EC8E5EB}"/>
    <pc:docChg chg="modSld">
      <pc:chgData name="Oleksiy Orlyk" userId="a03eab28a7850cec" providerId="Windows Live" clId="Web-{60F0317D-D4F4-7644-478B-37B77EC8E5EB}" dt="2024-11-07T13:47:56.240" v="11"/>
      <pc:docMkLst>
        <pc:docMk/>
      </pc:docMkLst>
      <pc:sldChg chg="modSp">
        <pc:chgData name="Oleksiy Orlyk" userId="a03eab28a7850cec" providerId="Windows Live" clId="Web-{60F0317D-D4F4-7644-478B-37B77EC8E5EB}" dt="2024-11-07T13:47:56.240" v="11"/>
        <pc:sldMkLst>
          <pc:docMk/>
          <pc:sldMk cId="3133044359" sldId="260"/>
        </pc:sldMkLst>
        <pc:spChg chg="mod">
          <ac:chgData name="Oleksiy Orlyk" userId="a03eab28a7850cec" providerId="Windows Live" clId="Web-{60F0317D-D4F4-7644-478B-37B77EC8E5EB}" dt="2024-11-07T13:47:56.240" v="11"/>
          <ac:spMkLst>
            <pc:docMk/>
            <pc:sldMk cId="3133044359" sldId="260"/>
            <ac:spMk id="5" creationId="{740A7D4A-17C8-F07A-0A9A-27C7C03ADD84}"/>
          </ac:spMkLst>
        </pc:spChg>
      </pc:sldChg>
      <pc:sldChg chg="modSp">
        <pc:chgData name="Oleksiy Orlyk" userId="a03eab28a7850cec" providerId="Windows Live" clId="Web-{60F0317D-D4F4-7644-478B-37B77EC8E5EB}" dt="2024-11-07T13:47:51.318" v="10" actId="20577"/>
        <pc:sldMkLst>
          <pc:docMk/>
          <pc:sldMk cId="3778708169" sldId="262"/>
        </pc:sldMkLst>
        <pc:spChg chg="mod">
          <ac:chgData name="Oleksiy Orlyk" userId="a03eab28a7850cec" providerId="Windows Live" clId="Web-{60F0317D-D4F4-7644-478B-37B77EC8E5EB}" dt="2024-11-07T13:47:51.318" v="10" actId="20577"/>
          <ac:spMkLst>
            <pc:docMk/>
            <pc:sldMk cId="3778708169" sldId="262"/>
            <ac:spMk id="2" creationId="{26D142EC-7869-6321-B14E-745939E31F79}"/>
          </ac:spMkLst>
        </pc:spChg>
      </pc:sldChg>
      <pc:sldChg chg="modSp">
        <pc:chgData name="Oleksiy Orlyk" userId="a03eab28a7850cec" providerId="Windows Live" clId="Web-{60F0317D-D4F4-7644-478B-37B77EC8E5EB}" dt="2024-11-07T13:47:36.129" v="3" actId="20577"/>
        <pc:sldMkLst>
          <pc:docMk/>
          <pc:sldMk cId="1792527365" sldId="264"/>
        </pc:sldMkLst>
        <pc:spChg chg="mod">
          <ac:chgData name="Oleksiy Orlyk" userId="a03eab28a7850cec" providerId="Windows Live" clId="Web-{60F0317D-D4F4-7644-478B-37B77EC8E5EB}" dt="2024-11-07T13:47:36.129" v="3" actId="20577"/>
          <ac:spMkLst>
            <pc:docMk/>
            <pc:sldMk cId="1792527365" sldId="264"/>
            <ac:spMk id="2" creationId="{0CF52B08-4DD6-F8F9-DC38-529552E826BA}"/>
          </ac:spMkLst>
        </pc:spChg>
      </pc:sldChg>
    </pc:docChg>
  </pc:docChgLst>
  <pc:docChgLst>
    <pc:chgData name="Oleksiy Orlyk" userId="a03eab28a7850cec" providerId="Windows Live" clId="Web-{B86F7D1C-ED45-1C57-E261-378BDD082B67}"/>
    <pc:docChg chg="modSld addMainMaster delMainMaster">
      <pc:chgData name="Oleksiy Orlyk" userId="a03eab28a7850cec" providerId="Windows Live" clId="Web-{B86F7D1C-ED45-1C57-E261-378BDD082B67}" dt="2024-11-03T15:45:19.799" v="9"/>
      <pc:docMkLst>
        <pc:docMk/>
      </pc:docMkLst>
      <pc:sldChg chg="addSp delSp modSp mod setBg modClrScheme delDesignElem chgLayout">
        <pc:chgData name="Oleksiy Orlyk" userId="a03eab28a7850cec" providerId="Windows Live" clId="Web-{B86F7D1C-ED45-1C57-E261-378BDD082B67}" dt="2024-11-03T15:45:19.799" v="9"/>
        <pc:sldMkLst>
          <pc:docMk/>
          <pc:sldMk cId="3930024240" sldId="256"/>
        </pc:sldMkLst>
        <pc:spChg chg="mod ord">
          <ac:chgData name="Oleksiy Orlyk" userId="a03eab28a7850cec" providerId="Windows Live" clId="Web-{B86F7D1C-ED45-1C57-E261-378BDD082B67}" dt="2024-11-03T15:45:19.799" v="9"/>
          <ac:spMkLst>
            <pc:docMk/>
            <pc:sldMk cId="3930024240" sldId="256"/>
            <ac:spMk id="2" creationId="{00000000-0000-0000-0000-000000000000}"/>
          </ac:spMkLst>
        </pc:spChg>
        <pc:spChg chg="mod ord">
          <ac:chgData name="Oleksiy Orlyk" userId="a03eab28a7850cec" providerId="Windows Live" clId="Web-{B86F7D1C-ED45-1C57-E261-378BDD082B67}" dt="2024-11-03T15:45:19.799" v="9"/>
          <ac:spMkLst>
            <pc:docMk/>
            <pc:sldMk cId="3930024240" sldId="256"/>
            <ac:spMk id="3" creationId="{00000000-0000-0000-0000-000000000000}"/>
          </ac:spMkLst>
        </pc:spChg>
        <pc:spChg chg="add del">
          <ac:chgData name="Oleksiy Orlyk" userId="a03eab28a7850cec" providerId="Windows Live" clId="Web-{B86F7D1C-ED45-1C57-E261-378BDD082B67}" dt="2024-11-03T15:44:58.377" v="1"/>
          <ac:spMkLst>
            <pc:docMk/>
            <pc:sldMk cId="3930024240" sldId="256"/>
            <ac:spMk id="8" creationId="{39171204-6A50-40E1-B631-84CEDFC9396A}"/>
          </ac:spMkLst>
        </pc:spChg>
        <pc:spChg chg="add del">
          <ac:chgData name="Oleksiy Orlyk" userId="a03eab28a7850cec" providerId="Windows Live" clId="Web-{B86F7D1C-ED45-1C57-E261-378BDD082B67}" dt="2024-11-03T15:44:58.377" v="1"/>
          <ac:spMkLst>
            <pc:docMk/>
            <pc:sldMk cId="3930024240" sldId="256"/>
            <ac:spMk id="10" creationId="{06C973F6-5187-412F-AACC-6E3FF8A6A12C}"/>
          </ac:spMkLst>
        </pc:spChg>
        <pc:spChg chg="add del">
          <ac:chgData name="Oleksiy Orlyk" userId="a03eab28a7850cec" providerId="Windows Live" clId="Web-{B86F7D1C-ED45-1C57-E261-378BDD082B67}" dt="2024-11-03T15:44:58.377" v="1"/>
          <ac:spMkLst>
            <pc:docMk/>
            <pc:sldMk cId="3930024240" sldId="256"/>
            <ac:spMk id="12" creationId="{D11AE14F-1B7E-41E6-B579-2F71D135036C}"/>
          </ac:spMkLst>
        </pc:spChg>
        <pc:spChg chg="add del">
          <ac:chgData name="Oleksiy Orlyk" userId="a03eab28a7850cec" providerId="Windows Live" clId="Web-{B86F7D1C-ED45-1C57-E261-378BDD082B67}" dt="2024-11-03T15:44:58.377" v="1"/>
          <ac:spMkLst>
            <pc:docMk/>
            <pc:sldMk cId="3930024240" sldId="256"/>
            <ac:spMk id="14" creationId="{752BB805-F7B7-4B80-A1C5-385D4DAF74D0}"/>
          </ac:spMkLst>
        </pc:spChg>
        <pc:spChg chg="add del">
          <ac:chgData name="Oleksiy Orlyk" userId="a03eab28a7850cec" providerId="Windows Live" clId="Web-{B86F7D1C-ED45-1C57-E261-378BDD082B67}" dt="2024-11-03T15:45:01.642" v="3"/>
          <ac:spMkLst>
            <pc:docMk/>
            <pc:sldMk cId="3930024240" sldId="256"/>
            <ac:spMk id="16" creationId="{2B06059C-C357-4011-82B9-9C0106301384}"/>
          </ac:spMkLst>
        </pc:spChg>
        <pc:spChg chg="add del">
          <ac:chgData name="Oleksiy Orlyk" userId="a03eab28a7850cec" providerId="Windows Live" clId="Web-{B86F7D1C-ED45-1C57-E261-378BDD082B67}" dt="2024-11-03T15:45:01.642" v="3"/>
          <ac:spMkLst>
            <pc:docMk/>
            <pc:sldMk cId="3930024240" sldId="256"/>
            <ac:spMk id="17" creationId="{489B7BFD-8F45-4093-AD9C-91B15B0503D9}"/>
          </ac:spMkLst>
        </pc:spChg>
        <pc:spChg chg="add del">
          <ac:chgData name="Oleksiy Orlyk" userId="a03eab28a7850cec" providerId="Windows Live" clId="Web-{B86F7D1C-ED45-1C57-E261-378BDD082B67}" dt="2024-11-03T15:45:01.642" v="3"/>
          <ac:spMkLst>
            <pc:docMk/>
            <pc:sldMk cId="3930024240" sldId="256"/>
            <ac:spMk id="18" creationId="{5AFEC601-A132-47EE-B0C2-B38ACD9FCE6F}"/>
          </ac:spMkLst>
        </pc:spChg>
        <pc:spChg chg="add del">
          <ac:chgData name="Oleksiy Orlyk" userId="a03eab28a7850cec" providerId="Windows Live" clId="Web-{B86F7D1C-ED45-1C57-E261-378BDD082B67}" dt="2024-11-03T15:45:01.642" v="3"/>
          <ac:spMkLst>
            <pc:docMk/>
            <pc:sldMk cId="3930024240" sldId="256"/>
            <ac:spMk id="20" creationId="{279CAF82-0ECF-42BE-8F37-F71941E5D410}"/>
          </ac:spMkLst>
        </pc:spChg>
        <pc:spChg chg="add del">
          <ac:chgData name="Oleksiy Orlyk" userId="a03eab28a7850cec" providerId="Windows Live" clId="Web-{B86F7D1C-ED45-1C57-E261-378BDD082B67}" dt="2024-11-03T15:45:01.642" v="3"/>
          <ac:spMkLst>
            <pc:docMk/>
            <pc:sldMk cId="3930024240" sldId="256"/>
            <ac:spMk id="22" creationId="{218E095B-4870-4AD5-9C41-C16D59523501}"/>
          </ac:spMkLst>
        </pc:spChg>
        <pc:spChg chg="add del">
          <ac:chgData name="Oleksiy Orlyk" userId="a03eab28a7850cec" providerId="Windows Live" clId="Web-{B86F7D1C-ED45-1C57-E261-378BDD082B67}" dt="2024-11-03T15:45:01.642" v="3"/>
          <ac:spMkLst>
            <pc:docMk/>
            <pc:sldMk cId="3930024240" sldId="256"/>
            <ac:spMk id="23" creationId="{498F8FF6-43B4-494A-AF8F-123A4983EDF7}"/>
          </ac:spMkLst>
        </pc:spChg>
        <pc:spChg chg="add del">
          <ac:chgData name="Oleksiy Orlyk" userId="a03eab28a7850cec" providerId="Windows Live" clId="Web-{B86F7D1C-ED45-1C57-E261-378BDD082B67}" dt="2024-11-03T15:45:01.642" v="3"/>
          <ac:spMkLst>
            <pc:docMk/>
            <pc:sldMk cId="3930024240" sldId="256"/>
            <ac:spMk id="31" creationId="{033BC44A-0661-43B4-9C14-FD5963C226AE}"/>
          </ac:spMkLst>
        </pc:spChg>
        <pc:spChg chg="add del">
          <ac:chgData name="Oleksiy Orlyk" userId="a03eab28a7850cec" providerId="Windows Live" clId="Web-{B86F7D1C-ED45-1C57-E261-378BDD082B67}" dt="2024-11-03T15:45:01.642" v="3"/>
          <ac:spMkLst>
            <pc:docMk/>
            <pc:sldMk cId="3930024240" sldId="256"/>
            <ac:spMk id="33" creationId="{BE8CB2F0-2F5A-4EBD-B214-E0309C31F578}"/>
          </ac:spMkLst>
        </pc:spChg>
        <pc:spChg chg="add del">
          <ac:chgData name="Oleksiy Orlyk" userId="a03eab28a7850cec" providerId="Windows Live" clId="Web-{B86F7D1C-ED45-1C57-E261-378BDD082B67}" dt="2024-11-03T15:45:01.642" v="3"/>
          <ac:spMkLst>
            <pc:docMk/>
            <pc:sldMk cId="3930024240" sldId="256"/>
            <ac:spMk id="35" creationId="{FFD3887D-244B-4EC4-9208-E304984C5D0F}"/>
          </ac:spMkLst>
        </pc:spChg>
        <pc:spChg chg="add del">
          <ac:chgData name="Oleksiy Orlyk" userId="a03eab28a7850cec" providerId="Windows Live" clId="Web-{B86F7D1C-ED45-1C57-E261-378BDD082B67}" dt="2024-11-03T15:45:01.642" v="3"/>
          <ac:spMkLst>
            <pc:docMk/>
            <pc:sldMk cId="3930024240" sldId="256"/>
            <ac:spMk id="37" creationId="{97224C31-855E-4593-8A58-5B2B0CC4F537}"/>
          </ac:spMkLst>
        </pc:spChg>
        <pc:spChg chg="add del">
          <ac:chgData name="Oleksiy Orlyk" userId="a03eab28a7850cec" providerId="Windows Live" clId="Web-{B86F7D1C-ED45-1C57-E261-378BDD082B67}" dt="2024-11-03T15:45:02.721" v="5"/>
          <ac:spMkLst>
            <pc:docMk/>
            <pc:sldMk cId="3930024240" sldId="256"/>
            <ac:spMk id="39" creationId="{39171204-6A50-40E1-B631-84CEDFC9396A}"/>
          </ac:spMkLst>
        </pc:spChg>
        <pc:spChg chg="add del">
          <ac:chgData name="Oleksiy Orlyk" userId="a03eab28a7850cec" providerId="Windows Live" clId="Web-{B86F7D1C-ED45-1C57-E261-378BDD082B67}" dt="2024-11-03T15:45:02.721" v="5"/>
          <ac:spMkLst>
            <pc:docMk/>
            <pc:sldMk cId="3930024240" sldId="256"/>
            <ac:spMk id="40" creationId="{06C973F6-5187-412F-AACC-6E3FF8A6A12C}"/>
          </ac:spMkLst>
        </pc:spChg>
        <pc:spChg chg="add del">
          <ac:chgData name="Oleksiy Orlyk" userId="a03eab28a7850cec" providerId="Windows Live" clId="Web-{B86F7D1C-ED45-1C57-E261-378BDD082B67}" dt="2024-11-03T15:45:02.721" v="5"/>
          <ac:spMkLst>
            <pc:docMk/>
            <pc:sldMk cId="3930024240" sldId="256"/>
            <ac:spMk id="41" creationId="{D11AE14F-1B7E-41E6-B579-2F71D135036C}"/>
          </ac:spMkLst>
        </pc:spChg>
        <pc:spChg chg="add del">
          <ac:chgData name="Oleksiy Orlyk" userId="a03eab28a7850cec" providerId="Windows Live" clId="Web-{B86F7D1C-ED45-1C57-E261-378BDD082B67}" dt="2024-11-03T15:45:02.721" v="5"/>
          <ac:spMkLst>
            <pc:docMk/>
            <pc:sldMk cId="3930024240" sldId="256"/>
            <ac:spMk id="42" creationId="{752BB805-F7B7-4B80-A1C5-385D4DAF74D0}"/>
          </ac:spMkLst>
        </pc:spChg>
        <pc:spChg chg="add del">
          <ac:chgData name="Oleksiy Orlyk" userId="a03eab28a7850cec" providerId="Windows Live" clId="Web-{B86F7D1C-ED45-1C57-E261-378BDD082B67}" dt="2024-11-03T15:45:07.455" v="7"/>
          <ac:spMkLst>
            <pc:docMk/>
            <pc:sldMk cId="3930024240" sldId="256"/>
            <ac:spMk id="44" creationId="{4FEFA976-0132-4AF3-B3A3-B2D1C89C6E30}"/>
          </ac:spMkLst>
        </pc:spChg>
        <pc:spChg chg="add del">
          <ac:chgData name="Oleksiy Orlyk" userId="a03eab28a7850cec" providerId="Windows Live" clId="Web-{B86F7D1C-ED45-1C57-E261-378BDD082B67}" dt="2024-11-03T15:45:07.455" v="7"/>
          <ac:spMkLst>
            <pc:docMk/>
            <pc:sldMk cId="3930024240" sldId="256"/>
            <ac:spMk id="45" creationId="{65BA7CAF-5EE9-4EEE-9E12-B2CECCB94D62}"/>
          </ac:spMkLst>
        </pc:spChg>
        <pc:spChg chg="add del">
          <ac:chgData name="Oleksiy Orlyk" userId="a03eab28a7850cec" providerId="Windows Live" clId="Web-{B86F7D1C-ED45-1C57-E261-378BDD082B67}" dt="2024-11-03T15:45:07.455" v="7"/>
          <ac:spMkLst>
            <pc:docMk/>
            <pc:sldMk cId="3930024240" sldId="256"/>
            <ac:spMk id="46" creationId="{EC199F73-795E-469A-AF4B-13FA2C7AB76F}"/>
          </ac:spMkLst>
        </pc:spChg>
        <pc:spChg chg="add del">
          <ac:chgData name="Oleksiy Orlyk" userId="a03eab28a7850cec" providerId="Windows Live" clId="Web-{B86F7D1C-ED45-1C57-E261-378BDD082B67}" dt="2024-11-03T15:45:19.799" v="9"/>
          <ac:spMkLst>
            <pc:docMk/>
            <pc:sldMk cId="3930024240" sldId="256"/>
            <ac:spMk id="48" creationId="{39171204-6A50-40E1-B631-84CEDFC9396A}"/>
          </ac:spMkLst>
        </pc:spChg>
        <pc:spChg chg="add del">
          <ac:chgData name="Oleksiy Orlyk" userId="a03eab28a7850cec" providerId="Windows Live" clId="Web-{B86F7D1C-ED45-1C57-E261-378BDD082B67}" dt="2024-11-03T15:45:19.799" v="9"/>
          <ac:spMkLst>
            <pc:docMk/>
            <pc:sldMk cId="3930024240" sldId="256"/>
            <ac:spMk id="49" creationId="{06C973F6-5187-412F-AACC-6E3FF8A6A12C}"/>
          </ac:spMkLst>
        </pc:spChg>
        <pc:spChg chg="add del">
          <ac:chgData name="Oleksiy Orlyk" userId="a03eab28a7850cec" providerId="Windows Live" clId="Web-{B86F7D1C-ED45-1C57-E261-378BDD082B67}" dt="2024-11-03T15:45:19.799" v="9"/>
          <ac:spMkLst>
            <pc:docMk/>
            <pc:sldMk cId="3930024240" sldId="256"/>
            <ac:spMk id="50" creationId="{D11AE14F-1B7E-41E6-B579-2F71D135036C}"/>
          </ac:spMkLst>
        </pc:spChg>
        <pc:spChg chg="add del">
          <ac:chgData name="Oleksiy Orlyk" userId="a03eab28a7850cec" providerId="Windows Live" clId="Web-{B86F7D1C-ED45-1C57-E261-378BDD082B67}" dt="2024-11-03T15:45:19.799" v="9"/>
          <ac:spMkLst>
            <pc:docMk/>
            <pc:sldMk cId="3930024240" sldId="256"/>
            <ac:spMk id="51" creationId="{752BB805-F7B7-4B80-A1C5-385D4DAF74D0}"/>
          </ac:spMkLst>
        </pc:spChg>
        <pc:grpChg chg="add del">
          <ac:chgData name="Oleksiy Orlyk" userId="a03eab28a7850cec" providerId="Windows Live" clId="Web-{B86F7D1C-ED45-1C57-E261-378BDD082B67}" dt="2024-11-03T15:45:01.642" v="3"/>
          <ac:grpSpMkLst>
            <pc:docMk/>
            <pc:sldMk cId="3930024240" sldId="256"/>
            <ac:grpSpMk id="19" creationId="{042BC7E5-76DB-4826-8C07-4A49B6353F76}"/>
          </ac:grpSpMkLst>
        </pc:grpChg>
        <pc:grpChg chg="add del">
          <ac:chgData name="Oleksiy Orlyk" userId="a03eab28a7850cec" providerId="Windows Live" clId="Web-{B86F7D1C-ED45-1C57-E261-378BDD082B67}" dt="2024-11-03T15:45:01.642" v="3"/>
          <ac:grpSpMkLst>
            <pc:docMk/>
            <pc:sldMk cId="3930024240" sldId="256"/>
            <ac:grpSpMk id="24" creationId="{FB9739EB-7F66-433D-841F-AB3CD18700B7}"/>
          </ac:grpSpMkLst>
        </pc:grpChg>
      </pc:sldChg>
      <pc:sldMasterChg chg="add del addSldLayout delSldLayout">
        <pc:chgData name="Oleksiy Orlyk" userId="a03eab28a7850cec" providerId="Windows Live" clId="Web-{B86F7D1C-ED45-1C57-E261-378BDD082B67}" dt="2024-11-03T15:45:07.502" v="8"/>
        <pc:sldMasterMkLst>
          <pc:docMk/>
          <pc:sldMasterMk cId="2088296" sldId="2147483648"/>
        </pc:sldMasterMkLst>
        <pc:sldLayoutChg chg="add del">
          <pc:chgData name="Oleksiy Orlyk" userId="a03eab28a7850cec" providerId="Windows Live" clId="Web-{B86F7D1C-ED45-1C57-E261-378BDD082B67}" dt="2024-11-03T15:45:07.502" v="8"/>
          <pc:sldLayoutMkLst>
            <pc:docMk/>
            <pc:sldMasterMk cId="2088296" sldId="2147483648"/>
            <pc:sldLayoutMk cId="45309699" sldId="2147483649"/>
          </pc:sldLayoutMkLst>
        </pc:sldLayoutChg>
        <pc:sldLayoutChg chg="add del">
          <pc:chgData name="Oleksiy Orlyk" userId="a03eab28a7850cec" providerId="Windows Live" clId="Web-{B86F7D1C-ED45-1C57-E261-378BDD082B67}" dt="2024-11-03T15:45:07.502" v="8"/>
          <pc:sldLayoutMkLst>
            <pc:docMk/>
            <pc:sldMasterMk cId="2088296" sldId="2147483648"/>
            <pc:sldLayoutMk cId="3997034343" sldId="2147483650"/>
          </pc:sldLayoutMkLst>
        </pc:sldLayoutChg>
        <pc:sldLayoutChg chg="add del">
          <pc:chgData name="Oleksiy Orlyk" userId="a03eab28a7850cec" providerId="Windows Live" clId="Web-{B86F7D1C-ED45-1C57-E261-378BDD082B67}" dt="2024-11-03T15:45:07.502" v="8"/>
          <pc:sldLayoutMkLst>
            <pc:docMk/>
            <pc:sldMasterMk cId="2088296" sldId="2147483648"/>
            <pc:sldLayoutMk cId="4001798402" sldId="2147483651"/>
          </pc:sldLayoutMkLst>
        </pc:sldLayoutChg>
        <pc:sldLayoutChg chg="add del">
          <pc:chgData name="Oleksiy Orlyk" userId="a03eab28a7850cec" providerId="Windows Live" clId="Web-{B86F7D1C-ED45-1C57-E261-378BDD082B67}" dt="2024-11-03T15:45:07.502" v="8"/>
          <pc:sldLayoutMkLst>
            <pc:docMk/>
            <pc:sldMasterMk cId="2088296" sldId="2147483648"/>
            <pc:sldLayoutMk cId="983087615" sldId="2147483652"/>
          </pc:sldLayoutMkLst>
        </pc:sldLayoutChg>
        <pc:sldLayoutChg chg="add del">
          <pc:chgData name="Oleksiy Orlyk" userId="a03eab28a7850cec" providerId="Windows Live" clId="Web-{B86F7D1C-ED45-1C57-E261-378BDD082B67}" dt="2024-11-03T15:45:07.502" v="8"/>
          <pc:sldLayoutMkLst>
            <pc:docMk/>
            <pc:sldMasterMk cId="2088296" sldId="2147483648"/>
            <pc:sldLayoutMk cId="3755882967" sldId="2147483653"/>
          </pc:sldLayoutMkLst>
        </pc:sldLayoutChg>
        <pc:sldLayoutChg chg="add del">
          <pc:chgData name="Oleksiy Orlyk" userId="a03eab28a7850cec" providerId="Windows Live" clId="Web-{B86F7D1C-ED45-1C57-E261-378BDD082B67}" dt="2024-11-03T15:45:07.502" v="8"/>
          <pc:sldLayoutMkLst>
            <pc:docMk/>
            <pc:sldMasterMk cId="2088296" sldId="2147483648"/>
            <pc:sldLayoutMk cId="3391776401" sldId="2147483654"/>
          </pc:sldLayoutMkLst>
        </pc:sldLayoutChg>
        <pc:sldLayoutChg chg="add del">
          <pc:chgData name="Oleksiy Orlyk" userId="a03eab28a7850cec" providerId="Windows Live" clId="Web-{B86F7D1C-ED45-1C57-E261-378BDD082B67}" dt="2024-11-03T15:45:07.502" v="8"/>
          <pc:sldLayoutMkLst>
            <pc:docMk/>
            <pc:sldMasterMk cId="2088296" sldId="2147483648"/>
            <pc:sldLayoutMk cId="2983607307" sldId="2147483655"/>
          </pc:sldLayoutMkLst>
        </pc:sldLayoutChg>
        <pc:sldLayoutChg chg="add del">
          <pc:chgData name="Oleksiy Orlyk" userId="a03eab28a7850cec" providerId="Windows Live" clId="Web-{B86F7D1C-ED45-1C57-E261-378BDD082B67}" dt="2024-11-03T15:45:07.502" v="8"/>
          <pc:sldLayoutMkLst>
            <pc:docMk/>
            <pc:sldMasterMk cId="2088296" sldId="2147483648"/>
            <pc:sldLayoutMk cId="2050522111" sldId="2147483656"/>
          </pc:sldLayoutMkLst>
        </pc:sldLayoutChg>
        <pc:sldLayoutChg chg="add del">
          <pc:chgData name="Oleksiy Orlyk" userId="a03eab28a7850cec" providerId="Windows Live" clId="Web-{B86F7D1C-ED45-1C57-E261-378BDD082B67}" dt="2024-11-03T15:45:07.502" v="8"/>
          <pc:sldLayoutMkLst>
            <pc:docMk/>
            <pc:sldMasterMk cId="2088296" sldId="2147483648"/>
            <pc:sldLayoutMk cId="2577304961" sldId="2147483657"/>
          </pc:sldLayoutMkLst>
        </pc:sldLayoutChg>
        <pc:sldLayoutChg chg="add del">
          <pc:chgData name="Oleksiy Orlyk" userId="a03eab28a7850cec" providerId="Windows Live" clId="Web-{B86F7D1C-ED45-1C57-E261-378BDD082B67}" dt="2024-11-03T15:45:07.502" v="8"/>
          <pc:sldLayoutMkLst>
            <pc:docMk/>
            <pc:sldMasterMk cId="2088296" sldId="2147483648"/>
            <pc:sldLayoutMk cId="3408874242" sldId="2147483658"/>
          </pc:sldLayoutMkLst>
        </pc:sldLayoutChg>
        <pc:sldLayoutChg chg="add del">
          <pc:chgData name="Oleksiy Orlyk" userId="a03eab28a7850cec" providerId="Windows Live" clId="Web-{B86F7D1C-ED45-1C57-E261-378BDD082B67}" dt="2024-11-03T15:45:07.502" v="8"/>
          <pc:sldLayoutMkLst>
            <pc:docMk/>
            <pc:sldMasterMk cId="2088296" sldId="2147483648"/>
            <pc:sldLayoutMk cId="1116257742" sldId="2147483659"/>
          </pc:sldLayoutMkLst>
        </pc:sldLayoutChg>
      </pc:sldMasterChg>
      <pc:sldMasterChg chg="add del addSldLayout delSldLayout">
        <pc:chgData name="Oleksiy Orlyk" userId="a03eab28a7850cec" providerId="Windows Live" clId="Web-{B86F7D1C-ED45-1C57-E261-378BDD082B67}" dt="2024-11-03T15:45:07.455" v="7"/>
        <pc:sldMasterMkLst>
          <pc:docMk/>
          <pc:sldMasterMk cId="958906563" sldId="2147483699"/>
        </pc:sldMasterMkLst>
        <pc:sldLayoutChg chg="add del">
          <pc:chgData name="Oleksiy Orlyk" userId="a03eab28a7850cec" providerId="Windows Live" clId="Web-{B86F7D1C-ED45-1C57-E261-378BDD082B67}" dt="2024-11-03T15:45:07.455" v="7"/>
          <pc:sldLayoutMkLst>
            <pc:docMk/>
            <pc:sldMasterMk cId="958906563" sldId="2147483699"/>
            <pc:sldLayoutMk cId="1922554515" sldId="2147483688"/>
          </pc:sldLayoutMkLst>
        </pc:sldLayoutChg>
        <pc:sldLayoutChg chg="add del">
          <pc:chgData name="Oleksiy Orlyk" userId="a03eab28a7850cec" providerId="Windows Live" clId="Web-{B86F7D1C-ED45-1C57-E261-378BDD082B67}" dt="2024-11-03T15:45:07.455" v="7"/>
          <pc:sldLayoutMkLst>
            <pc:docMk/>
            <pc:sldMasterMk cId="958906563" sldId="2147483699"/>
            <pc:sldLayoutMk cId="3359739812" sldId="2147483689"/>
          </pc:sldLayoutMkLst>
        </pc:sldLayoutChg>
        <pc:sldLayoutChg chg="add del">
          <pc:chgData name="Oleksiy Orlyk" userId="a03eab28a7850cec" providerId="Windows Live" clId="Web-{B86F7D1C-ED45-1C57-E261-378BDD082B67}" dt="2024-11-03T15:45:07.455" v="7"/>
          <pc:sldLayoutMkLst>
            <pc:docMk/>
            <pc:sldMasterMk cId="958906563" sldId="2147483699"/>
            <pc:sldLayoutMk cId="233733239" sldId="2147483690"/>
          </pc:sldLayoutMkLst>
        </pc:sldLayoutChg>
        <pc:sldLayoutChg chg="add del">
          <pc:chgData name="Oleksiy Orlyk" userId="a03eab28a7850cec" providerId="Windows Live" clId="Web-{B86F7D1C-ED45-1C57-E261-378BDD082B67}" dt="2024-11-03T15:45:07.455" v="7"/>
          <pc:sldLayoutMkLst>
            <pc:docMk/>
            <pc:sldMasterMk cId="958906563" sldId="2147483699"/>
            <pc:sldLayoutMk cId="3673781572" sldId="2147483691"/>
          </pc:sldLayoutMkLst>
        </pc:sldLayoutChg>
        <pc:sldLayoutChg chg="add del">
          <pc:chgData name="Oleksiy Orlyk" userId="a03eab28a7850cec" providerId="Windows Live" clId="Web-{B86F7D1C-ED45-1C57-E261-378BDD082B67}" dt="2024-11-03T15:45:07.455" v="7"/>
          <pc:sldLayoutMkLst>
            <pc:docMk/>
            <pc:sldMasterMk cId="958906563" sldId="2147483699"/>
            <pc:sldLayoutMk cId="1487917158" sldId="2147483692"/>
          </pc:sldLayoutMkLst>
        </pc:sldLayoutChg>
        <pc:sldLayoutChg chg="add del">
          <pc:chgData name="Oleksiy Orlyk" userId="a03eab28a7850cec" providerId="Windows Live" clId="Web-{B86F7D1C-ED45-1C57-E261-378BDD082B67}" dt="2024-11-03T15:45:07.455" v="7"/>
          <pc:sldLayoutMkLst>
            <pc:docMk/>
            <pc:sldMasterMk cId="958906563" sldId="2147483699"/>
            <pc:sldLayoutMk cId="3959425965" sldId="2147483693"/>
          </pc:sldLayoutMkLst>
        </pc:sldLayoutChg>
        <pc:sldLayoutChg chg="add del">
          <pc:chgData name="Oleksiy Orlyk" userId="a03eab28a7850cec" providerId="Windows Live" clId="Web-{B86F7D1C-ED45-1C57-E261-378BDD082B67}" dt="2024-11-03T15:45:07.455" v="7"/>
          <pc:sldLayoutMkLst>
            <pc:docMk/>
            <pc:sldMasterMk cId="958906563" sldId="2147483699"/>
            <pc:sldLayoutMk cId="2173619390" sldId="2147483694"/>
          </pc:sldLayoutMkLst>
        </pc:sldLayoutChg>
        <pc:sldLayoutChg chg="add del">
          <pc:chgData name="Oleksiy Orlyk" userId="a03eab28a7850cec" providerId="Windows Live" clId="Web-{B86F7D1C-ED45-1C57-E261-378BDD082B67}" dt="2024-11-03T15:45:07.455" v="7"/>
          <pc:sldLayoutMkLst>
            <pc:docMk/>
            <pc:sldMasterMk cId="958906563" sldId="2147483699"/>
            <pc:sldLayoutMk cId="1948826155" sldId="2147483695"/>
          </pc:sldLayoutMkLst>
        </pc:sldLayoutChg>
        <pc:sldLayoutChg chg="add del">
          <pc:chgData name="Oleksiy Orlyk" userId="a03eab28a7850cec" providerId="Windows Live" clId="Web-{B86F7D1C-ED45-1C57-E261-378BDD082B67}" dt="2024-11-03T15:45:07.455" v="7"/>
          <pc:sldLayoutMkLst>
            <pc:docMk/>
            <pc:sldMasterMk cId="958906563" sldId="2147483699"/>
            <pc:sldLayoutMk cId="3507120471" sldId="2147483696"/>
          </pc:sldLayoutMkLst>
        </pc:sldLayoutChg>
        <pc:sldLayoutChg chg="add del">
          <pc:chgData name="Oleksiy Orlyk" userId="a03eab28a7850cec" providerId="Windows Live" clId="Web-{B86F7D1C-ED45-1C57-E261-378BDD082B67}" dt="2024-11-03T15:45:07.455" v="7"/>
          <pc:sldLayoutMkLst>
            <pc:docMk/>
            <pc:sldMasterMk cId="958906563" sldId="2147483699"/>
            <pc:sldLayoutMk cId="2528324475" sldId="2147483697"/>
          </pc:sldLayoutMkLst>
        </pc:sldLayoutChg>
        <pc:sldLayoutChg chg="add del">
          <pc:chgData name="Oleksiy Orlyk" userId="a03eab28a7850cec" providerId="Windows Live" clId="Web-{B86F7D1C-ED45-1C57-E261-378BDD082B67}" dt="2024-11-03T15:45:07.455" v="7"/>
          <pc:sldLayoutMkLst>
            <pc:docMk/>
            <pc:sldMasterMk cId="958906563" sldId="2147483699"/>
            <pc:sldLayoutMk cId="2620328930" sldId="2147483698"/>
          </pc:sldLayoutMkLst>
        </pc:sldLayoutChg>
      </pc:sldMasterChg>
      <pc:sldMasterChg chg="add del addSldLayout delSldLayout">
        <pc:chgData name="Oleksiy Orlyk" userId="a03eab28a7850cec" providerId="Windows Live" clId="Web-{B86F7D1C-ED45-1C57-E261-378BDD082B67}" dt="2024-11-03T15:45:19.799" v="9"/>
        <pc:sldMasterMkLst>
          <pc:docMk/>
          <pc:sldMasterMk cId="3808351879" sldId="2147483725"/>
        </pc:sldMasterMkLst>
        <pc:sldLayoutChg chg="add del">
          <pc:chgData name="Oleksiy Orlyk" userId="a03eab28a7850cec" providerId="Windows Live" clId="Web-{B86F7D1C-ED45-1C57-E261-378BDD082B67}" dt="2024-11-03T15:45:19.799" v="9"/>
          <pc:sldLayoutMkLst>
            <pc:docMk/>
            <pc:sldMasterMk cId="3808351879" sldId="2147483725"/>
            <pc:sldLayoutMk cId="3916055459" sldId="2147483714"/>
          </pc:sldLayoutMkLst>
        </pc:sldLayoutChg>
        <pc:sldLayoutChg chg="add del">
          <pc:chgData name="Oleksiy Orlyk" userId="a03eab28a7850cec" providerId="Windows Live" clId="Web-{B86F7D1C-ED45-1C57-E261-378BDD082B67}" dt="2024-11-03T15:45:19.799" v="9"/>
          <pc:sldLayoutMkLst>
            <pc:docMk/>
            <pc:sldMasterMk cId="3808351879" sldId="2147483725"/>
            <pc:sldLayoutMk cId="2777861397" sldId="2147483715"/>
          </pc:sldLayoutMkLst>
        </pc:sldLayoutChg>
        <pc:sldLayoutChg chg="add del">
          <pc:chgData name="Oleksiy Orlyk" userId="a03eab28a7850cec" providerId="Windows Live" clId="Web-{B86F7D1C-ED45-1C57-E261-378BDD082B67}" dt="2024-11-03T15:45:19.799" v="9"/>
          <pc:sldLayoutMkLst>
            <pc:docMk/>
            <pc:sldMasterMk cId="3808351879" sldId="2147483725"/>
            <pc:sldLayoutMk cId="482459245" sldId="2147483716"/>
          </pc:sldLayoutMkLst>
        </pc:sldLayoutChg>
        <pc:sldLayoutChg chg="add del">
          <pc:chgData name="Oleksiy Orlyk" userId="a03eab28a7850cec" providerId="Windows Live" clId="Web-{B86F7D1C-ED45-1C57-E261-378BDD082B67}" dt="2024-11-03T15:45:19.799" v="9"/>
          <pc:sldLayoutMkLst>
            <pc:docMk/>
            <pc:sldMasterMk cId="3808351879" sldId="2147483725"/>
            <pc:sldLayoutMk cId="3169052362" sldId="2147483717"/>
          </pc:sldLayoutMkLst>
        </pc:sldLayoutChg>
        <pc:sldLayoutChg chg="add del">
          <pc:chgData name="Oleksiy Orlyk" userId="a03eab28a7850cec" providerId="Windows Live" clId="Web-{B86F7D1C-ED45-1C57-E261-378BDD082B67}" dt="2024-11-03T15:45:19.799" v="9"/>
          <pc:sldLayoutMkLst>
            <pc:docMk/>
            <pc:sldMasterMk cId="3808351879" sldId="2147483725"/>
            <pc:sldLayoutMk cId="367073258" sldId="2147483718"/>
          </pc:sldLayoutMkLst>
        </pc:sldLayoutChg>
        <pc:sldLayoutChg chg="add del">
          <pc:chgData name="Oleksiy Orlyk" userId="a03eab28a7850cec" providerId="Windows Live" clId="Web-{B86F7D1C-ED45-1C57-E261-378BDD082B67}" dt="2024-11-03T15:45:19.799" v="9"/>
          <pc:sldLayoutMkLst>
            <pc:docMk/>
            <pc:sldMasterMk cId="3808351879" sldId="2147483725"/>
            <pc:sldLayoutMk cId="1929443292" sldId="2147483719"/>
          </pc:sldLayoutMkLst>
        </pc:sldLayoutChg>
        <pc:sldLayoutChg chg="add del">
          <pc:chgData name="Oleksiy Orlyk" userId="a03eab28a7850cec" providerId="Windows Live" clId="Web-{B86F7D1C-ED45-1C57-E261-378BDD082B67}" dt="2024-11-03T15:45:19.799" v="9"/>
          <pc:sldLayoutMkLst>
            <pc:docMk/>
            <pc:sldMasterMk cId="3808351879" sldId="2147483725"/>
            <pc:sldLayoutMk cId="3402721455" sldId="2147483720"/>
          </pc:sldLayoutMkLst>
        </pc:sldLayoutChg>
        <pc:sldLayoutChg chg="add del">
          <pc:chgData name="Oleksiy Orlyk" userId="a03eab28a7850cec" providerId="Windows Live" clId="Web-{B86F7D1C-ED45-1C57-E261-378BDD082B67}" dt="2024-11-03T15:45:19.799" v="9"/>
          <pc:sldLayoutMkLst>
            <pc:docMk/>
            <pc:sldMasterMk cId="3808351879" sldId="2147483725"/>
            <pc:sldLayoutMk cId="1194449993" sldId="2147483721"/>
          </pc:sldLayoutMkLst>
        </pc:sldLayoutChg>
        <pc:sldLayoutChg chg="add del">
          <pc:chgData name="Oleksiy Orlyk" userId="a03eab28a7850cec" providerId="Windows Live" clId="Web-{B86F7D1C-ED45-1C57-E261-378BDD082B67}" dt="2024-11-03T15:45:19.799" v="9"/>
          <pc:sldLayoutMkLst>
            <pc:docMk/>
            <pc:sldMasterMk cId="3808351879" sldId="2147483725"/>
            <pc:sldLayoutMk cId="1781175895" sldId="2147483722"/>
          </pc:sldLayoutMkLst>
        </pc:sldLayoutChg>
        <pc:sldLayoutChg chg="add del">
          <pc:chgData name="Oleksiy Orlyk" userId="a03eab28a7850cec" providerId="Windows Live" clId="Web-{B86F7D1C-ED45-1C57-E261-378BDD082B67}" dt="2024-11-03T15:45:19.799" v="9"/>
          <pc:sldLayoutMkLst>
            <pc:docMk/>
            <pc:sldMasterMk cId="3808351879" sldId="2147483725"/>
            <pc:sldLayoutMk cId="1974577867" sldId="2147483723"/>
          </pc:sldLayoutMkLst>
        </pc:sldLayoutChg>
        <pc:sldLayoutChg chg="add del">
          <pc:chgData name="Oleksiy Orlyk" userId="a03eab28a7850cec" providerId="Windows Live" clId="Web-{B86F7D1C-ED45-1C57-E261-378BDD082B67}" dt="2024-11-03T15:45:19.799" v="9"/>
          <pc:sldLayoutMkLst>
            <pc:docMk/>
            <pc:sldMasterMk cId="3808351879" sldId="2147483725"/>
            <pc:sldLayoutMk cId="1852162652" sldId="2147483724"/>
          </pc:sldLayoutMkLst>
        </pc:sldLayoutChg>
      </pc:sldMasterChg>
      <pc:sldMasterChg chg="add addSldLayout modSldLayout">
        <pc:chgData name="Oleksiy Orlyk" userId="a03eab28a7850cec" providerId="Windows Live" clId="Web-{B86F7D1C-ED45-1C57-E261-378BDD082B67}" dt="2024-11-03T15:45:19.799" v="9"/>
        <pc:sldMasterMkLst>
          <pc:docMk/>
          <pc:sldMasterMk cId="1226894469" sldId="2147483726"/>
        </pc:sldMasterMkLst>
        <pc:sldLayoutChg chg="add mod replId">
          <pc:chgData name="Oleksiy Orlyk" userId="a03eab28a7850cec" providerId="Windows Live" clId="Web-{B86F7D1C-ED45-1C57-E261-378BDD082B67}" dt="2024-11-03T15:45:19.799" v="9"/>
          <pc:sldLayoutMkLst>
            <pc:docMk/>
            <pc:sldMasterMk cId="1226894469" sldId="2147483726"/>
            <pc:sldLayoutMk cId="645182431" sldId="2147483727"/>
          </pc:sldLayoutMkLst>
        </pc:sldLayoutChg>
        <pc:sldLayoutChg chg="add mod replId">
          <pc:chgData name="Oleksiy Orlyk" userId="a03eab28a7850cec" providerId="Windows Live" clId="Web-{B86F7D1C-ED45-1C57-E261-378BDD082B67}" dt="2024-11-03T15:45:19.799" v="9"/>
          <pc:sldLayoutMkLst>
            <pc:docMk/>
            <pc:sldMasterMk cId="1226894469" sldId="2147483726"/>
            <pc:sldLayoutMk cId="4150851897" sldId="2147483728"/>
          </pc:sldLayoutMkLst>
        </pc:sldLayoutChg>
        <pc:sldLayoutChg chg="add mod replId">
          <pc:chgData name="Oleksiy Orlyk" userId="a03eab28a7850cec" providerId="Windows Live" clId="Web-{B86F7D1C-ED45-1C57-E261-378BDD082B67}" dt="2024-11-03T15:45:19.799" v="9"/>
          <pc:sldLayoutMkLst>
            <pc:docMk/>
            <pc:sldMasterMk cId="1226894469" sldId="2147483726"/>
            <pc:sldLayoutMk cId="3614567679" sldId="2147483729"/>
          </pc:sldLayoutMkLst>
        </pc:sldLayoutChg>
        <pc:sldLayoutChg chg="add mod replId">
          <pc:chgData name="Oleksiy Orlyk" userId="a03eab28a7850cec" providerId="Windows Live" clId="Web-{B86F7D1C-ED45-1C57-E261-378BDD082B67}" dt="2024-11-03T15:45:19.799" v="9"/>
          <pc:sldLayoutMkLst>
            <pc:docMk/>
            <pc:sldMasterMk cId="1226894469" sldId="2147483726"/>
            <pc:sldLayoutMk cId="3757147911" sldId="2147483730"/>
          </pc:sldLayoutMkLst>
        </pc:sldLayoutChg>
        <pc:sldLayoutChg chg="add mod replId">
          <pc:chgData name="Oleksiy Orlyk" userId="a03eab28a7850cec" providerId="Windows Live" clId="Web-{B86F7D1C-ED45-1C57-E261-378BDD082B67}" dt="2024-11-03T15:45:19.799" v="9"/>
          <pc:sldLayoutMkLst>
            <pc:docMk/>
            <pc:sldMasterMk cId="1226894469" sldId="2147483726"/>
            <pc:sldLayoutMk cId="3043358737" sldId="2147483731"/>
          </pc:sldLayoutMkLst>
        </pc:sldLayoutChg>
        <pc:sldLayoutChg chg="add mod replId">
          <pc:chgData name="Oleksiy Orlyk" userId="a03eab28a7850cec" providerId="Windows Live" clId="Web-{B86F7D1C-ED45-1C57-E261-378BDD082B67}" dt="2024-11-03T15:45:19.799" v="9"/>
          <pc:sldLayoutMkLst>
            <pc:docMk/>
            <pc:sldMasterMk cId="1226894469" sldId="2147483726"/>
            <pc:sldLayoutMk cId="2939394154" sldId="2147483732"/>
          </pc:sldLayoutMkLst>
        </pc:sldLayoutChg>
        <pc:sldLayoutChg chg="add mod replId">
          <pc:chgData name="Oleksiy Orlyk" userId="a03eab28a7850cec" providerId="Windows Live" clId="Web-{B86F7D1C-ED45-1C57-E261-378BDD082B67}" dt="2024-11-03T15:45:19.799" v="9"/>
          <pc:sldLayoutMkLst>
            <pc:docMk/>
            <pc:sldMasterMk cId="1226894469" sldId="2147483726"/>
            <pc:sldLayoutMk cId="1458547875" sldId="2147483733"/>
          </pc:sldLayoutMkLst>
        </pc:sldLayoutChg>
        <pc:sldLayoutChg chg="add mod replId">
          <pc:chgData name="Oleksiy Orlyk" userId="a03eab28a7850cec" providerId="Windows Live" clId="Web-{B86F7D1C-ED45-1C57-E261-378BDD082B67}" dt="2024-11-03T15:45:19.799" v="9"/>
          <pc:sldLayoutMkLst>
            <pc:docMk/>
            <pc:sldMasterMk cId="1226894469" sldId="2147483726"/>
            <pc:sldLayoutMk cId="4231853734" sldId="2147483734"/>
          </pc:sldLayoutMkLst>
        </pc:sldLayoutChg>
        <pc:sldLayoutChg chg="add mod replId">
          <pc:chgData name="Oleksiy Orlyk" userId="a03eab28a7850cec" providerId="Windows Live" clId="Web-{B86F7D1C-ED45-1C57-E261-378BDD082B67}" dt="2024-11-03T15:45:19.799" v="9"/>
          <pc:sldLayoutMkLst>
            <pc:docMk/>
            <pc:sldMasterMk cId="1226894469" sldId="2147483726"/>
            <pc:sldLayoutMk cId="2379579157" sldId="2147483735"/>
          </pc:sldLayoutMkLst>
        </pc:sldLayoutChg>
        <pc:sldLayoutChg chg="add mod replId">
          <pc:chgData name="Oleksiy Orlyk" userId="a03eab28a7850cec" providerId="Windows Live" clId="Web-{B86F7D1C-ED45-1C57-E261-378BDD082B67}" dt="2024-11-03T15:45:19.799" v="9"/>
          <pc:sldLayoutMkLst>
            <pc:docMk/>
            <pc:sldMasterMk cId="1226894469" sldId="2147483726"/>
            <pc:sldLayoutMk cId="1805276122" sldId="2147483736"/>
          </pc:sldLayoutMkLst>
        </pc:sldLayoutChg>
        <pc:sldLayoutChg chg="add mod replId">
          <pc:chgData name="Oleksiy Orlyk" userId="a03eab28a7850cec" providerId="Windows Live" clId="Web-{B86F7D1C-ED45-1C57-E261-378BDD082B67}" dt="2024-11-03T15:45:19.799" v="9"/>
          <pc:sldLayoutMkLst>
            <pc:docMk/>
            <pc:sldMasterMk cId="1226894469" sldId="2147483726"/>
            <pc:sldLayoutMk cId="1790295430" sldId="2147483737"/>
          </pc:sldLayoutMkLst>
        </pc:sldLayoutChg>
      </pc:sldMasterChg>
      <pc:sldMasterChg chg="add del addSldLayout delSldLayout">
        <pc:chgData name="Oleksiy Orlyk" userId="a03eab28a7850cec" providerId="Windows Live" clId="Web-{B86F7D1C-ED45-1C57-E261-378BDD082B67}" dt="2024-11-03T15:45:01.642" v="3"/>
        <pc:sldMasterMkLst>
          <pc:docMk/>
          <pc:sldMasterMk cId="3470363411" sldId="2147483751"/>
        </pc:sldMasterMkLst>
        <pc:sldLayoutChg chg="add del">
          <pc:chgData name="Oleksiy Orlyk" userId="a03eab28a7850cec" providerId="Windows Live" clId="Web-{B86F7D1C-ED45-1C57-E261-378BDD082B67}" dt="2024-11-03T15:45:01.642" v="3"/>
          <pc:sldLayoutMkLst>
            <pc:docMk/>
            <pc:sldMasterMk cId="3470363411" sldId="2147483751"/>
            <pc:sldLayoutMk cId="2947465362" sldId="2147483740"/>
          </pc:sldLayoutMkLst>
        </pc:sldLayoutChg>
        <pc:sldLayoutChg chg="add del">
          <pc:chgData name="Oleksiy Orlyk" userId="a03eab28a7850cec" providerId="Windows Live" clId="Web-{B86F7D1C-ED45-1C57-E261-378BDD082B67}" dt="2024-11-03T15:45:01.642" v="3"/>
          <pc:sldLayoutMkLst>
            <pc:docMk/>
            <pc:sldMasterMk cId="3470363411" sldId="2147483751"/>
            <pc:sldLayoutMk cId="1096947284" sldId="2147483741"/>
          </pc:sldLayoutMkLst>
        </pc:sldLayoutChg>
        <pc:sldLayoutChg chg="add del">
          <pc:chgData name="Oleksiy Orlyk" userId="a03eab28a7850cec" providerId="Windows Live" clId="Web-{B86F7D1C-ED45-1C57-E261-378BDD082B67}" dt="2024-11-03T15:45:01.642" v="3"/>
          <pc:sldLayoutMkLst>
            <pc:docMk/>
            <pc:sldMasterMk cId="3470363411" sldId="2147483751"/>
            <pc:sldLayoutMk cId="2719985204" sldId="2147483742"/>
          </pc:sldLayoutMkLst>
        </pc:sldLayoutChg>
        <pc:sldLayoutChg chg="add del">
          <pc:chgData name="Oleksiy Orlyk" userId="a03eab28a7850cec" providerId="Windows Live" clId="Web-{B86F7D1C-ED45-1C57-E261-378BDD082B67}" dt="2024-11-03T15:45:01.642" v="3"/>
          <pc:sldLayoutMkLst>
            <pc:docMk/>
            <pc:sldMasterMk cId="3470363411" sldId="2147483751"/>
            <pc:sldLayoutMk cId="3282195606" sldId="2147483743"/>
          </pc:sldLayoutMkLst>
        </pc:sldLayoutChg>
        <pc:sldLayoutChg chg="add del">
          <pc:chgData name="Oleksiy Orlyk" userId="a03eab28a7850cec" providerId="Windows Live" clId="Web-{B86F7D1C-ED45-1C57-E261-378BDD082B67}" dt="2024-11-03T15:45:01.642" v="3"/>
          <pc:sldLayoutMkLst>
            <pc:docMk/>
            <pc:sldMasterMk cId="3470363411" sldId="2147483751"/>
            <pc:sldLayoutMk cId="154547000" sldId="2147483744"/>
          </pc:sldLayoutMkLst>
        </pc:sldLayoutChg>
        <pc:sldLayoutChg chg="add del">
          <pc:chgData name="Oleksiy Orlyk" userId="a03eab28a7850cec" providerId="Windows Live" clId="Web-{B86F7D1C-ED45-1C57-E261-378BDD082B67}" dt="2024-11-03T15:45:01.642" v="3"/>
          <pc:sldLayoutMkLst>
            <pc:docMk/>
            <pc:sldMasterMk cId="3470363411" sldId="2147483751"/>
            <pc:sldLayoutMk cId="2309064390" sldId="2147483745"/>
          </pc:sldLayoutMkLst>
        </pc:sldLayoutChg>
        <pc:sldLayoutChg chg="add del">
          <pc:chgData name="Oleksiy Orlyk" userId="a03eab28a7850cec" providerId="Windows Live" clId="Web-{B86F7D1C-ED45-1C57-E261-378BDD082B67}" dt="2024-11-03T15:45:01.642" v="3"/>
          <pc:sldLayoutMkLst>
            <pc:docMk/>
            <pc:sldMasterMk cId="3470363411" sldId="2147483751"/>
            <pc:sldLayoutMk cId="2274353671" sldId="2147483746"/>
          </pc:sldLayoutMkLst>
        </pc:sldLayoutChg>
        <pc:sldLayoutChg chg="add del">
          <pc:chgData name="Oleksiy Orlyk" userId="a03eab28a7850cec" providerId="Windows Live" clId="Web-{B86F7D1C-ED45-1C57-E261-378BDD082B67}" dt="2024-11-03T15:45:01.642" v="3"/>
          <pc:sldLayoutMkLst>
            <pc:docMk/>
            <pc:sldMasterMk cId="3470363411" sldId="2147483751"/>
            <pc:sldLayoutMk cId="3381963174" sldId="2147483747"/>
          </pc:sldLayoutMkLst>
        </pc:sldLayoutChg>
        <pc:sldLayoutChg chg="add del">
          <pc:chgData name="Oleksiy Orlyk" userId="a03eab28a7850cec" providerId="Windows Live" clId="Web-{B86F7D1C-ED45-1C57-E261-378BDD082B67}" dt="2024-11-03T15:45:01.642" v="3"/>
          <pc:sldLayoutMkLst>
            <pc:docMk/>
            <pc:sldMasterMk cId="3470363411" sldId="2147483751"/>
            <pc:sldLayoutMk cId="1699144747" sldId="2147483748"/>
          </pc:sldLayoutMkLst>
        </pc:sldLayoutChg>
        <pc:sldLayoutChg chg="add del">
          <pc:chgData name="Oleksiy Orlyk" userId="a03eab28a7850cec" providerId="Windows Live" clId="Web-{B86F7D1C-ED45-1C57-E261-378BDD082B67}" dt="2024-11-03T15:45:01.642" v="3"/>
          <pc:sldLayoutMkLst>
            <pc:docMk/>
            <pc:sldMasterMk cId="3470363411" sldId="2147483751"/>
            <pc:sldLayoutMk cId="4110234872" sldId="2147483749"/>
          </pc:sldLayoutMkLst>
        </pc:sldLayoutChg>
        <pc:sldLayoutChg chg="add del">
          <pc:chgData name="Oleksiy Orlyk" userId="a03eab28a7850cec" providerId="Windows Live" clId="Web-{B86F7D1C-ED45-1C57-E261-378BDD082B67}" dt="2024-11-03T15:45:01.642" v="3"/>
          <pc:sldLayoutMkLst>
            <pc:docMk/>
            <pc:sldMasterMk cId="3470363411" sldId="2147483751"/>
            <pc:sldLayoutMk cId="2851805561" sldId="2147483750"/>
          </pc:sldLayoutMkLst>
        </pc:sldLayoutChg>
      </pc:sldMasterChg>
    </pc:docChg>
  </pc:docChgLst>
  <pc:docChgLst>
    <pc:chgData name="Oleksiy Orlyk" userId="a03eab28a7850cec" providerId="Windows Live" clId="Web-{C3B35FD8-D298-F0DF-2275-185F07E9DBFF}"/>
    <pc:docChg chg="addSld modSld sldOrd">
      <pc:chgData name="Oleksiy Orlyk" userId="a03eab28a7850cec" providerId="Windows Live" clId="Web-{C3B35FD8-D298-F0DF-2275-185F07E9DBFF}" dt="2024-11-06T10:49:15.957" v="422" actId="1076"/>
      <pc:docMkLst>
        <pc:docMk/>
      </pc:docMkLst>
      <pc:sldChg chg="addSp delSp modSp">
        <pc:chgData name="Oleksiy Orlyk" userId="a03eab28a7850cec" providerId="Windows Live" clId="Web-{C3B35FD8-D298-F0DF-2275-185F07E9DBFF}" dt="2024-11-06T09:51:37.531" v="15" actId="14100"/>
        <pc:sldMkLst>
          <pc:docMk/>
          <pc:sldMk cId="3930024240" sldId="256"/>
        </pc:sldMkLst>
        <pc:spChg chg="mod">
          <ac:chgData name="Oleksiy Orlyk" userId="a03eab28a7850cec" providerId="Windows Live" clId="Web-{C3B35FD8-D298-F0DF-2275-185F07E9DBFF}" dt="2024-11-06T09:50:10.837" v="6" actId="1076"/>
          <ac:spMkLst>
            <pc:docMk/>
            <pc:sldMk cId="3930024240" sldId="256"/>
            <ac:spMk id="2" creationId="{00000000-0000-0000-0000-000000000000}"/>
          </ac:spMkLst>
        </pc:spChg>
        <pc:spChg chg="add mod">
          <ac:chgData name="Oleksiy Orlyk" userId="a03eab28a7850cec" providerId="Windows Live" clId="Web-{C3B35FD8-D298-F0DF-2275-185F07E9DBFF}" dt="2024-11-06T09:51:12.060" v="13" actId="1076"/>
          <ac:spMkLst>
            <pc:docMk/>
            <pc:sldMk cId="3930024240" sldId="256"/>
            <ac:spMk id="4" creationId="{309DF2F4-C5A8-EB59-CF96-334B77E2BFE9}"/>
          </ac:spMkLst>
        </pc:spChg>
        <pc:spChg chg="mod">
          <ac:chgData name="Oleksiy Orlyk" userId="a03eab28a7850cec" providerId="Windows Live" clId="Web-{C3B35FD8-D298-F0DF-2275-185F07E9DBFF}" dt="2024-11-06T09:51:20.186" v="14"/>
          <ac:spMkLst>
            <pc:docMk/>
            <pc:sldMk cId="3930024240" sldId="256"/>
            <ac:spMk id="13" creationId="{9475FAE5-DD17-F3EE-0BAB-E547D0389C52}"/>
          </ac:spMkLst>
        </pc:spChg>
        <pc:spChg chg="del">
          <ac:chgData name="Oleksiy Orlyk" userId="a03eab28a7850cec" providerId="Windows Live" clId="Web-{C3B35FD8-D298-F0DF-2275-185F07E9DBFF}" dt="2024-11-06T09:49:28.834" v="0"/>
          <ac:spMkLst>
            <pc:docMk/>
            <pc:sldMk cId="3930024240" sldId="256"/>
            <ac:spMk id="15" creationId="{9FD988C9-35CD-0163-17DB-825AC42402E5}"/>
          </ac:spMkLst>
        </pc:spChg>
        <pc:spChg chg="mod">
          <ac:chgData name="Oleksiy Orlyk" userId="a03eab28a7850cec" providerId="Windows Live" clId="Web-{C3B35FD8-D298-F0DF-2275-185F07E9DBFF}" dt="2024-11-06T09:51:37.531" v="15" actId="14100"/>
          <ac:spMkLst>
            <pc:docMk/>
            <pc:sldMk cId="3930024240" sldId="256"/>
            <ac:spMk id="16" creationId="{4FE8E60B-F034-D46F-CD07-674DA8C29A1A}"/>
          </ac:spMkLst>
        </pc:spChg>
      </pc:sldChg>
      <pc:sldChg chg="modSp">
        <pc:chgData name="Oleksiy Orlyk" userId="a03eab28a7850cec" providerId="Windows Live" clId="Web-{C3B35FD8-D298-F0DF-2275-185F07E9DBFF}" dt="2024-11-06T10:25:10.838" v="172" actId="14100"/>
        <pc:sldMkLst>
          <pc:docMk/>
          <pc:sldMk cId="1216198565" sldId="257"/>
        </pc:sldMkLst>
        <pc:spChg chg="mod">
          <ac:chgData name="Oleksiy Orlyk" userId="a03eab28a7850cec" providerId="Windows Live" clId="Web-{C3B35FD8-D298-F0DF-2275-185F07E9DBFF}" dt="2024-11-06T10:25:10.838" v="172" actId="14100"/>
          <ac:spMkLst>
            <pc:docMk/>
            <pc:sldMk cId="1216198565" sldId="257"/>
            <ac:spMk id="2" creationId="{5181CE2B-E2F3-B43A-8AC0-C02A943F8E74}"/>
          </ac:spMkLst>
        </pc:spChg>
      </pc:sldChg>
      <pc:sldChg chg="addSp modSp mod setBg setClrOvrMap">
        <pc:chgData name="Oleksiy Orlyk" userId="a03eab28a7850cec" providerId="Windows Live" clId="Web-{C3B35FD8-D298-F0DF-2275-185F07E9DBFF}" dt="2024-11-06T10:21:32.495" v="150" actId="20577"/>
        <pc:sldMkLst>
          <pc:docMk/>
          <pc:sldMk cId="3496026668" sldId="258"/>
        </pc:sldMkLst>
        <pc:spChg chg="mod ord">
          <ac:chgData name="Oleksiy Orlyk" userId="a03eab28a7850cec" providerId="Windows Live" clId="Web-{C3B35FD8-D298-F0DF-2275-185F07E9DBFF}" dt="2024-11-06T10:21:32.495" v="150" actId="20577"/>
          <ac:spMkLst>
            <pc:docMk/>
            <pc:sldMk cId="3496026668" sldId="258"/>
            <ac:spMk id="3" creationId="{EA4894BF-8E3B-FB7D-EB35-879AC4020016}"/>
          </ac:spMkLst>
        </pc:spChg>
        <pc:spChg chg="mod">
          <ac:chgData name="Oleksiy Orlyk" userId="a03eab28a7850cec" providerId="Windows Live" clId="Web-{C3B35FD8-D298-F0DF-2275-185F07E9DBFF}" dt="2024-11-06T10:12:16.387" v="87"/>
          <ac:spMkLst>
            <pc:docMk/>
            <pc:sldMk cId="3496026668" sldId="258"/>
            <ac:spMk id="5" creationId="{952A4020-DB9B-DA7E-8FDF-567835A4ED73}"/>
          </ac:spMkLst>
        </pc:spChg>
        <pc:spChg chg="add">
          <ac:chgData name="Oleksiy Orlyk" userId="a03eab28a7850cec" providerId="Windows Live" clId="Web-{C3B35FD8-D298-F0DF-2275-185F07E9DBFF}" dt="2024-11-06T10:12:16.387" v="87"/>
          <ac:spMkLst>
            <pc:docMk/>
            <pc:sldMk cId="3496026668" sldId="258"/>
            <ac:spMk id="10" creationId="{A3B89715-0C08-460F-B428-54CD79978851}"/>
          </ac:spMkLst>
        </pc:spChg>
        <pc:spChg chg="add">
          <ac:chgData name="Oleksiy Orlyk" userId="a03eab28a7850cec" providerId="Windows Live" clId="Web-{C3B35FD8-D298-F0DF-2275-185F07E9DBFF}" dt="2024-11-06T10:12:16.387" v="87"/>
          <ac:spMkLst>
            <pc:docMk/>
            <pc:sldMk cId="3496026668" sldId="258"/>
            <ac:spMk id="12" creationId="{7937B2BA-7A3F-4338-9F35-A23EE736762E}"/>
          </ac:spMkLst>
        </pc:spChg>
        <pc:spChg chg="add">
          <ac:chgData name="Oleksiy Orlyk" userId="a03eab28a7850cec" providerId="Windows Live" clId="Web-{C3B35FD8-D298-F0DF-2275-185F07E9DBFF}" dt="2024-11-06T10:12:16.387" v="87"/>
          <ac:spMkLst>
            <pc:docMk/>
            <pc:sldMk cId="3496026668" sldId="258"/>
            <ac:spMk id="14" creationId="{F677D424-9960-4ACA-BCD2-505B987C4043}"/>
          </ac:spMkLst>
        </pc:spChg>
        <pc:spChg chg="add">
          <ac:chgData name="Oleksiy Orlyk" userId="a03eab28a7850cec" providerId="Windows Live" clId="Web-{C3B35FD8-D298-F0DF-2275-185F07E9DBFF}" dt="2024-11-06T10:12:16.387" v="87"/>
          <ac:spMkLst>
            <pc:docMk/>
            <pc:sldMk cId="3496026668" sldId="258"/>
            <ac:spMk id="16" creationId="{534247F3-70BF-4860-A663-2ECA100F9E48}"/>
          </ac:spMkLst>
        </pc:spChg>
        <pc:spChg chg="add">
          <ac:chgData name="Oleksiy Orlyk" userId="a03eab28a7850cec" providerId="Windows Live" clId="Web-{C3B35FD8-D298-F0DF-2275-185F07E9DBFF}" dt="2024-11-06T10:12:16.387" v="87"/>
          <ac:spMkLst>
            <pc:docMk/>
            <pc:sldMk cId="3496026668" sldId="258"/>
            <ac:spMk id="18" creationId="{E81D5223-6DF2-4751-8B5D-D37B5D98A550}"/>
          </ac:spMkLst>
        </pc:spChg>
      </pc:sldChg>
      <pc:sldChg chg="modSp">
        <pc:chgData name="Oleksiy Orlyk" userId="a03eab28a7850cec" providerId="Windows Live" clId="Web-{C3B35FD8-D298-F0DF-2275-185F07E9DBFF}" dt="2024-11-06T10:22:03.294" v="156" actId="20577"/>
        <pc:sldMkLst>
          <pc:docMk/>
          <pc:sldMk cId="1825650712" sldId="259"/>
        </pc:sldMkLst>
        <pc:spChg chg="mod">
          <ac:chgData name="Oleksiy Orlyk" userId="a03eab28a7850cec" providerId="Windows Live" clId="Web-{C3B35FD8-D298-F0DF-2275-185F07E9DBFF}" dt="2024-11-06T10:22:03.294" v="156" actId="20577"/>
          <ac:spMkLst>
            <pc:docMk/>
            <pc:sldMk cId="1825650712" sldId="259"/>
            <ac:spMk id="5" creationId="{B218A6C6-59D8-86F6-9995-95ED3D9F49CA}"/>
          </ac:spMkLst>
        </pc:spChg>
      </pc:sldChg>
      <pc:sldChg chg="addSp delSp modSp mod setBg setClrOvrMap">
        <pc:chgData name="Oleksiy Orlyk" userId="a03eab28a7850cec" providerId="Windows Live" clId="Web-{C3B35FD8-D298-F0DF-2275-185F07E9DBFF}" dt="2024-11-06T10:20:48.788" v="145" actId="1076"/>
        <pc:sldMkLst>
          <pc:docMk/>
          <pc:sldMk cId="3133044359" sldId="260"/>
        </pc:sldMkLst>
        <pc:spChg chg="add del mod ord">
          <ac:chgData name="Oleksiy Orlyk" userId="a03eab28a7850cec" providerId="Windows Live" clId="Web-{C3B35FD8-D298-F0DF-2275-185F07E9DBFF}" dt="2024-11-06T10:20:48.788" v="145" actId="1076"/>
          <ac:spMkLst>
            <pc:docMk/>
            <pc:sldMk cId="3133044359" sldId="260"/>
            <ac:spMk id="3" creationId="{E1E43D08-0FF4-3700-86B6-3496C38B4B01}"/>
          </ac:spMkLst>
        </pc:spChg>
        <pc:spChg chg="mod">
          <ac:chgData name="Oleksiy Orlyk" userId="a03eab28a7850cec" providerId="Windows Live" clId="Web-{C3B35FD8-D298-F0DF-2275-185F07E9DBFF}" dt="2024-11-06T10:13:49.737" v="102" actId="20577"/>
          <ac:spMkLst>
            <pc:docMk/>
            <pc:sldMk cId="3133044359" sldId="260"/>
            <ac:spMk id="5" creationId="{740A7D4A-17C8-F07A-0A9A-27C7C03ADD84}"/>
          </ac:spMkLst>
        </pc:spChg>
        <pc:spChg chg="add del">
          <ac:chgData name="Oleksiy Orlyk" userId="a03eab28a7850cec" providerId="Windows Live" clId="Web-{C3B35FD8-D298-F0DF-2275-185F07E9DBFF}" dt="2024-11-06T10:10:15.831" v="85"/>
          <ac:spMkLst>
            <pc:docMk/>
            <pc:sldMk cId="3133044359" sldId="260"/>
            <ac:spMk id="8" creationId="{F92989FB-1024-49B7-BDF1-B3CE27D48623}"/>
          </ac:spMkLst>
        </pc:spChg>
        <pc:spChg chg="add del">
          <ac:chgData name="Oleksiy Orlyk" userId="a03eab28a7850cec" providerId="Windows Live" clId="Web-{C3B35FD8-D298-F0DF-2275-185F07E9DBFF}" dt="2024-11-06T10:10:15.831" v="85"/>
          <ac:spMkLst>
            <pc:docMk/>
            <pc:sldMk cId="3133044359" sldId="260"/>
            <ac:spMk id="9" creationId="{DFEE959E-BF10-4204-9556-D1707088D445}"/>
          </ac:spMkLst>
        </pc:spChg>
        <pc:spChg chg="add del">
          <ac:chgData name="Oleksiy Orlyk" userId="a03eab28a7850cec" providerId="Windows Live" clId="Web-{C3B35FD8-D298-F0DF-2275-185F07E9DBFF}" dt="2024-11-06T10:10:15.831" v="85"/>
          <ac:spMkLst>
            <pc:docMk/>
            <pc:sldMk cId="3133044359" sldId="260"/>
            <ac:spMk id="10" creationId="{DDD17B6A-CB37-4005-9681-A20AFCDC7822}"/>
          </ac:spMkLst>
        </pc:spChg>
        <pc:spChg chg="add del">
          <ac:chgData name="Oleksiy Orlyk" userId="a03eab28a7850cec" providerId="Windows Live" clId="Web-{C3B35FD8-D298-F0DF-2275-185F07E9DBFF}" dt="2024-11-06T10:09:39.188" v="79"/>
          <ac:spMkLst>
            <pc:docMk/>
            <pc:sldMk cId="3133044359" sldId="260"/>
            <ac:spMk id="11" creationId="{F92989FB-1024-49B7-BDF1-B3CE27D48623}"/>
          </ac:spMkLst>
        </pc:spChg>
        <pc:spChg chg="add del">
          <ac:chgData name="Oleksiy Orlyk" userId="a03eab28a7850cec" providerId="Windows Live" clId="Web-{C3B35FD8-D298-F0DF-2275-185F07E9DBFF}" dt="2024-11-06T10:10:15.831" v="85"/>
          <ac:spMkLst>
            <pc:docMk/>
            <pc:sldMk cId="3133044359" sldId="260"/>
            <ac:spMk id="12" creationId="{3B7BBDE9-DAED-40B0-A640-503C918D1CE3}"/>
          </ac:spMkLst>
        </pc:spChg>
        <pc:spChg chg="add del">
          <ac:chgData name="Oleksiy Orlyk" userId="a03eab28a7850cec" providerId="Windows Live" clId="Web-{C3B35FD8-D298-F0DF-2275-185F07E9DBFF}" dt="2024-11-06T10:09:39.188" v="79"/>
          <ac:spMkLst>
            <pc:docMk/>
            <pc:sldMk cId="3133044359" sldId="260"/>
            <ac:spMk id="13" creationId="{DFEE959E-BF10-4204-9556-D1707088D445}"/>
          </ac:spMkLst>
        </pc:spChg>
        <pc:spChg chg="add del">
          <ac:chgData name="Oleksiy Orlyk" userId="a03eab28a7850cec" providerId="Windows Live" clId="Web-{C3B35FD8-D298-F0DF-2275-185F07E9DBFF}" dt="2024-11-06T10:10:15.831" v="85"/>
          <ac:spMkLst>
            <pc:docMk/>
            <pc:sldMk cId="3133044359" sldId="260"/>
            <ac:spMk id="14" creationId="{7BC7EA7B-802E-41F4-8926-C4475287AA31}"/>
          </ac:spMkLst>
        </pc:spChg>
        <pc:spChg chg="add del">
          <ac:chgData name="Oleksiy Orlyk" userId="a03eab28a7850cec" providerId="Windows Live" clId="Web-{C3B35FD8-D298-F0DF-2275-185F07E9DBFF}" dt="2024-11-06T10:09:39.188" v="79"/>
          <ac:spMkLst>
            <pc:docMk/>
            <pc:sldMk cId="3133044359" sldId="260"/>
            <ac:spMk id="15" creationId="{DDD17B6A-CB37-4005-9681-A20AFCDC7822}"/>
          </ac:spMkLst>
        </pc:spChg>
        <pc:spChg chg="add del">
          <ac:chgData name="Oleksiy Orlyk" userId="a03eab28a7850cec" providerId="Windows Live" clId="Web-{C3B35FD8-D298-F0DF-2275-185F07E9DBFF}" dt="2024-11-06T10:09:39.188" v="79"/>
          <ac:spMkLst>
            <pc:docMk/>
            <pc:sldMk cId="3133044359" sldId="260"/>
            <ac:spMk id="17" creationId="{3B7BBDE9-DAED-40B0-A640-503C918D1CE3}"/>
          </ac:spMkLst>
        </pc:spChg>
        <pc:spChg chg="add">
          <ac:chgData name="Oleksiy Orlyk" userId="a03eab28a7850cec" providerId="Windows Live" clId="Web-{C3B35FD8-D298-F0DF-2275-185F07E9DBFF}" dt="2024-11-06T10:10:21.800" v="86"/>
          <ac:spMkLst>
            <pc:docMk/>
            <pc:sldMk cId="3133044359" sldId="260"/>
            <ac:spMk id="18" creationId="{B373F125-DEF3-41D6-9918-AB21A2ACC37A}"/>
          </ac:spMkLst>
        </pc:spChg>
        <pc:spChg chg="add del">
          <ac:chgData name="Oleksiy Orlyk" userId="a03eab28a7850cec" providerId="Windows Live" clId="Web-{C3B35FD8-D298-F0DF-2275-185F07E9DBFF}" dt="2024-11-06T10:09:39.188" v="79"/>
          <ac:spMkLst>
            <pc:docMk/>
            <pc:sldMk cId="3133044359" sldId="260"/>
            <ac:spMk id="19" creationId="{7BC7EA7B-802E-41F4-8926-C4475287AA31}"/>
          </ac:spMkLst>
        </pc:spChg>
        <pc:spChg chg="add">
          <ac:chgData name="Oleksiy Orlyk" userId="a03eab28a7850cec" providerId="Windows Live" clId="Web-{C3B35FD8-D298-F0DF-2275-185F07E9DBFF}" dt="2024-11-06T10:10:21.800" v="86"/>
          <ac:spMkLst>
            <pc:docMk/>
            <pc:sldMk cId="3133044359" sldId="260"/>
            <ac:spMk id="20" creationId="{71E9F226-EB6E-48C9-ADDA-636DE4BF4EBE}"/>
          </ac:spMkLst>
        </pc:spChg>
        <pc:spChg chg="add del">
          <ac:chgData name="Oleksiy Orlyk" userId="a03eab28a7850cec" providerId="Windows Live" clId="Web-{C3B35FD8-D298-F0DF-2275-185F07E9DBFF}" dt="2024-11-06T10:10:00.096" v="83"/>
          <ac:spMkLst>
            <pc:docMk/>
            <pc:sldMk cId="3133044359" sldId="260"/>
            <ac:spMk id="23" creationId="{F92989FB-1024-49B7-BDF1-B3CE27D48623}"/>
          </ac:spMkLst>
        </pc:spChg>
        <pc:spChg chg="add del">
          <ac:chgData name="Oleksiy Orlyk" userId="a03eab28a7850cec" providerId="Windows Live" clId="Web-{C3B35FD8-D298-F0DF-2275-185F07E9DBFF}" dt="2024-11-06T10:10:00.096" v="83"/>
          <ac:spMkLst>
            <pc:docMk/>
            <pc:sldMk cId="3133044359" sldId="260"/>
            <ac:spMk id="24" creationId="{DFEE959E-BF10-4204-9556-D1707088D445}"/>
          </ac:spMkLst>
        </pc:spChg>
        <pc:spChg chg="add del">
          <ac:chgData name="Oleksiy Orlyk" userId="a03eab28a7850cec" providerId="Windows Live" clId="Web-{C3B35FD8-D298-F0DF-2275-185F07E9DBFF}" dt="2024-11-06T10:10:00.096" v="83"/>
          <ac:spMkLst>
            <pc:docMk/>
            <pc:sldMk cId="3133044359" sldId="260"/>
            <ac:spMk id="25" creationId="{DDD17B6A-CB37-4005-9681-A20AFCDC7822}"/>
          </ac:spMkLst>
        </pc:spChg>
        <pc:spChg chg="add del">
          <ac:chgData name="Oleksiy Orlyk" userId="a03eab28a7850cec" providerId="Windows Live" clId="Web-{C3B35FD8-D298-F0DF-2275-185F07E9DBFF}" dt="2024-11-06T10:10:00.096" v="83"/>
          <ac:spMkLst>
            <pc:docMk/>
            <pc:sldMk cId="3133044359" sldId="260"/>
            <ac:spMk id="26" creationId="{3B7BBDE9-DAED-40B0-A640-503C918D1CE3}"/>
          </ac:spMkLst>
        </pc:spChg>
        <pc:spChg chg="add del">
          <ac:chgData name="Oleksiy Orlyk" userId="a03eab28a7850cec" providerId="Windows Live" clId="Web-{C3B35FD8-D298-F0DF-2275-185F07E9DBFF}" dt="2024-11-06T10:10:00.096" v="83"/>
          <ac:spMkLst>
            <pc:docMk/>
            <pc:sldMk cId="3133044359" sldId="260"/>
            <ac:spMk id="27" creationId="{7BC7EA7B-802E-41F4-8926-C4475287AA31}"/>
          </ac:spMkLst>
        </pc:spChg>
        <pc:graphicFrameChg chg="add del">
          <ac:chgData name="Oleksiy Orlyk" userId="a03eab28a7850cec" providerId="Windows Live" clId="Web-{C3B35FD8-D298-F0DF-2275-185F07E9DBFF}" dt="2024-11-06T10:09:39.188" v="79"/>
          <ac:graphicFrameMkLst>
            <pc:docMk/>
            <pc:sldMk cId="3133044359" sldId="260"/>
            <ac:graphicFrameMk id="7" creationId="{E72A60F6-64B8-0786-DBB2-37CA1D329787}"/>
          </ac:graphicFrameMkLst>
        </pc:graphicFrameChg>
        <pc:graphicFrameChg chg="add del">
          <ac:chgData name="Oleksiy Orlyk" userId="a03eab28a7850cec" providerId="Windows Live" clId="Web-{C3B35FD8-D298-F0DF-2275-185F07E9DBFF}" dt="2024-11-06T10:10:15.831" v="85"/>
          <ac:graphicFrameMkLst>
            <pc:docMk/>
            <pc:sldMk cId="3133044359" sldId="260"/>
            <ac:graphicFrameMk id="16" creationId="{E72A60F6-64B8-0786-DBB2-37CA1D329787}"/>
          </ac:graphicFrameMkLst>
        </pc:graphicFrameChg>
        <pc:graphicFrameChg chg="add del">
          <ac:chgData name="Oleksiy Orlyk" userId="a03eab28a7850cec" providerId="Windows Live" clId="Web-{C3B35FD8-D298-F0DF-2275-185F07E9DBFF}" dt="2024-11-06T10:09:42.141" v="81"/>
          <ac:graphicFrameMkLst>
            <pc:docMk/>
            <pc:sldMk cId="3133044359" sldId="260"/>
            <ac:graphicFrameMk id="21" creationId="{2466C955-15A0-0B8C-528B-845330F21ACE}"/>
          </ac:graphicFrameMkLst>
        </pc:graphicFrameChg>
        <pc:graphicFrameChg chg="add del">
          <ac:chgData name="Oleksiy Orlyk" userId="a03eab28a7850cec" providerId="Windows Live" clId="Web-{C3B35FD8-D298-F0DF-2275-185F07E9DBFF}" dt="2024-11-06T10:10:00.096" v="83"/>
          <ac:graphicFrameMkLst>
            <pc:docMk/>
            <pc:sldMk cId="3133044359" sldId="260"/>
            <ac:graphicFrameMk id="28" creationId="{E72A60F6-64B8-0786-DBB2-37CA1D329787}"/>
          </ac:graphicFrameMkLst>
        </pc:graphicFrameChg>
      </pc:sldChg>
      <pc:sldChg chg="addSp modSp new mod modClrScheme chgLayout">
        <pc:chgData name="Oleksiy Orlyk" userId="a03eab28a7850cec" providerId="Windows Live" clId="Web-{C3B35FD8-D298-F0DF-2275-185F07E9DBFF}" dt="2024-11-06T10:30:48.816" v="213" actId="14100"/>
        <pc:sldMkLst>
          <pc:docMk/>
          <pc:sldMk cId="2943371270" sldId="261"/>
        </pc:sldMkLst>
        <pc:spChg chg="mod ord">
          <ac:chgData name="Oleksiy Orlyk" userId="a03eab28a7850cec" providerId="Windows Live" clId="Web-{C3B35FD8-D298-F0DF-2275-185F07E9DBFF}" dt="2024-11-06T10:30:48.816" v="213" actId="14100"/>
          <ac:spMkLst>
            <pc:docMk/>
            <pc:sldMk cId="2943371270" sldId="261"/>
            <ac:spMk id="2" creationId="{3CE82792-AFAE-2F98-A41A-7980105A0BD8}"/>
          </ac:spMkLst>
        </pc:spChg>
        <pc:spChg chg="mod ord">
          <ac:chgData name="Oleksiy Orlyk" userId="a03eab28a7850cec" providerId="Windows Live" clId="Web-{C3B35FD8-D298-F0DF-2275-185F07E9DBFF}" dt="2024-11-06T10:05:03.871" v="72"/>
          <ac:spMkLst>
            <pc:docMk/>
            <pc:sldMk cId="2943371270" sldId="261"/>
            <ac:spMk id="3" creationId="{EBE43483-2BCD-32EE-5052-5CDC942DAAC7}"/>
          </ac:spMkLst>
        </pc:spChg>
        <pc:spChg chg="add mod ord">
          <ac:chgData name="Oleksiy Orlyk" userId="a03eab28a7850cec" providerId="Windows Live" clId="Web-{C3B35FD8-D298-F0DF-2275-185F07E9DBFF}" dt="2024-11-06T10:05:03.934" v="73"/>
          <ac:spMkLst>
            <pc:docMk/>
            <pc:sldMk cId="2943371270" sldId="261"/>
            <ac:spMk id="4" creationId="{0AEAACA1-9B76-C700-4E03-3D301B5007A4}"/>
          </ac:spMkLst>
        </pc:spChg>
      </pc:sldChg>
      <pc:sldChg chg="addSp delSp modSp new mod ord setBg modClrScheme chgLayout">
        <pc:chgData name="Oleksiy Orlyk" userId="a03eab28a7850cec" providerId="Windows Live" clId="Web-{C3B35FD8-D298-F0DF-2275-185F07E9DBFF}" dt="2024-11-06T10:20:24.505" v="143" actId="20577"/>
        <pc:sldMkLst>
          <pc:docMk/>
          <pc:sldMk cId="3778708169" sldId="262"/>
        </pc:sldMkLst>
        <pc:spChg chg="mod ord">
          <ac:chgData name="Oleksiy Orlyk" userId="a03eab28a7850cec" providerId="Windows Live" clId="Web-{C3B35FD8-D298-F0DF-2275-185F07E9DBFF}" dt="2024-11-06T10:20:01.676" v="141"/>
          <ac:spMkLst>
            <pc:docMk/>
            <pc:sldMk cId="3778708169" sldId="262"/>
            <ac:spMk id="2" creationId="{26D142EC-7869-6321-B14E-745939E31F79}"/>
          </ac:spMkLst>
        </pc:spChg>
        <pc:spChg chg="mod ord">
          <ac:chgData name="Oleksiy Orlyk" userId="a03eab28a7850cec" providerId="Windows Live" clId="Web-{C3B35FD8-D298-F0DF-2275-185F07E9DBFF}" dt="2024-11-06T10:20:24.505" v="143" actId="20577"/>
          <ac:spMkLst>
            <pc:docMk/>
            <pc:sldMk cId="3778708169" sldId="262"/>
            <ac:spMk id="3" creationId="{8AE97A86-D69A-73CF-1B77-AC95E1FDE107}"/>
          </ac:spMkLst>
        </pc:spChg>
        <pc:spChg chg="del">
          <ac:chgData name="Oleksiy Orlyk" userId="a03eab28a7850cec" providerId="Windows Live" clId="Web-{C3B35FD8-D298-F0DF-2275-185F07E9DBFF}" dt="2024-11-06T10:07:10.677" v="75"/>
          <ac:spMkLst>
            <pc:docMk/>
            <pc:sldMk cId="3778708169" sldId="262"/>
            <ac:spMk id="4" creationId="{495AF8F5-C775-A40D-6C8C-214956CC894D}"/>
          </ac:spMkLst>
        </pc:spChg>
        <pc:spChg chg="add">
          <ac:chgData name="Oleksiy Orlyk" userId="a03eab28a7850cec" providerId="Windows Live" clId="Web-{C3B35FD8-D298-F0DF-2275-185F07E9DBFF}" dt="2024-11-06T10:20:01.676" v="141"/>
          <ac:spMkLst>
            <pc:docMk/>
            <pc:sldMk cId="3778708169" sldId="262"/>
            <ac:spMk id="8" creationId="{F858DF7D-C2D0-4B03-A7A0-2F06B789EE35}"/>
          </ac:spMkLst>
        </pc:spChg>
        <pc:spChg chg="add">
          <ac:chgData name="Oleksiy Orlyk" userId="a03eab28a7850cec" providerId="Windows Live" clId="Web-{C3B35FD8-D298-F0DF-2275-185F07E9DBFF}" dt="2024-11-06T10:20:01.676" v="141"/>
          <ac:spMkLst>
            <pc:docMk/>
            <pc:sldMk cId="3778708169" sldId="262"/>
            <ac:spMk id="10" creationId="{1B26B711-3121-40B0-8377-A64F3DC00C7A}"/>
          </ac:spMkLst>
        </pc:spChg>
        <pc:spChg chg="add">
          <ac:chgData name="Oleksiy Orlyk" userId="a03eab28a7850cec" providerId="Windows Live" clId="Web-{C3B35FD8-D298-F0DF-2275-185F07E9DBFF}" dt="2024-11-06T10:20:01.676" v="141"/>
          <ac:spMkLst>
            <pc:docMk/>
            <pc:sldMk cId="3778708169" sldId="262"/>
            <ac:spMk id="12" creationId="{645C4D3D-ABBA-4B4E-93E5-01E343719849}"/>
          </ac:spMkLst>
        </pc:spChg>
        <pc:spChg chg="add">
          <ac:chgData name="Oleksiy Orlyk" userId="a03eab28a7850cec" providerId="Windows Live" clId="Web-{C3B35FD8-D298-F0DF-2275-185F07E9DBFF}" dt="2024-11-06T10:20:01.676" v="141"/>
          <ac:spMkLst>
            <pc:docMk/>
            <pc:sldMk cId="3778708169" sldId="262"/>
            <ac:spMk id="14" creationId="{98DDD5E5-0097-4C6C-B266-5732EDA96CC4}"/>
          </ac:spMkLst>
        </pc:spChg>
        <pc:spChg chg="add">
          <ac:chgData name="Oleksiy Orlyk" userId="a03eab28a7850cec" providerId="Windows Live" clId="Web-{C3B35FD8-D298-F0DF-2275-185F07E9DBFF}" dt="2024-11-06T10:20:01.676" v="141"/>
          <ac:spMkLst>
            <pc:docMk/>
            <pc:sldMk cId="3778708169" sldId="262"/>
            <ac:spMk id="16" creationId="{8952EF87-C74F-4D3F-9CAD-EEA1733C9BD0}"/>
          </ac:spMkLst>
        </pc:spChg>
      </pc:sldChg>
      <pc:sldChg chg="delSp modSp new mod modClrScheme chgLayout">
        <pc:chgData name="Oleksiy Orlyk" userId="a03eab28a7850cec" providerId="Windows Live" clId="Web-{C3B35FD8-D298-F0DF-2275-185F07E9DBFF}" dt="2024-11-06T10:40:12.012" v="302" actId="14100"/>
        <pc:sldMkLst>
          <pc:docMk/>
          <pc:sldMk cId="1329727420" sldId="263"/>
        </pc:sldMkLst>
        <pc:spChg chg="mod ord">
          <ac:chgData name="Oleksiy Orlyk" userId="a03eab28a7850cec" providerId="Windows Live" clId="Web-{C3B35FD8-D298-F0DF-2275-185F07E9DBFF}" dt="2024-11-06T10:40:12.012" v="302" actId="14100"/>
          <ac:spMkLst>
            <pc:docMk/>
            <pc:sldMk cId="1329727420" sldId="263"/>
            <ac:spMk id="2" creationId="{DBA8FD02-F45F-8C09-FE06-180FEBAAF51D}"/>
          </ac:spMkLst>
        </pc:spChg>
        <pc:spChg chg="mod ord">
          <ac:chgData name="Oleksiy Orlyk" userId="a03eab28a7850cec" providerId="Windows Live" clId="Web-{C3B35FD8-D298-F0DF-2275-185F07E9DBFF}" dt="2024-11-06T10:28:37.150" v="204" actId="20577"/>
          <ac:spMkLst>
            <pc:docMk/>
            <pc:sldMk cId="1329727420" sldId="263"/>
            <ac:spMk id="3" creationId="{BAC3FB4C-950D-857B-1C96-5AEFD392795B}"/>
          </ac:spMkLst>
        </pc:spChg>
        <pc:spChg chg="del">
          <ac:chgData name="Oleksiy Orlyk" userId="a03eab28a7850cec" providerId="Windows Live" clId="Web-{C3B35FD8-D298-F0DF-2275-185F07E9DBFF}" dt="2024-11-06T10:25:31.152" v="173"/>
          <ac:spMkLst>
            <pc:docMk/>
            <pc:sldMk cId="1329727420" sldId="263"/>
            <ac:spMk id="4" creationId="{9138011C-7D7E-EA6A-CD29-819D78CBE37D}"/>
          </ac:spMkLst>
        </pc:spChg>
      </pc:sldChg>
      <pc:sldChg chg="addSp delSp modSp new mod setBg">
        <pc:chgData name="Oleksiy Orlyk" userId="a03eab28a7850cec" providerId="Windows Live" clId="Web-{C3B35FD8-D298-F0DF-2275-185F07E9DBFF}" dt="2024-11-06T10:42:54.071" v="319"/>
        <pc:sldMkLst>
          <pc:docMk/>
          <pc:sldMk cId="1792527365" sldId="264"/>
        </pc:sldMkLst>
        <pc:spChg chg="mod">
          <ac:chgData name="Oleksiy Orlyk" userId="a03eab28a7850cec" providerId="Windows Live" clId="Web-{C3B35FD8-D298-F0DF-2275-185F07E9DBFF}" dt="2024-11-06T10:42:54.071" v="319"/>
          <ac:spMkLst>
            <pc:docMk/>
            <pc:sldMk cId="1792527365" sldId="264"/>
            <ac:spMk id="2" creationId="{0CF52B08-4DD6-F8F9-DC38-529552E826BA}"/>
          </ac:spMkLst>
        </pc:spChg>
        <pc:spChg chg="del mod">
          <ac:chgData name="Oleksiy Orlyk" userId="a03eab28a7850cec" providerId="Windows Live" clId="Web-{C3B35FD8-D298-F0DF-2275-185F07E9DBFF}" dt="2024-11-06T10:42:54.071" v="319"/>
          <ac:spMkLst>
            <pc:docMk/>
            <pc:sldMk cId="1792527365" sldId="264"/>
            <ac:spMk id="3" creationId="{9CB4A01A-027E-F9D3-591C-135010C449E8}"/>
          </ac:spMkLst>
        </pc:spChg>
        <pc:graphicFrameChg chg="add">
          <ac:chgData name="Oleksiy Orlyk" userId="a03eab28a7850cec" providerId="Windows Live" clId="Web-{C3B35FD8-D298-F0DF-2275-185F07E9DBFF}" dt="2024-11-06T10:42:54.071" v="319"/>
          <ac:graphicFrameMkLst>
            <pc:docMk/>
            <pc:sldMk cId="1792527365" sldId="264"/>
            <ac:graphicFrameMk id="5" creationId="{3EF7D28D-238A-84C0-A457-B6BCD3F07C1C}"/>
          </ac:graphicFrameMkLst>
        </pc:graphicFrameChg>
      </pc:sldChg>
      <pc:sldChg chg="addSp delSp modSp new mod modClrScheme chgLayout">
        <pc:chgData name="Oleksiy Orlyk" userId="a03eab28a7850cec" providerId="Windows Live" clId="Web-{C3B35FD8-D298-F0DF-2275-185F07E9DBFF}" dt="2024-11-06T10:48:04.390" v="405" actId="1076"/>
        <pc:sldMkLst>
          <pc:docMk/>
          <pc:sldMk cId="926743054" sldId="265"/>
        </pc:sldMkLst>
        <pc:spChg chg="del">
          <ac:chgData name="Oleksiy Orlyk" userId="a03eab28a7850cec" providerId="Windows Live" clId="Web-{C3B35FD8-D298-F0DF-2275-185F07E9DBFF}" dt="2024-11-06T10:34:05.955" v="231"/>
          <ac:spMkLst>
            <pc:docMk/>
            <pc:sldMk cId="926743054" sldId="265"/>
            <ac:spMk id="2" creationId="{D7DBE4AC-3DFE-88E6-B83C-EAF714C1CF9B}"/>
          </ac:spMkLst>
        </pc:spChg>
        <pc:spChg chg="del mod ord">
          <ac:chgData name="Oleksiy Orlyk" userId="a03eab28a7850cec" providerId="Windows Live" clId="Web-{C3B35FD8-D298-F0DF-2275-185F07E9DBFF}" dt="2024-11-06T10:48:04.327" v="404"/>
          <ac:spMkLst>
            <pc:docMk/>
            <pc:sldMk cId="926743054" sldId="265"/>
            <ac:spMk id="3" creationId="{F8D729D5-B1E6-5F07-C8F7-B702A7631245}"/>
          </ac:spMkLst>
        </pc:spChg>
        <pc:spChg chg="add del mod">
          <ac:chgData name="Oleksiy Orlyk" userId="a03eab28a7850cec" providerId="Windows Live" clId="Web-{C3B35FD8-D298-F0DF-2275-185F07E9DBFF}" dt="2024-11-06T10:45:17.753" v="339"/>
          <ac:spMkLst>
            <pc:docMk/>
            <pc:sldMk cId="926743054" sldId="265"/>
            <ac:spMk id="5" creationId="{DBB0DE71-9E95-60EE-5080-3C85BE369651}"/>
          </ac:spMkLst>
        </pc:spChg>
        <pc:spChg chg="add del">
          <ac:chgData name="Oleksiy Orlyk" userId="a03eab28a7850cec" providerId="Windows Live" clId="Web-{C3B35FD8-D298-F0DF-2275-185F07E9DBFF}" dt="2024-11-06T10:45:37.989" v="346"/>
          <ac:spMkLst>
            <pc:docMk/>
            <pc:sldMk cId="926743054" sldId="265"/>
            <ac:spMk id="163" creationId="{DBB0DE71-9E95-60EE-5080-3C85BE369651}"/>
          </ac:spMkLst>
        </pc:spChg>
        <pc:graphicFrameChg chg="add mod modGraphic">
          <ac:chgData name="Oleksiy Orlyk" userId="a03eab28a7850cec" providerId="Windows Live" clId="Web-{C3B35FD8-D298-F0DF-2275-185F07E9DBFF}" dt="2024-11-06T10:48:04.390" v="405" actId="1076"/>
          <ac:graphicFrameMkLst>
            <pc:docMk/>
            <pc:sldMk cId="926743054" sldId="265"/>
            <ac:graphicFrameMk id="7" creationId="{4137CE95-69BA-419C-2F80-CEFFB77A608E}"/>
          </ac:graphicFrameMkLst>
        </pc:graphicFrameChg>
      </pc:sldChg>
      <pc:sldChg chg="addSp modSp new mod modClrScheme chgLayout">
        <pc:chgData name="Oleksiy Orlyk" userId="a03eab28a7850cec" providerId="Windows Live" clId="Web-{C3B35FD8-D298-F0DF-2275-185F07E9DBFF}" dt="2024-11-06T10:41:29.268" v="314" actId="20577"/>
        <pc:sldMkLst>
          <pc:docMk/>
          <pc:sldMk cId="4211561704" sldId="266"/>
        </pc:sldMkLst>
        <pc:spChg chg="add mod">
          <ac:chgData name="Oleksiy Orlyk" userId="a03eab28a7850cec" providerId="Windows Live" clId="Web-{C3B35FD8-D298-F0DF-2275-185F07E9DBFF}" dt="2024-11-06T10:40:02.965" v="301" actId="14100"/>
          <ac:spMkLst>
            <pc:docMk/>
            <pc:sldMk cId="4211561704" sldId="266"/>
            <ac:spMk id="2" creationId="{A393A6DD-AFCC-CB6C-C6F7-6B9FA5C224CF}"/>
          </ac:spMkLst>
        </pc:spChg>
        <pc:spChg chg="add mod">
          <ac:chgData name="Oleksiy Orlyk" userId="a03eab28a7850cec" providerId="Windows Live" clId="Web-{C3B35FD8-D298-F0DF-2275-185F07E9DBFF}" dt="2024-11-06T10:41:29.268" v="314" actId="20577"/>
          <ac:spMkLst>
            <pc:docMk/>
            <pc:sldMk cId="4211561704" sldId="266"/>
            <ac:spMk id="3" creationId="{B9E12806-C862-DF3B-AE04-067A7FCB9605}"/>
          </ac:spMkLst>
        </pc:spChg>
      </pc:sldChg>
      <pc:sldChg chg="addSp delSp modSp new">
        <pc:chgData name="Oleksiy Orlyk" userId="a03eab28a7850cec" providerId="Windows Live" clId="Web-{C3B35FD8-D298-F0DF-2275-185F07E9DBFF}" dt="2024-11-06T10:49:15.957" v="422" actId="1076"/>
        <pc:sldMkLst>
          <pc:docMk/>
          <pc:sldMk cId="3462486378" sldId="267"/>
        </pc:sldMkLst>
        <pc:spChg chg="add del mod">
          <ac:chgData name="Oleksiy Orlyk" userId="a03eab28a7850cec" providerId="Windows Live" clId="Web-{C3B35FD8-D298-F0DF-2275-185F07E9DBFF}" dt="2024-11-06T10:48:47.424" v="413" actId="1076"/>
          <ac:spMkLst>
            <pc:docMk/>
            <pc:sldMk cId="3462486378" sldId="267"/>
            <ac:spMk id="2" creationId="{DBB0DE71-9E95-60EE-5080-3C85BE369651}"/>
          </ac:spMkLst>
        </pc:spChg>
        <pc:graphicFrameChg chg="add del mod">
          <ac:chgData name="Oleksiy Orlyk" userId="a03eab28a7850cec" providerId="Windows Live" clId="Web-{C3B35FD8-D298-F0DF-2275-185F07E9DBFF}" dt="2024-11-06T10:48:35.158" v="411"/>
          <ac:graphicFrameMkLst>
            <pc:docMk/>
            <pc:sldMk cId="3462486378" sldId="267"/>
            <ac:graphicFrameMk id="4" creationId="{31157692-1641-061A-2D65-5A65E717A6F8}"/>
          </ac:graphicFrameMkLst>
        </pc:graphicFrameChg>
        <pc:graphicFrameChg chg="add mod modGraphic">
          <ac:chgData name="Oleksiy Orlyk" userId="a03eab28a7850cec" providerId="Windows Live" clId="Web-{C3B35FD8-D298-F0DF-2275-185F07E9DBFF}" dt="2024-11-06T10:49:15.957" v="422" actId="1076"/>
          <ac:graphicFrameMkLst>
            <pc:docMk/>
            <pc:sldMk cId="3462486378" sldId="267"/>
            <ac:graphicFrameMk id="20" creationId="{31157692-1641-061A-2D65-5A65E717A6F8}"/>
          </ac:graphicFrameMkLst>
        </pc:graphicFrameChg>
      </pc:sldChg>
    </pc:docChg>
  </pc:docChgLst>
  <pc:docChgLst>
    <pc:chgData name="Oleksiy Orlyk" userId="a03eab28a7850cec" providerId="Windows Live" clId="Web-{C04ECE40-30D8-BBF2-9447-2127ED53E914}"/>
    <pc:docChg chg="addSld delSld modSld">
      <pc:chgData name="Oleksiy Orlyk" userId="a03eab28a7850cec" providerId="Windows Live" clId="Web-{C04ECE40-30D8-BBF2-9447-2127ED53E914}" dt="2024-11-06T17:29:09.552" v="104" actId="20577"/>
      <pc:docMkLst>
        <pc:docMk/>
      </pc:docMkLst>
      <pc:sldChg chg="modSp">
        <pc:chgData name="Oleksiy Orlyk" userId="a03eab28a7850cec" providerId="Windows Live" clId="Web-{C04ECE40-30D8-BBF2-9447-2127ED53E914}" dt="2024-11-06T17:23:35.701" v="59"/>
        <pc:sldMkLst>
          <pc:docMk/>
          <pc:sldMk cId="3778708169" sldId="262"/>
        </pc:sldMkLst>
        <pc:spChg chg="mod">
          <ac:chgData name="Oleksiy Orlyk" userId="a03eab28a7850cec" providerId="Windows Live" clId="Web-{C04ECE40-30D8-BBF2-9447-2127ED53E914}" dt="2024-11-06T17:23:35.701" v="59"/>
          <ac:spMkLst>
            <pc:docMk/>
            <pc:sldMk cId="3778708169" sldId="262"/>
            <ac:spMk id="3" creationId="{8AE97A86-D69A-73CF-1B77-AC95E1FDE107}"/>
          </ac:spMkLst>
        </pc:spChg>
      </pc:sldChg>
      <pc:sldChg chg="addSp modSp mod setBg setClrOvrMap">
        <pc:chgData name="Oleksiy Orlyk" userId="a03eab28a7850cec" providerId="Windows Live" clId="Web-{C04ECE40-30D8-BBF2-9447-2127ED53E914}" dt="2024-11-06T17:29:09.552" v="104" actId="20577"/>
        <pc:sldMkLst>
          <pc:docMk/>
          <pc:sldMk cId="1329727420" sldId="263"/>
        </pc:sldMkLst>
        <pc:spChg chg="mod">
          <ac:chgData name="Oleksiy Orlyk" userId="a03eab28a7850cec" providerId="Windows Live" clId="Web-{C04ECE40-30D8-BBF2-9447-2127ED53E914}" dt="2024-11-06T17:20:47.564" v="38"/>
          <ac:spMkLst>
            <pc:docMk/>
            <pc:sldMk cId="1329727420" sldId="263"/>
            <ac:spMk id="2" creationId="{DBA8FD02-F45F-8C09-FE06-180FEBAAF51D}"/>
          </ac:spMkLst>
        </pc:spChg>
        <pc:spChg chg="mod">
          <ac:chgData name="Oleksiy Orlyk" userId="a03eab28a7850cec" providerId="Windows Live" clId="Web-{C04ECE40-30D8-BBF2-9447-2127ED53E914}" dt="2024-11-06T17:29:09.552" v="104" actId="20577"/>
          <ac:spMkLst>
            <pc:docMk/>
            <pc:sldMk cId="1329727420" sldId="263"/>
            <ac:spMk id="3" creationId="{BAC3FB4C-950D-857B-1C96-5AEFD392795B}"/>
          </ac:spMkLst>
        </pc:spChg>
        <pc:spChg chg="add">
          <ac:chgData name="Oleksiy Orlyk" userId="a03eab28a7850cec" providerId="Windows Live" clId="Web-{C04ECE40-30D8-BBF2-9447-2127ED53E914}" dt="2024-11-06T17:20:47.564" v="38"/>
          <ac:spMkLst>
            <pc:docMk/>
            <pc:sldMk cId="1329727420" sldId="263"/>
            <ac:spMk id="8" creationId="{9B6B47BF-F3D0-4678-9B20-DA45E1BCAD6C}"/>
          </ac:spMkLst>
        </pc:spChg>
        <pc:spChg chg="add">
          <ac:chgData name="Oleksiy Orlyk" userId="a03eab28a7850cec" providerId="Windows Live" clId="Web-{C04ECE40-30D8-BBF2-9447-2127ED53E914}" dt="2024-11-06T17:20:47.564" v="38"/>
          <ac:spMkLst>
            <pc:docMk/>
            <pc:sldMk cId="1329727420" sldId="263"/>
            <ac:spMk id="10" creationId="{19334917-3673-4EF2-BA7C-CC83AEEEAE37}"/>
          </ac:spMkLst>
        </pc:spChg>
        <pc:spChg chg="add">
          <ac:chgData name="Oleksiy Orlyk" userId="a03eab28a7850cec" providerId="Windows Live" clId="Web-{C04ECE40-30D8-BBF2-9447-2127ED53E914}" dt="2024-11-06T17:20:47.564" v="38"/>
          <ac:spMkLst>
            <pc:docMk/>
            <pc:sldMk cId="1329727420" sldId="263"/>
            <ac:spMk id="12" creationId="{E1589AE1-C0FC-4B66-9C0D-9EB92F40F440}"/>
          </ac:spMkLst>
        </pc:spChg>
      </pc:sldChg>
      <pc:sldChg chg="modSp">
        <pc:chgData name="Oleksiy Orlyk" userId="a03eab28a7850cec" providerId="Windows Live" clId="Web-{C04ECE40-30D8-BBF2-9447-2127ED53E914}" dt="2024-11-06T17:19:33.574" v="29" actId="1076"/>
        <pc:sldMkLst>
          <pc:docMk/>
          <pc:sldMk cId="1792527365" sldId="264"/>
        </pc:sldMkLst>
        <pc:graphicFrameChg chg="mod">
          <ac:chgData name="Oleksiy Orlyk" userId="a03eab28a7850cec" providerId="Windows Live" clId="Web-{C04ECE40-30D8-BBF2-9447-2127ED53E914}" dt="2024-11-06T17:19:33.574" v="29" actId="1076"/>
          <ac:graphicFrameMkLst>
            <pc:docMk/>
            <pc:sldMk cId="1792527365" sldId="264"/>
            <ac:graphicFrameMk id="5" creationId="{3EF7D28D-238A-84C0-A457-B6BCD3F07C1C}"/>
          </ac:graphicFrameMkLst>
        </pc:graphicFrameChg>
      </pc:sldChg>
      <pc:sldChg chg="modSp">
        <pc:chgData name="Oleksiy Orlyk" userId="a03eab28a7850cec" providerId="Windows Live" clId="Web-{C04ECE40-30D8-BBF2-9447-2127ED53E914}" dt="2024-11-06T17:22:20.289" v="55" actId="20577"/>
        <pc:sldMkLst>
          <pc:docMk/>
          <pc:sldMk cId="926743054" sldId="265"/>
        </pc:sldMkLst>
        <pc:graphicFrameChg chg="mod modGraphic">
          <ac:chgData name="Oleksiy Orlyk" userId="a03eab28a7850cec" providerId="Windows Live" clId="Web-{C04ECE40-30D8-BBF2-9447-2127ED53E914}" dt="2024-11-06T17:22:20.289" v="55" actId="20577"/>
          <ac:graphicFrameMkLst>
            <pc:docMk/>
            <pc:sldMk cId="926743054" sldId="265"/>
            <ac:graphicFrameMk id="7" creationId="{4137CE95-69BA-419C-2F80-CEFFB77A608E}"/>
          </ac:graphicFrameMkLst>
        </pc:graphicFrameChg>
      </pc:sldChg>
      <pc:sldChg chg="modSp">
        <pc:chgData name="Oleksiy Orlyk" userId="a03eab28a7850cec" providerId="Windows Live" clId="Web-{C04ECE40-30D8-BBF2-9447-2127ED53E914}" dt="2024-11-06T17:21:57.428" v="53"/>
        <pc:sldMkLst>
          <pc:docMk/>
          <pc:sldMk cId="4211561704" sldId="266"/>
        </pc:sldMkLst>
        <pc:spChg chg="mod">
          <ac:chgData name="Oleksiy Orlyk" userId="a03eab28a7850cec" providerId="Windows Live" clId="Web-{C04ECE40-30D8-BBF2-9447-2127ED53E914}" dt="2024-11-06T17:21:57.428" v="53"/>
          <ac:spMkLst>
            <pc:docMk/>
            <pc:sldMk cId="4211561704" sldId="266"/>
            <ac:spMk id="3" creationId="{B9E12806-C862-DF3B-AE04-067A7FCB9605}"/>
          </ac:spMkLst>
        </pc:spChg>
      </pc:sldChg>
      <pc:sldChg chg="delSp modSp">
        <pc:chgData name="Oleksiy Orlyk" userId="a03eab28a7850cec" providerId="Windows Live" clId="Web-{C04ECE40-30D8-BBF2-9447-2127ED53E914}" dt="2024-11-06T17:22:28.930" v="57" actId="20577"/>
        <pc:sldMkLst>
          <pc:docMk/>
          <pc:sldMk cId="3462486378" sldId="267"/>
        </pc:sldMkLst>
        <pc:spChg chg="del mod">
          <ac:chgData name="Oleksiy Orlyk" userId="a03eab28a7850cec" providerId="Windows Live" clId="Web-{C04ECE40-30D8-BBF2-9447-2127ED53E914}" dt="2024-11-06T17:19:12.073" v="26"/>
          <ac:spMkLst>
            <pc:docMk/>
            <pc:sldMk cId="3462486378" sldId="267"/>
            <ac:spMk id="2" creationId="{DBB0DE71-9E95-60EE-5080-3C85BE369651}"/>
          </ac:spMkLst>
        </pc:spChg>
        <pc:graphicFrameChg chg="mod modGraphic">
          <ac:chgData name="Oleksiy Orlyk" userId="a03eab28a7850cec" providerId="Windows Live" clId="Web-{C04ECE40-30D8-BBF2-9447-2127ED53E914}" dt="2024-11-06T17:22:28.930" v="57" actId="20577"/>
          <ac:graphicFrameMkLst>
            <pc:docMk/>
            <pc:sldMk cId="3462486378" sldId="267"/>
            <ac:graphicFrameMk id="20" creationId="{31157692-1641-061A-2D65-5A65E717A6F8}"/>
          </ac:graphicFrameMkLst>
        </pc:graphicFrameChg>
      </pc:sldChg>
      <pc:sldChg chg="new del">
        <pc:chgData name="Oleksiy Orlyk" userId="a03eab28a7850cec" providerId="Windows Live" clId="Web-{C04ECE40-30D8-BBF2-9447-2127ED53E914}" dt="2024-11-06T17:24:52.800" v="64"/>
        <pc:sldMkLst>
          <pc:docMk/>
          <pc:sldMk cId="733153880" sldId="268"/>
        </pc:sldMkLst>
      </pc:sldChg>
      <pc:sldChg chg="new del">
        <pc:chgData name="Oleksiy Orlyk" userId="a03eab28a7850cec" providerId="Windows Live" clId="Web-{C04ECE40-30D8-BBF2-9447-2127ED53E914}" dt="2024-11-06T17:25:07.676" v="66"/>
        <pc:sldMkLst>
          <pc:docMk/>
          <pc:sldMk cId="962841046" sldId="269"/>
        </pc:sldMkLst>
      </pc:sldChg>
      <pc:sldChg chg="addSp modSp new mod setBg">
        <pc:chgData name="Oleksiy Orlyk" userId="a03eab28a7850cec" providerId="Windows Live" clId="Web-{C04ECE40-30D8-BBF2-9447-2127ED53E914}" dt="2024-11-06T17:26:27.197" v="89"/>
        <pc:sldMkLst>
          <pc:docMk/>
          <pc:sldMk cId="3784119966" sldId="270"/>
        </pc:sldMkLst>
        <pc:spChg chg="add mod">
          <ac:chgData name="Oleksiy Orlyk" userId="a03eab28a7850cec" providerId="Windows Live" clId="Web-{C04ECE40-30D8-BBF2-9447-2127ED53E914}" dt="2024-11-06T17:26:27.197" v="89"/>
          <ac:spMkLst>
            <pc:docMk/>
            <pc:sldMk cId="3784119966" sldId="270"/>
            <ac:spMk id="2" creationId="{227CEC1A-E601-0E95-68AC-4CA265053015}"/>
          </ac:spMkLst>
        </pc:spChg>
        <pc:spChg chg="add">
          <ac:chgData name="Oleksiy Orlyk" userId="a03eab28a7850cec" providerId="Windows Live" clId="Web-{C04ECE40-30D8-BBF2-9447-2127ED53E914}" dt="2024-11-06T17:26:27.197" v="89"/>
          <ac:spMkLst>
            <pc:docMk/>
            <pc:sldMk cId="3784119966" sldId="270"/>
            <ac:spMk id="7" creationId="{3018A306-443B-4844-9884-D3E2C3B37171}"/>
          </ac:spMkLst>
        </pc:spChg>
        <pc:spChg chg="add">
          <ac:chgData name="Oleksiy Orlyk" userId="a03eab28a7850cec" providerId="Windows Live" clId="Web-{C04ECE40-30D8-BBF2-9447-2127ED53E914}" dt="2024-11-06T17:26:27.197" v="89"/>
          <ac:spMkLst>
            <pc:docMk/>
            <pc:sldMk cId="3784119966" sldId="270"/>
            <ac:spMk id="9" creationId="{3F430D2A-93AA-410C-B1BB-98FEA2990778}"/>
          </ac:spMkLst>
        </pc:spChg>
        <pc:spChg chg="add">
          <ac:chgData name="Oleksiy Orlyk" userId="a03eab28a7850cec" providerId="Windows Live" clId="Web-{C04ECE40-30D8-BBF2-9447-2127ED53E914}" dt="2024-11-06T17:26:27.197" v="89"/>
          <ac:spMkLst>
            <pc:docMk/>
            <pc:sldMk cId="3784119966" sldId="270"/>
            <ac:spMk id="11" creationId="{9A0EF52A-1A39-47D8-AA03-47A1C47BE33A}"/>
          </ac:spMkLst>
        </pc:spChg>
        <pc:spChg chg="add">
          <ac:chgData name="Oleksiy Orlyk" userId="a03eab28a7850cec" providerId="Windows Live" clId="Web-{C04ECE40-30D8-BBF2-9447-2127ED53E914}" dt="2024-11-06T17:26:27.197" v="89"/>
          <ac:spMkLst>
            <pc:docMk/>
            <pc:sldMk cId="3784119966" sldId="270"/>
            <ac:spMk id="13" creationId="{896DE2E2-8696-47C1-8B42-A04B409BCF6C}"/>
          </ac:spMkLst>
        </pc:spChg>
        <pc:spChg chg="add">
          <ac:chgData name="Oleksiy Orlyk" userId="a03eab28a7850cec" providerId="Windows Live" clId="Web-{C04ECE40-30D8-BBF2-9447-2127ED53E914}" dt="2024-11-06T17:26:27.197" v="89"/>
          <ac:spMkLst>
            <pc:docMk/>
            <pc:sldMk cId="3784119966" sldId="270"/>
            <ac:spMk id="15" creationId="{00BDC88A-176A-4C74-9A93-7C0BC765F4BC}"/>
          </ac:spMkLst>
        </pc:spChg>
        <pc:spChg chg="add">
          <ac:chgData name="Oleksiy Orlyk" userId="a03eab28a7850cec" providerId="Windows Live" clId="Web-{C04ECE40-30D8-BBF2-9447-2127ED53E914}" dt="2024-11-06T17:26:27.197" v="89"/>
          <ac:spMkLst>
            <pc:docMk/>
            <pc:sldMk cId="3784119966" sldId="270"/>
            <ac:spMk id="17" creationId="{20F81E05-F529-4DFE-AFC8-E3E964F95E75}"/>
          </ac:spMkLst>
        </pc:spChg>
        <pc:spChg chg="add">
          <ac:chgData name="Oleksiy Orlyk" userId="a03eab28a7850cec" providerId="Windows Live" clId="Web-{C04ECE40-30D8-BBF2-9447-2127ED53E914}" dt="2024-11-06T17:26:27.197" v="89"/>
          <ac:spMkLst>
            <pc:docMk/>
            <pc:sldMk cId="3784119966" sldId="270"/>
            <ac:spMk id="19" creationId="{7358E157-7D0A-4F9C-8B70-83F2B7AA98E0}"/>
          </ac:spMkLst>
        </pc:spChg>
        <pc:spChg chg="add">
          <ac:chgData name="Oleksiy Orlyk" userId="a03eab28a7850cec" providerId="Windows Live" clId="Web-{C04ECE40-30D8-BBF2-9447-2127ED53E914}" dt="2024-11-06T17:26:27.197" v="89"/>
          <ac:spMkLst>
            <pc:docMk/>
            <pc:sldMk cId="3784119966" sldId="270"/>
            <ac:spMk id="21" creationId="{8977A541-1F4E-4C7A-B7E2-4D5926B76230}"/>
          </ac:spMkLst>
        </pc:spChg>
      </pc:sldChg>
      <pc:sldChg chg="new del">
        <pc:chgData name="Oleksiy Orlyk" userId="a03eab28a7850cec" providerId="Windows Live" clId="Web-{C04ECE40-30D8-BBF2-9447-2127ED53E914}" dt="2024-11-06T17:24:46.846" v="63"/>
        <pc:sldMkLst>
          <pc:docMk/>
          <pc:sldMk cId="3957373905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A47F9-98CE-4A29-B2EF-EE06A772A81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4F0F28-2FCF-44A4-948D-D12582CDFE10}">
      <dgm:prSet/>
      <dgm:spPr/>
      <dgm:t>
        <a:bodyPr/>
        <a:lstStyle/>
        <a:p>
          <a:r>
            <a:rPr lang="uk-UA"/>
            <a:t>Testing Case 1: Baseline Setup</a:t>
          </a:r>
          <a:endParaRPr lang="en-US"/>
        </a:p>
      </dgm:t>
    </dgm:pt>
    <dgm:pt modelId="{9051A6D6-FCAB-4D0F-87AE-2686A7A809A3}" type="parTrans" cxnId="{DFE33B7D-9F13-47F8-A599-029BECD5AF7C}">
      <dgm:prSet/>
      <dgm:spPr/>
      <dgm:t>
        <a:bodyPr/>
        <a:lstStyle/>
        <a:p>
          <a:endParaRPr lang="en-US"/>
        </a:p>
      </dgm:t>
    </dgm:pt>
    <dgm:pt modelId="{72A0B811-B53E-4923-89ED-460BCE1957A7}" type="sibTrans" cxnId="{DFE33B7D-9F13-47F8-A599-029BECD5AF7C}">
      <dgm:prSet/>
      <dgm:spPr/>
      <dgm:t>
        <a:bodyPr/>
        <a:lstStyle/>
        <a:p>
          <a:endParaRPr lang="en-US"/>
        </a:p>
      </dgm:t>
    </dgm:pt>
    <dgm:pt modelId="{9432F9D9-9422-464F-B2ED-2223560AAD05}">
      <dgm:prSet/>
      <dgm:spPr/>
      <dgm:t>
        <a:bodyPr/>
        <a:lstStyle/>
        <a:p>
          <a:r>
            <a:rPr lang="uk-UA"/>
            <a:t>Provided Configurations: 10 cities, 10000 initial temperature, 0.99 cooling rate</a:t>
          </a:r>
          <a:endParaRPr lang="en-US"/>
        </a:p>
      </dgm:t>
    </dgm:pt>
    <dgm:pt modelId="{00510163-FE22-469E-BBE9-62FE315C6D67}" type="parTrans" cxnId="{BBBABAAF-4096-47CF-B4F7-CC9F9AD9AE37}">
      <dgm:prSet/>
      <dgm:spPr/>
      <dgm:t>
        <a:bodyPr/>
        <a:lstStyle/>
        <a:p>
          <a:endParaRPr lang="en-US"/>
        </a:p>
      </dgm:t>
    </dgm:pt>
    <dgm:pt modelId="{99A2925C-37EB-4AE1-A1ED-880683F16CF5}" type="sibTrans" cxnId="{BBBABAAF-4096-47CF-B4F7-CC9F9AD9AE37}">
      <dgm:prSet/>
      <dgm:spPr/>
      <dgm:t>
        <a:bodyPr/>
        <a:lstStyle/>
        <a:p>
          <a:endParaRPr lang="en-US"/>
        </a:p>
      </dgm:t>
    </dgm:pt>
    <dgm:pt modelId="{60319771-D8B9-49EC-9F11-F147D03498F2}">
      <dgm:prSet/>
      <dgm:spPr/>
      <dgm:t>
        <a:bodyPr/>
        <a:lstStyle/>
        <a:p>
          <a:r>
            <a:rPr lang="uk-UA"/>
            <a:t>Results:</a:t>
          </a:r>
          <a:endParaRPr lang="en-US"/>
        </a:p>
      </dgm:t>
    </dgm:pt>
    <dgm:pt modelId="{F44F2BA3-743F-4750-A769-1981F9638FDB}" type="parTrans" cxnId="{20DDFD05-364D-4853-95B3-2E04DA908723}">
      <dgm:prSet/>
      <dgm:spPr/>
      <dgm:t>
        <a:bodyPr/>
        <a:lstStyle/>
        <a:p>
          <a:endParaRPr lang="en-US"/>
        </a:p>
      </dgm:t>
    </dgm:pt>
    <dgm:pt modelId="{DACD03A4-7C69-403F-B6FC-C7DE58278725}" type="sibTrans" cxnId="{20DDFD05-364D-4853-95B3-2E04DA908723}">
      <dgm:prSet/>
      <dgm:spPr/>
      <dgm:t>
        <a:bodyPr/>
        <a:lstStyle/>
        <a:p>
          <a:endParaRPr lang="en-US"/>
        </a:p>
      </dgm:t>
    </dgm:pt>
    <dgm:pt modelId="{D85956E2-3E1E-4F3E-8A4E-07889CCD4423}">
      <dgm:prSet/>
      <dgm:spPr/>
      <dgm:t>
        <a:bodyPr/>
        <a:lstStyle/>
        <a:p>
          <a:r>
            <a:rPr lang="uk-UA"/>
            <a:t>Best Route Found: [(34, 46), (25, 3), (33, 12), (38, 55), (56, 69), (70, 76), (77, 75), (93, 98), (56, 87), (37, 57)]</a:t>
          </a:r>
          <a:endParaRPr lang="en-US"/>
        </a:p>
      </dgm:t>
    </dgm:pt>
    <dgm:pt modelId="{65B1EA78-F13B-47E2-AEF7-B96DFFABC994}" type="parTrans" cxnId="{66529095-2430-4EC0-BB56-065E3F7910A1}">
      <dgm:prSet/>
      <dgm:spPr/>
      <dgm:t>
        <a:bodyPr/>
        <a:lstStyle/>
        <a:p>
          <a:endParaRPr lang="en-US"/>
        </a:p>
      </dgm:t>
    </dgm:pt>
    <dgm:pt modelId="{DE0AB9D4-D233-4E0E-9986-97F6F226635E}" type="sibTrans" cxnId="{66529095-2430-4EC0-BB56-065E3F7910A1}">
      <dgm:prSet/>
      <dgm:spPr/>
      <dgm:t>
        <a:bodyPr/>
        <a:lstStyle/>
        <a:p>
          <a:endParaRPr lang="en-US"/>
        </a:p>
      </dgm:t>
    </dgm:pt>
    <dgm:pt modelId="{50A01EE5-07FA-401F-8154-9900785AC576}">
      <dgm:prSet/>
      <dgm:spPr/>
      <dgm:t>
        <a:bodyPr/>
        <a:lstStyle/>
        <a:p>
          <a:r>
            <a:rPr lang="uk-UA"/>
            <a:t>Total Distance of Best Route: 258.32</a:t>
          </a:r>
          <a:endParaRPr lang="en-US"/>
        </a:p>
      </dgm:t>
    </dgm:pt>
    <dgm:pt modelId="{8D4DF4DA-91E8-4A96-B59C-AB9432D4E3CF}" type="parTrans" cxnId="{C47B1310-7ABD-4193-8A87-2B0D66E7A01F}">
      <dgm:prSet/>
      <dgm:spPr/>
      <dgm:t>
        <a:bodyPr/>
        <a:lstStyle/>
        <a:p>
          <a:endParaRPr lang="en-US"/>
        </a:p>
      </dgm:t>
    </dgm:pt>
    <dgm:pt modelId="{2F855F1B-D284-43B4-8C93-44AF424AD8C4}" type="sibTrans" cxnId="{C47B1310-7ABD-4193-8A87-2B0D66E7A01F}">
      <dgm:prSet/>
      <dgm:spPr/>
      <dgm:t>
        <a:bodyPr/>
        <a:lstStyle/>
        <a:p>
          <a:endParaRPr lang="en-US"/>
        </a:p>
      </dgm:t>
    </dgm:pt>
    <dgm:pt modelId="{4A9675F1-A344-4BD5-8B63-F3CF6A924C7F}">
      <dgm:prSet/>
      <dgm:spPr/>
      <dgm:t>
        <a:bodyPr/>
        <a:lstStyle/>
        <a:p>
          <a:r>
            <a:rPr lang="uk-UA"/>
            <a:t>Iterations: 917</a:t>
          </a:r>
          <a:endParaRPr lang="en-US"/>
        </a:p>
      </dgm:t>
    </dgm:pt>
    <dgm:pt modelId="{91CD3EA7-8740-4C02-B607-D13315F39399}" type="parTrans" cxnId="{B930A39A-4EF0-4AA9-B784-49ACAD620CCC}">
      <dgm:prSet/>
      <dgm:spPr/>
      <dgm:t>
        <a:bodyPr/>
        <a:lstStyle/>
        <a:p>
          <a:endParaRPr lang="en-US"/>
        </a:p>
      </dgm:t>
    </dgm:pt>
    <dgm:pt modelId="{169EBA92-7335-4371-92DB-25E988AAD6E5}" type="sibTrans" cxnId="{B930A39A-4EF0-4AA9-B784-49ACAD620CCC}">
      <dgm:prSet/>
      <dgm:spPr/>
      <dgm:t>
        <a:bodyPr/>
        <a:lstStyle/>
        <a:p>
          <a:endParaRPr lang="en-US"/>
        </a:p>
      </dgm:t>
    </dgm:pt>
    <dgm:pt modelId="{F03FBDFD-223F-4000-A931-82698C4A3232}">
      <dgm:prSet/>
      <dgm:spPr/>
      <dgm:t>
        <a:bodyPr/>
        <a:lstStyle/>
        <a:p>
          <a:r>
            <a:rPr lang="uk-UA"/>
            <a:t>Execution Time: 0.0126 seconds</a:t>
          </a:r>
          <a:endParaRPr lang="en-US"/>
        </a:p>
      </dgm:t>
    </dgm:pt>
    <dgm:pt modelId="{D3B573ED-5007-46E1-8400-46A4D4E2EAE9}" type="parTrans" cxnId="{E17DEAAC-B71B-4EFF-9C01-40A6685317AE}">
      <dgm:prSet/>
      <dgm:spPr/>
      <dgm:t>
        <a:bodyPr/>
        <a:lstStyle/>
        <a:p>
          <a:endParaRPr lang="en-US"/>
        </a:p>
      </dgm:t>
    </dgm:pt>
    <dgm:pt modelId="{C8AA0F42-F8CA-4E44-82D1-2989FF45B187}" type="sibTrans" cxnId="{E17DEAAC-B71B-4EFF-9C01-40A6685317AE}">
      <dgm:prSet/>
      <dgm:spPr/>
      <dgm:t>
        <a:bodyPr/>
        <a:lstStyle/>
        <a:p>
          <a:endParaRPr lang="en-US"/>
        </a:p>
      </dgm:t>
    </dgm:pt>
    <dgm:pt modelId="{D11D8FA3-A178-4F66-8149-C6460628D339}" type="pres">
      <dgm:prSet presAssocID="{B23A47F9-98CE-4A29-B2EF-EE06A772A811}" presName="linear" presStyleCnt="0">
        <dgm:presLayoutVars>
          <dgm:dir/>
          <dgm:animLvl val="lvl"/>
          <dgm:resizeHandles val="exact"/>
        </dgm:presLayoutVars>
      </dgm:prSet>
      <dgm:spPr/>
    </dgm:pt>
    <dgm:pt modelId="{1D098C19-ACB7-466E-A031-DBBAD8152A73}" type="pres">
      <dgm:prSet presAssocID="{914F0F28-2FCF-44A4-948D-D12582CDFE10}" presName="parentLin" presStyleCnt="0"/>
      <dgm:spPr/>
    </dgm:pt>
    <dgm:pt modelId="{1D94663A-078D-496F-9324-4873603E49F6}" type="pres">
      <dgm:prSet presAssocID="{914F0F28-2FCF-44A4-948D-D12582CDFE10}" presName="parentLeftMargin" presStyleLbl="node1" presStyleIdx="0" presStyleCnt="1"/>
      <dgm:spPr/>
    </dgm:pt>
    <dgm:pt modelId="{1A1252C0-DA40-47C7-9BF3-A1B92D8F6C4E}" type="pres">
      <dgm:prSet presAssocID="{914F0F28-2FCF-44A4-948D-D12582CDFE1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C13B8F7-531F-48EA-A391-9B39CEDFA7C5}" type="pres">
      <dgm:prSet presAssocID="{914F0F28-2FCF-44A4-948D-D12582CDFE10}" presName="negativeSpace" presStyleCnt="0"/>
      <dgm:spPr/>
    </dgm:pt>
    <dgm:pt modelId="{1AF27878-3481-4210-8F5C-104F5E960B6D}" type="pres">
      <dgm:prSet presAssocID="{914F0F28-2FCF-44A4-948D-D12582CDFE1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0DDFD05-364D-4853-95B3-2E04DA908723}" srcId="{914F0F28-2FCF-44A4-948D-D12582CDFE10}" destId="{60319771-D8B9-49EC-9F11-F147D03498F2}" srcOrd="1" destOrd="0" parTransId="{F44F2BA3-743F-4750-A769-1981F9638FDB}" sibTransId="{DACD03A4-7C69-403F-B6FC-C7DE58278725}"/>
    <dgm:cxn modelId="{C47B1310-7ABD-4193-8A87-2B0D66E7A01F}" srcId="{60319771-D8B9-49EC-9F11-F147D03498F2}" destId="{50A01EE5-07FA-401F-8154-9900785AC576}" srcOrd="1" destOrd="0" parTransId="{8D4DF4DA-91E8-4A96-B59C-AB9432D4E3CF}" sibTransId="{2F855F1B-D284-43B4-8C93-44AF424AD8C4}"/>
    <dgm:cxn modelId="{70F1841D-B774-4342-9419-E27D8F298C80}" type="presOf" srcId="{914F0F28-2FCF-44A4-948D-D12582CDFE10}" destId="{1D94663A-078D-496F-9324-4873603E49F6}" srcOrd="0" destOrd="0" presId="urn:microsoft.com/office/officeart/2005/8/layout/list1"/>
    <dgm:cxn modelId="{5765567A-C855-45E3-9E19-220544ECACD8}" type="presOf" srcId="{4A9675F1-A344-4BD5-8B63-F3CF6A924C7F}" destId="{1AF27878-3481-4210-8F5C-104F5E960B6D}" srcOrd="0" destOrd="4" presId="urn:microsoft.com/office/officeart/2005/8/layout/list1"/>
    <dgm:cxn modelId="{DFE33B7D-9F13-47F8-A599-029BECD5AF7C}" srcId="{B23A47F9-98CE-4A29-B2EF-EE06A772A811}" destId="{914F0F28-2FCF-44A4-948D-D12582CDFE10}" srcOrd="0" destOrd="0" parTransId="{9051A6D6-FCAB-4D0F-87AE-2686A7A809A3}" sibTransId="{72A0B811-B53E-4923-89ED-460BCE1957A7}"/>
    <dgm:cxn modelId="{41F76B95-29A5-4F38-A374-3A94BD743018}" type="presOf" srcId="{9432F9D9-9422-464F-B2ED-2223560AAD05}" destId="{1AF27878-3481-4210-8F5C-104F5E960B6D}" srcOrd="0" destOrd="0" presId="urn:microsoft.com/office/officeart/2005/8/layout/list1"/>
    <dgm:cxn modelId="{66529095-2430-4EC0-BB56-065E3F7910A1}" srcId="{60319771-D8B9-49EC-9F11-F147D03498F2}" destId="{D85956E2-3E1E-4F3E-8A4E-07889CCD4423}" srcOrd="0" destOrd="0" parTransId="{65B1EA78-F13B-47E2-AEF7-B96DFFABC994}" sibTransId="{DE0AB9D4-D233-4E0E-9986-97F6F226635E}"/>
    <dgm:cxn modelId="{A8720D9A-820E-41D7-AA33-8BCC01C14DB1}" type="presOf" srcId="{60319771-D8B9-49EC-9F11-F147D03498F2}" destId="{1AF27878-3481-4210-8F5C-104F5E960B6D}" srcOrd="0" destOrd="1" presId="urn:microsoft.com/office/officeart/2005/8/layout/list1"/>
    <dgm:cxn modelId="{B930A39A-4EF0-4AA9-B784-49ACAD620CCC}" srcId="{60319771-D8B9-49EC-9F11-F147D03498F2}" destId="{4A9675F1-A344-4BD5-8B63-F3CF6A924C7F}" srcOrd="2" destOrd="0" parTransId="{91CD3EA7-8740-4C02-B607-D13315F39399}" sibTransId="{169EBA92-7335-4371-92DB-25E988AAD6E5}"/>
    <dgm:cxn modelId="{E17DEAAC-B71B-4EFF-9C01-40A6685317AE}" srcId="{60319771-D8B9-49EC-9F11-F147D03498F2}" destId="{F03FBDFD-223F-4000-A931-82698C4A3232}" srcOrd="3" destOrd="0" parTransId="{D3B573ED-5007-46E1-8400-46A4D4E2EAE9}" sibTransId="{C8AA0F42-F8CA-4E44-82D1-2989FF45B187}"/>
    <dgm:cxn modelId="{94070FAE-BD91-46C3-AC07-0E397642CCAA}" type="presOf" srcId="{914F0F28-2FCF-44A4-948D-D12582CDFE10}" destId="{1A1252C0-DA40-47C7-9BF3-A1B92D8F6C4E}" srcOrd="1" destOrd="0" presId="urn:microsoft.com/office/officeart/2005/8/layout/list1"/>
    <dgm:cxn modelId="{BBBABAAF-4096-47CF-B4F7-CC9F9AD9AE37}" srcId="{914F0F28-2FCF-44A4-948D-D12582CDFE10}" destId="{9432F9D9-9422-464F-B2ED-2223560AAD05}" srcOrd="0" destOrd="0" parTransId="{00510163-FE22-469E-BBE9-62FE315C6D67}" sibTransId="{99A2925C-37EB-4AE1-A1ED-880683F16CF5}"/>
    <dgm:cxn modelId="{C6A4EFB5-38D3-46AF-8D67-A732CE99C19C}" type="presOf" srcId="{50A01EE5-07FA-401F-8154-9900785AC576}" destId="{1AF27878-3481-4210-8F5C-104F5E960B6D}" srcOrd="0" destOrd="3" presId="urn:microsoft.com/office/officeart/2005/8/layout/list1"/>
    <dgm:cxn modelId="{530B9DCB-352D-4462-A64E-91393A4AE22C}" type="presOf" srcId="{B23A47F9-98CE-4A29-B2EF-EE06A772A811}" destId="{D11D8FA3-A178-4F66-8149-C6460628D339}" srcOrd="0" destOrd="0" presId="urn:microsoft.com/office/officeart/2005/8/layout/list1"/>
    <dgm:cxn modelId="{9E56DCE4-7D2D-4DA2-95FD-9AA3F86FA9AF}" type="presOf" srcId="{F03FBDFD-223F-4000-A931-82698C4A3232}" destId="{1AF27878-3481-4210-8F5C-104F5E960B6D}" srcOrd="0" destOrd="5" presId="urn:microsoft.com/office/officeart/2005/8/layout/list1"/>
    <dgm:cxn modelId="{557FFCF1-BA2A-40FD-A9B4-673E88F1DA5B}" type="presOf" srcId="{D85956E2-3E1E-4F3E-8A4E-07889CCD4423}" destId="{1AF27878-3481-4210-8F5C-104F5E960B6D}" srcOrd="0" destOrd="2" presId="urn:microsoft.com/office/officeart/2005/8/layout/list1"/>
    <dgm:cxn modelId="{65106A60-99D6-45B9-AFC6-EF2F19AFCC76}" type="presParOf" srcId="{D11D8FA3-A178-4F66-8149-C6460628D339}" destId="{1D098C19-ACB7-466E-A031-DBBAD8152A73}" srcOrd="0" destOrd="0" presId="urn:microsoft.com/office/officeart/2005/8/layout/list1"/>
    <dgm:cxn modelId="{DEDAAE0D-6FB8-4EA1-9703-BF3F68FA1918}" type="presParOf" srcId="{1D098C19-ACB7-466E-A031-DBBAD8152A73}" destId="{1D94663A-078D-496F-9324-4873603E49F6}" srcOrd="0" destOrd="0" presId="urn:microsoft.com/office/officeart/2005/8/layout/list1"/>
    <dgm:cxn modelId="{97AF41D7-735D-42E9-BCE4-3681444F317F}" type="presParOf" srcId="{1D098C19-ACB7-466E-A031-DBBAD8152A73}" destId="{1A1252C0-DA40-47C7-9BF3-A1B92D8F6C4E}" srcOrd="1" destOrd="0" presId="urn:microsoft.com/office/officeart/2005/8/layout/list1"/>
    <dgm:cxn modelId="{F588863A-49B6-4EB8-8993-FE6651F9F8C3}" type="presParOf" srcId="{D11D8FA3-A178-4F66-8149-C6460628D339}" destId="{1C13B8F7-531F-48EA-A391-9B39CEDFA7C5}" srcOrd="1" destOrd="0" presId="urn:microsoft.com/office/officeart/2005/8/layout/list1"/>
    <dgm:cxn modelId="{9AA35C09-A0E1-48D1-8514-2C751866B135}" type="presParOf" srcId="{D11D8FA3-A178-4F66-8149-C6460628D339}" destId="{1AF27878-3481-4210-8F5C-104F5E960B6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A47F9-98CE-4A29-B2EF-EE06A772A81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4F0F28-2FCF-44A4-948D-D12582CDFE10}">
      <dgm:prSet/>
      <dgm:spPr/>
      <dgm:t>
        <a:bodyPr/>
        <a:lstStyle/>
        <a:p>
          <a:pPr rtl="0"/>
          <a:r>
            <a:rPr lang="uk-UA">
              <a:solidFill>
                <a:schemeClr val="bg1"/>
              </a:solidFill>
              <a:latin typeface="Corbel"/>
            </a:rPr>
            <a:t>Testing Case 2: Faster Cooling Rate</a:t>
          </a:r>
          <a:endParaRPr lang="en-US">
            <a:solidFill>
              <a:schemeClr val="bg1"/>
            </a:solidFill>
          </a:endParaRPr>
        </a:p>
      </dgm:t>
    </dgm:pt>
    <dgm:pt modelId="{9051A6D6-FCAB-4D0F-87AE-2686A7A809A3}" type="parTrans" cxnId="{DFE33B7D-9F13-47F8-A599-029BECD5AF7C}">
      <dgm:prSet/>
      <dgm:spPr/>
      <dgm:t>
        <a:bodyPr/>
        <a:lstStyle/>
        <a:p>
          <a:endParaRPr lang="en-US"/>
        </a:p>
      </dgm:t>
    </dgm:pt>
    <dgm:pt modelId="{72A0B811-B53E-4923-89ED-460BCE1957A7}" type="sibTrans" cxnId="{DFE33B7D-9F13-47F8-A599-029BECD5AF7C}">
      <dgm:prSet/>
      <dgm:spPr/>
      <dgm:t>
        <a:bodyPr/>
        <a:lstStyle/>
        <a:p>
          <a:endParaRPr lang="en-US"/>
        </a:p>
      </dgm:t>
    </dgm:pt>
    <dgm:pt modelId="{9432F9D9-9422-464F-B2ED-2223560AAD05}">
      <dgm:prSet/>
      <dgm:spPr/>
      <dgm:t>
        <a:bodyPr/>
        <a:lstStyle/>
        <a:p>
          <a:pPr rtl="0"/>
          <a:r>
            <a:rPr lang="uk-UA">
              <a:solidFill>
                <a:srgbClr val="3D3D3D"/>
              </a:solidFill>
            </a:rPr>
            <a:t>Provided Configurations: </a:t>
          </a:r>
          <a:r>
            <a:rPr lang="uk-UA">
              <a:solidFill>
                <a:srgbClr val="3D3D3D"/>
              </a:solidFill>
              <a:latin typeface="Corbel"/>
            </a:rPr>
            <a:t>10 cities, 10000 initial temperature, 0.95 cooling rate</a:t>
          </a:r>
        </a:p>
      </dgm:t>
    </dgm:pt>
    <dgm:pt modelId="{00510163-FE22-469E-BBE9-62FE315C6D67}" type="parTrans" cxnId="{BBBABAAF-4096-47CF-B4F7-CC9F9AD9AE37}">
      <dgm:prSet/>
      <dgm:spPr/>
      <dgm:t>
        <a:bodyPr/>
        <a:lstStyle/>
        <a:p>
          <a:endParaRPr lang="en-US"/>
        </a:p>
      </dgm:t>
    </dgm:pt>
    <dgm:pt modelId="{99A2925C-37EB-4AE1-A1ED-880683F16CF5}" type="sibTrans" cxnId="{BBBABAAF-4096-47CF-B4F7-CC9F9AD9AE37}">
      <dgm:prSet/>
      <dgm:spPr/>
      <dgm:t>
        <a:bodyPr/>
        <a:lstStyle/>
        <a:p>
          <a:endParaRPr lang="en-US"/>
        </a:p>
      </dgm:t>
    </dgm:pt>
    <dgm:pt modelId="{60319771-D8B9-49EC-9F11-F147D03498F2}">
      <dgm:prSet/>
      <dgm:spPr/>
      <dgm:t>
        <a:bodyPr/>
        <a:lstStyle/>
        <a:p>
          <a:r>
            <a:rPr lang="uk-UA" err="1"/>
            <a:t>Results</a:t>
          </a:r>
          <a:r>
            <a:rPr lang="uk-UA"/>
            <a:t>:</a:t>
          </a:r>
          <a:endParaRPr lang="en-US"/>
        </a:p>
      </dgm:t>
    </dgm:pt>
    <dgm:pt modelId="{F44F2BA3-743F-4750-A769-1981F9638FDB}" type="parTrans" cxnId="{20DDFD05-364D-4853-95B3-2E04DA908723}">
      <dgm:prSet/>
      <dgm:spPr/>
      <dgm:t>
        <a:bodyPr/>
        <a:lstStyle/>
        <a:p>
          <a:endParaRPr lang="en-US"/>
        </a:p>
      </dgm:t>
    </dgm:pt>
    <dgm:pt modelId="{DACD03A4-7C69-403F-B6FC-C7DE58278725}" type="sibTrans" cxnId="{20DDFD05-364D-4853-95B3-2E04DA908723}">
      <dgm:prSet/>
      <dgm:spPr/>
      <dgm:t>
        <a:bodyPr/>
        <a:lstStyle/>
        <a:p>
          <a:endParaRPr lang="en-US"/>
        </a:p>
      </dgm:t>
    </dgm:pt>
    <dgm:pt modelId="{D85956E2-3E1E-4F3E-8A4E-07889CCD4423}">
      <dgm:prSet/>
      <dgm:spPr/>
      <dgm:t>
        <a:bodyPr/>
        <a:lstStyle/>
        <a:p>
          <a:pPr rtl="0"/>
          <a:r>
            <a:rPr lang="uk-UA"/>
            <a:t>Best Route Found: </a:t>
          </a:r>
          <a:r>
            <a:rPr lang="uk-UA">
              <a:solidFill>
                <a:srgbClr val="3D3D3D"/>
              </a:solidFill>
              <a:latin typeface="Corbel"/>
            </a:rPr>
            <a:t>[(84, 88), (92, 81), (100, 78), (86, 37), (63, 8), (58, 45), (38, 12), (31, 29), (11, 91), (55, 74)]</a:t>
          </a:r>
          <a:endParaRPr lang="uk-UA">
            <a:solidFill>
              <a:srgbClr val="000000"/>
            </a:solidFill>
            <a:latin typeface="Corbel"/>
          </a:endParaRPr>
        </a:p>
      </dgm:t>
    </dgm:pt>
    <dgm:pt modelId="{65B1EA78-F13B-47E2-AEF7-B96DFFABC994}" type="parTrans" cxnId="{66529095-2430-4EC0-BB56-065E3F7910A1}">
      <dgm:prSet/>
      <dgm:spPr/>
      <dgm:t>
        <a:bodyPr/>
        <a:lstStyle/>
        <a:p>
          <a:endParaRPr lang="en-US"/>
        </a:p>
      </dgm:t>
    </dgm:pt>
    <dgm:pt modelId="{DE0AB9D4-D233-4E0E-9986-97F6F226635E}" type="sibTrans" cxnId="{66529095-2430-4EC0-BB56-065E3F7910A1}">
      <dgm:prSet/>
      <dgm:spPr/>
      <dgm:t>
        <a:bodyPr/>
        <a:lstStyle/>
        <a:p>
          <a:endParaRPr lang="en-US"/>
        </a:p>
      </dgm:t>
    </dgm:pt>
    <dgm:pt modelId="{50A01EE5-07FA-401F-8154-9900785AC576}">
      <dgm:prSet/>
      <dgm:spPr/>
      <dgm:t>
        <a:bodyPr/>
        <a:lstStyle/>
        <a:p>
          <a:pPr rtl="0"/>
          <a:r>
            <a:rPr lang="uk-UA"/>
            <a:t>Total Distance of Best Route: </a:t>
          </a:r>
          <a:r>
            <a:rPr lang="uk-UA">
              <a:solidFill>
                <a:srgbClr val="000000"/>
              </a:solidFill>
              <a:latin typeface="Calibri"/>
              <a:cs typeface="Calibri"/>
            </a:rPr>
            <a:t>338.34</a:t>
          </a:r>
          <a:endParaRPr lang="en-US">
            <a:solidFill>
              <a:srgbClr val="000000"/>
            </a:solidFill>
            <a:latin typeface="Gill Sans MT"/>
          </a:endParaRPr>
        </a:p>
      </dgm:t>
    </dgm:pt>
    <dgm:pt modelId="{8D4DF4DA-91E8-4A96-B59C-AB9432D4E3CF}" type="parTrans" cxnId="{C47B1310-7ABD-4193-8A87-2B0D66E7A01F}">
      <dgm:prSet/>
      <dgm:spPr/>
      <dgm:t>
        <a:bodyPr/>
        <a:lstStyle/>
        <a:p>
          <a:endParaRPr lang="en-US"/>
        </a:p>
      </dgm:t>
    </dgm:pt>
    <dgm:pt modelId="{2F855F1B-D284-43B4-8C93-44AF424AD8C4}" type="sibTrans" cxnId="{C47B1310-7ABD-4193-8A87-2B0D66E7A01F}">
      <dgm:prSet/>
      <dgm:spPr/>
      <dgm:t>
        <a:bodyPr/>
        <a:lstStyle/>
        <a:p>
          <a:endParaRPr lang="en-US"/>
        </a:p>
      </dgm:t>
    </dgm:pt>
    <dgm:pt modelId="{4A9675F1-A344-4BD5-8B63-F3CF6A924C7F}">
      <dgm:prSet/>
      <dgm:spPr/>
      <dgm:t>
        <a:bodyPr/>
        <a:lstStyle/>
        <a:p>
          <a:r>
            <a:rPr lang="uk-UA"/>
            <a:t>Iterations: 180</a:t>
          </a:r>
          <a:endParaRPr lang="en-US"/>
        </a:p>
      </dgm:t>
    </dgm:pt>
    <dgm:pt modelId="{91CD3EA7-8740-4C02-B607-D13315F39399}" type="parTrans" cxnId="{B930A39A-4EF0-4AA9-B784-49ACAD620CCC}">
      <dgm:prSet/>
      <dgm:spPr/>
      <dgm:t>
        <a:bodyPr/>
        <a:lstStyle/>
        <a:p>
          <a:endParaRPr lang="en-US"/>
        </a:p>
      </dgm:t>
    </dgm:pt>
    <dgm:pt modelId="{169EBA92-7335-4371-92DB-25E988AAD6E5}" type="sibTrans" cxnId="{B930A39A-4EF0-4AA9-B784-49ACAD620CCC}">
      <dgm:prSet/>
      <dgm:spPr/>
      <dgm:t>
        <a:bodyPr/>
        <a:lstStyle/>
        <a:p>
          <a:endParaRPr lang="en-US"/>
        </a:p>
      </dgm:t>
    </dgm:pt>
    <dgm:pt modelId="{F03FBDFD-223F-4000-A931-82698C4A3232}">
      <dgm:prSet/>
      <dgm:spPr/>
      <dgm:t>
        <a:bodyPr/>
        <a:lstStyle/>
        <a:p>
          <a:r>
            <a:rPr lang="uk-UA" err="1"/>
            <a:t>Execution</a:t>
          </a:r>
          <a:r>
            <a:rPr lang="uk-UA"/>
            <a:t> </a:t>
          </a:r>
          <a:r>
            <a:rPr lang="uk-UA" err="1"/>
            <a:t>Time</a:t>
          </a:r>
          <a:r>
            <a:rPr lang="uk-UA"/>
            <a:t>: 0.0024 </a:t>
          </a:r>
          <a:r>
            <a:rPr lang="uk-UA" err="1"/>
            <a:t>seconds</a:t>
          </a:r>
          <a:endParaRPr lang="en-US" err="1"/>
        </a:p>
      </dgm:t>
    </dgm:pt>
    <dgm:pt modelId="{D3B573ED-5007-46E1-8400-46A4D4E2EAE9}" type="parTrans" cxnId="{E17DEAAC-B71B-4EFF-9C01-40A6685317AE}">
      <dgm:prSet/>
      <dgm:spPr/>
      <dgm:t>
        <a:bodyPr/>
        <a:lstStyle/>
        <a:p>
          <a:endParaRPr lang="en-US"/>
        </a:p>
      </dgm:t>
    </dgm:pt>
    <dgm:pt modelId="{C8AA0F42-F8CA-4E44-82D1-2989FF45B187}" type="sibTrans" cxnId="{E17DEAAC-B71B-4EFF-9C01-40A6685317AE}">
      <dgm:prSet/>
      <dgm:spPr/>
      <dgm:t>
        <a:bodyPr/>
        <a:lstStyle/>
        <a:p>
          <a:endParaRPr lang="en-US"/>
        </a:p>
      </dgm:t>
    </dgm:pt>
    <dgm:pt modelId="{D11D8FA3-A178-4F66-8149-C6460628D339}" type="pres">
      <dgm:prSet presAssocID="{B23A47F9-98CE-4A29-B2EF-EE06A772A811}" presName="linear" presStyleCnt="0">
        <dgm:presLayoutVars>
          <dgm:dir/>
          <dgm:animLvl val="lvl"/>
          <dgm:resizeHandles val="exact"/>
        </dgm:presLayoutVars>
      </dgm:prSet>
      <dgm:spPr/>
    </dgm:pt>
    <dgm:pt modelId="{1D098C19-ACB7-466E-A031-DBBAD8152A73}" type="pres">
      <dgm:prSet presAssocID="{914F0F28-2FCF-44A4-948D-D12582CDFE10}" presName="parentLin" presStyleCnt="0"/>
      <dgm:spPr/>
    </dgm:pt>
    <dgm:pt modelId="{1D94663A-078D-496F-9324-4873603E49F6}" type="pres">
      <dgm:prSet presAssocID="{914F0F28-2FCF-44A4-948D-D12582CDFE10}" presName="parentLeftMargin" presStyleLbl="node1" presStyleIdx="0" presStyleCnt="1"/>
      <dgm:spPr/>
    </dgm:pt>
    <dgm:pt modelId="{1A1252C0-DA40-47C7-9BF3-A1B92D8F6C4E}" type="pres">
      <dgm:prSet presAssocID="{914F0F28-2FCF-44A4-948D-D12582CDFE1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C13B8F7-531F-48EA-A391-9B39CEDFA7C5}" type="pres">
      <dgm:prSet presAssocID="{914F0F28-2FCF-44A4-948D-D12582CDFE10}" presName="negativeSpace" presStyleCnt="0"/>
      <dgm:spPr/>
    </dgm:pt>
    <dgm:pt modelId="{1AF27878-3481-4210-8F5C-104F5E960B6D}" type="pres">
      <dgm:prSet presAssocID="{914F0F28-2FCF-44A4-948D-D12582CDFE1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0DDFD05-364D-4853-95B3-2E04DA908723}" srcId="{914F0F28-2FCF-44A4-948D-D12582CDFE10}" destId="{60319771-D8B9-49EC-9F11-F147D03498F2}" srcOrd="1" destOrd="0" parTransId="{F44F2BA3-743F-4750-A769-1981F9638FDB}" sibTransId="{DACD03A4-7C69-403F-B6FC-C7DE58278725}"/>
    <dgm:cxn modelId="{C47B1310-7ABD-4193-8A87-2B0D66E7A01F}" srcId="{60319771-D8B9-49EC-9F11-F147D03498F2}" destId="{50A01EE5-07FA-401F-8154-9900785AC576}" srcOrd="1" destOrd="0" parTransId="{8D4DF4DA-91E8-4A96-B59C-AB9432D4E3CF}" sibTransId="{2F855F1B-D284-43B4-8C93-44AF424AD8C4}"/>
    <dgm:cxn modelId="{2F7BB214-71D2-4864-BD7C-01C7B1FC1F09}" type="presOf" srcId="{D85956E2-3E1E-4F3E-8A4E-07889CCD4423}" destId="{1AF27878-3481-4210-8F5C-104F5E960B6D}" srcOrd="0" destOrd="2" presId="urn:microsoft.com/office/officeart/2005/8/layout/list1"/>
    <dgm:cxn modelId="{D12BBD1A-B2A0-49C7-A67A-DAB4B1BAEC03}" type="presOf" srcId="{9432F9D9-9422-464F-B2ED-2223560AAD05}" destId="{1AF27878-3481-4210-8F5C-104F5E960B6D}" srcOrd="0" destOrd="0" presId="urn:microsoft.com/office/officeart/2005/8/layout/list1"/>
    <dgm:cxn modelId="{5C294753-EFAD-44E4-862E-EC3716AB7A6D}" type="presOf" srcId="{F03FBDFD-223F-4000-A931-82698C4A3232}" destId="{1AF27878-3481-4210-8F5C-104F5E960B6D}" srcOrd="0" destOrd="5" presId="urn:microsoft.com/office/officeart/2005/8/layout/list1"/>
    <dgm:cxn modelId="{DFE33B7D-9F13-47F8-A599-029BECD5AF7C}" srcId="{B23A47F9-98CE-4A29-B2EF-EE06A772A811}" destId="{914F0F28-2FCF-44A4-948D-D12582CDFE10}" srcOrd="0" destOrd="0" parTransId="{9051A6D6-FCAB-4D0F-87AE-2686A7A809A3}" sibTransId="{72A0B811-B53E-4923-89ED-460BCE1957A7}"/>
    <dgm:cxn modelId="{A7BE4584-773E-4C6E-84F0-98B317AA0BAB}" type="presOf" srcId="{50A01EE5-07FA-401F-8154-9900785AC576}" destId="{1AF27878-3481-4210-8F5C-104F5E960B6D}" srcOrd="0" destOrd="3" presId="urn:microsoft.com/office/officeart/2005/8/layout/list1"/>
    <dgm:cxn modelId="{66529095-2430-4EC0-BB56-065E3F7910A1}" srcId="{60319771-D8B9-49EC-9F11-F147D03498F2}" destId="{D85956E2-3E1E-4F3E-8A4E-07889CCD4423}" srcOrd="0" destOrd="0" parTransId="{65B1EA78-F13B-47E2-AEF7-B96DFFABC994}" sibTransId="{DE0AB9D4-D233-4E0E-9986-97F6F226635E}"/>
    <dgm:cxn modelId="{FC70A997-D727-4E84-9B7E-D5A95824A8B8}" type="presOf" srcId="{4A9675F1-A344-4BD5-8B63-F3CF6A924C7F}" destId="{1AF27878-3481-4210-8F5C-104F5E960B6D}" srcOrd="0" destOrd="4" presId="urn:microsoft.com/office/officeart/2005/8/layout/list1"/>
    <dgm:cxn modelId="{B930A39A-4EF0-4AA9-B784-49ACAD620CCC}" srcId="{60319771-D8B9-49EC-9F11-F147D03498F2}" destId="{4A9675F1-A344-4BD5-8B63-F3CF6A924C7F}" srcOrd="2" destOrd="0" parTransId="{91CD3EA7-8740-4C02-B607-D13315F39399}" sibTransId="{169EBA92-7335-4371-92DB-25E988AAD6E5}"/>
    <dgm:cxn modelId="{E17DEAAC-B71B-4EFF-9C01-40A6685317AE}" srcId="{60319771-D8B9-49EC-9F11-F147D03498F2}" destId="{F03FBDFD-223F-4000-A931-82698C4A3232}" srcOrd="3" destOrd="0" parTransId="{D3B573ED-5007-46E1-8400-46A4D4E2EAE9}" sibTransId="{C8AA0F42-F8CA-4E44-82D1-2989FF45B187}"/>
    <dgm:cxn modelId="{BBBABAAF-4096-47CF-B4F7-CC9F9AD9AE37}" srcId="{914F0F28-2FCF-44A4-948D-D12582CDFE10}" destId="{9432F9D9-9422-464F-B2ED-2223560AAD05}" srcOrd="0" destOrd="0" parTransId="{00510163-FE22-469E-BBE9-62FE315C6D67}" sibTransId="{99A2925C-37EB-4AE1-A1ED-880683F16CF5}"/>
    <dgm:cxn modelId="{A22354BA-DCD3-45C8-99AA-660C86E020C3}" type="presOf" srcId="{60319771-D8B9-49EC-9F11-F147D03498F2}" destId="{1AF27878-3481-4210-8F5C-104F5E960B6D}" srcOrd="0" destOrd="1" presId="urn:microsoft.com/office/officeart/2005/8/layout/list1"/>
    <dgm:cxn modelId="{0D4EC1BA-C30E-45FA-820D-21579F36A99F}" type="presOf" srcId="{914F0F28-2FCF-44A4-948D-D12582CDFE10}" destId="{1D94663A-078D-496F-9324-4873603E49F6}" srcOrd="0" destOrd="0" presId="urn:microsoft.com/office/officeart/2005/8/layout/list1"/>
    <dgm:cxn modelId="{530B9DCB-352D-4462-A64E-91393A4AE22C}" type="presOf" srcId="{B23A47F9-98CE-4A29-B2EF-EE06A772A811}" destId="{D11D8FA3-A178-4F66-8149-C6460628D339}" srcOrd="0" destOrd="0" presId="urn:microsoft.com/office/officeart/2005/8/layout/list1"/>
    <dgm:cxn modelId="{AA7E0EEB-EF01-4A53-BF12-FD92E03F1E47}" type="presOf" srcId="{914F0F28-2FCF-44A4-948D-D12582CDFE10}" destId="{1A1252C0-DA40-47C7-9BF3-A1B92D8F6C4E}" srcOrd="1" destOrd="0" presId="urn:microsoft.com/office/officeart/2005/8/layout/list1"/>
    <dgm:cxn modelId="{F49C3A7E-2F6B-48E5-8D99-5CDF797D0837}" type="presParOf" srcId="{D11D8FA3-A178-4F66-8149-C6460628D339}" destId="{1D098C19-ACB7-466E-A031-DBBAD8152A73}" srcOrd="0" destOrd="0" presId="urn:microsoft.com/office/officeart/2005/8/layout/list1"/>
    <dgm:cxn modelId="{B09626AC-79B2-4A44-95C4-6BBEBA849755}" type="presParOf" srcId="{1D098C19-ACB7-466E-A031-DBBAD8152A73}" destId="{1D94663A-078D-496F-9324-4873603E49F6}" srcOrd="0" destOrd="0" presId="urn:microsoft.com/office/officeart/2005/8/layout/list1"/>
    <dgm:cxn modelId="{0BF2674A-A5BC-4358-AE75-D2BE63148538}" type="presParOf" srcId="{1D098C19-ACB7-466E-A031-DBBAD8152A73}" destId="{1A1252C0-DA40-47C7-9BF3-A1B92D8F6C4E}" srcOrd="1" destOrd="0" presId="urn:microsoft.com/office/officeart/2005/8/layout/list1"/>
    <dgm:cxn modelId="{8ACBFAFD-AE05-4367-B678-6E36FFEFFD4A}" type="presParOf" srcId="{D11D8FA3-A178-4F66-8149-C6460628D339}" destId="{1C13B8F7-531F-48EA-A391-9B39CEDFA7C5}" srcOrd="1" destOrd="0" presId="urn:microsoft.com/office/officeart/2005/8/layout/list1"/>
    <dgm:cxn modelId="{F44FA871-D542-4923-B335-DEBCABE99D66}" type="presParOf" srcId="{D11D8FA3-A178-4F66-8149-C6460628D339}" destId="{1AF27878-3481-4210-8F5C-104F5E960B6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3A47F9-98CE-4A29-B2EF-EE06A772A81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4F0F28-2FCF-44A4-948D-D12582CDFE10}">
      <dgm:prSet/>
      <dgm:spPr/>
      <dgm:t>
        <a:bodyPr/>
        <a:lstStyle/>
        <a:p>
          <a:r>
            <a:rPr lang="uk-UA" err="1">
              <a:solidFill>
                <a:schemeClr val="bg1"/>
              </a:solidFill>
              <a:latin typeface="Corbel"/>
            </a:rPr>
            <a:t>Testing</a:t>
          </a:r>
          <a:r>
            <a:rPr lang="uk-UA">
              <a:solidFill>
                <a:schemeClr val="bg1"/>
              </a:solidFill>
              <a:latin typeface="Corbel"/>
            </a:rPr>
            <a:t> </a:t>
          </a:r>
          <a:r>
            <a:rPr lang="uk-UA" err="1">
              <a:solidFill>
                <a:schemeClr val="bg1"/>
              </a:solidFill>
              <a:latin typeface="Corbel"/>
            </a:rPr>
            <a:t>Case</a:t>
          </a:r>
          <a:r>
            <a:rPr lang="uk-UA">
              <a:solidFill>
                <a:schemeClr val="bg1"/>
              </a:solidFill>
              <a:latin typeface="Corbel"/>
            </a:rPr>
            <a:t> 3: </a:t>
          </a:r>
          <a:r>
            <a:rPr lang="uk-UA" err="1">
              <a:solidFill>
                <a:schemeClr val="bg1"/>
              </a:solidFill>
              <a:latin typeface="Corbel"/>
            </a:rPr>
            <a:t>Higher</a:t>
          </a:r>
          <a:r>
            <a:rPr lang="uk-UA">
              <a:solidFill>
                <a:schemeClr val="bg1"/>
              </a:solidFill>
              <a:latin typeface="Corbel"/>
            </a:rPr>
            <a:t> </a:t>
          </a:r>
          <a:r>
            <a:rPr lang="uk-UA" err="1">
              <a:solidFill>
                <a:schemeClr val="bg1"/>
              </a:solidFill>
              <a:latin typeface="Corbel"/>
            </a:rPr>
            <a:t>Initial</a:t>
          </a:r>
          <a:r>
            <a:rPr lang="uk-UA">
              <a:solidFill>
                <a:schemeClr val="bg1"/>
              </a:solidFill>
              <a:latin typeface="Corbel"/>
            </a:rPr>
            <a:t> </a:t>
          </a:r>
          <a:r>
            <a:rPr lang="uk-UA" err="1">
              <a:solidFill>
                <a:schemeClr val="bg1"/>
              </a:solidFill>
              <a:latin typeface="Corbel"/>
            </a:rPr>
            <a:t>Temperature</a:t>
          </a:r>
          <a:r>
            <a:rPr lang="uk-UA">
              <a:solidFill>
                <a:schemeClr val="bg1"/>
              </a:solidFill>
              <a:latin typeface="Corbel"/>
            </a:rPr>
            <a:t> </a:t>
          </a:r>
          <a:r>
            <a:rPr lang="uk-UA" err="1">
              <a:solidFill>
                <a:schemeClr val="bg1"/>
              </a:solidFill>
              <a:latin typeface="Corbel"/>
            </a:rPr>
            <a:t>and</a:t>
          </a:r>
          <a:r>
            <a:rPr lang="uk-UA">
              <a:solidFill>
                <a:schemeClr val="bg1"/>
              </a:solidFill>
              <a:latin typeface="Corbel"/>
            </a:rPr>
            <a:t> </a:t>
          </a:r>
          <a:r>
            <a:rPr lang="uk-UA" err="1">
              <a:solidFill>
                <a:schemeClr val="bg1"/>
              </a:solidFill>
              <a:latin typeface="Corbel"/>
            </a:rPr>
            <a:t>Slower</a:t>
          </a:r>
          <a:r>
            <a:rPr lang="uk-UA">
              <a:solidFill>
                <a:schemeClr val="bg1"/>
              </a:solidFill>
              <a:latin typeface="Corbel"/>
            </a:rPr>
            <a:t> Cooling</a:t>
          </a:r>
        </a:p>
      </dgm:t>
    </dgm:pt>
    <dgm:pt modelId="{9051A6D6-FCAB-4D0F-87AE-2686A7A809A3}" type="parTrans" cxnId="{DFE33B7D-9F13-47F8-A599-029BECD5AF7C}">
      <dgm:prSet/>
      <dgm:spPr/>
      <dgm:t>
        <a:bodyPr/>
        <a:lstStyle/>
        <a:p>
          <a:endParaRPr lang="en-US"/>
        </a:p>
      </dgm:t>
    </dgm:pt>
    <dgm:pt modelId="{72A0B811-B53E-4923-89ED-460BCE1957A7}" type="sibTrans" cxnId="{DFE33B7D-9F13-47F8-A599-029BECD5AF7C}">
      <dgm:prSet/>
      <dgm:spPr/>
      <dgm:t>
        <a:bodyPr/>
        <a:lstStyle/>
        <a:p>
          <a:endParaRPr lang="en-US"/>
        </a:p>
      </dgm:t>
    </dgm:pt>
    <dgm:pt modelId="{9432F9D9-9422-464F-B2ED-2223560AAD05}">
      <dgm:prSet/>
      <dgm:spPr/>
      <dgm:t>
        <a:bodyPr/>
        <a:lstStyle/>
        <a:p>
          <a:pPr rtl="0"/>
          <a:r>
            <a:rPr lang="uk-UA" err="1">
              <a:solidFill>
                <a:srgbClr val="3D3D3D"/>
              </a:solidFill>
            </a:rPr>
            <a:t>Provided</a:t>
          </a:r>
          <a:r>
            <a:rPr lang="uk-UA">
              <a:solidFill>
                <a:srgbClr val="3D3D3D"/>
              </a:solidFill>
            </a:rPr>
            <a:t> </a:t>
          </a:r>
          <a:r>
            <a:rPr lang="uk-UA" err="1">
              <a:solidFill>
                <a:srgbClr val="3D3D3D"/>
              </a:solidFill>
            </a:rPr>
            <a:t>Configurations</a:t>
          </a:r>
          <a:r>
            <a:rPr lang="uk-UA">
              <a:solidFill>
                <a:srgbClr val="3D3D3D"/>
              </a:solidFill>
            </a:rPr>
            <a:t>: </a:t>
          </a:r>
          <a:r>
            <a:rPr lang="uk-UA">
              <a:solidFill>
                <a:srgbClr val="000000"/>
              </a:solidFill>
              <a:latin typeface="Corbel"/>
            </a:rPr>
            <a:t>10 </a:t>
          </a:r>
          <a:r>
            <a:rPr lang="uk-UA" err="1">
              <a:solidFill>
                <a:srgbClr val="000000"/>
              </a:solidFill>
              <a:latin typeface="Corbel"/>
            </a:rPr>
            <a:t>cities</a:t>
          </a:r>
          <a:r>
            <a:rPr lang="uk-UA">
              <a:solidFill>
                <a:srgbClr val="000000"/>
              </a:solidFill>
              <a:latin typeface="Corbel"/>
            </a:rPr>
            <a:t>, 20000 </a:t>
          </a:r>
          <a:r>
            <a:rPr lang="uk-UA" err="1">
              <a:solidFill>
                <a:srgbClr val="000000"/>
              </a:solidFill>
              <a:latin typeface="Corbel"/>
            </a:rPr>
            <a:t>initial</a:t>
          </a:r>
          <a:r>
            <a:rPr lang="uk-UA">
              <a:solidFill>
                <a:srgbClr val="000000"/>
              </a:solidFill>
              <a:latin typeface="Corbel"/>
            </a:rPr>
            <a:t> </a:t>
          </a:r>
          <a:r>
            <a:rPr lang="uk-UA" err="1">
              <a:solidFill>
                <a:srgbClr val="000000"/>
              </a:solidFill>
              <a:latin typeface="Corbel"/>
            </a:rPr>
            <a:t>temperature</a:t>
          </a:r>
          <a:r>
            <a:rPr lang="uk-UA">
              <a:solidFill>
                <a:srgbClr val="000000"/>
              </a:solidFill>
              <a:latin typeface="Corbel"/>
            </a:rPr>
            <a:t>, 0.995 </a:t>
          </a:r>
          <a:r>
            <a:rPr lang="uk-UA" err="1">
              <a:solidFill>
                <a:srgbClr val="000000"/>
              </a:solidFill>
              <a:latin typeface="Corbel"/>
            </a:rPr>
            <a:t>cooling</a:t>
          </a:r>
          <a:r>
            <a:rPr lang="uk-UA">
              <a:solidFill>
                <a:srgbClr val="000000"/>
              </a:solidFill>
              <a:latin typeface="Corbel"/>
            </a:rPr>
            <a:t> </a:t>
          </a:r>
          <a:r>
            <a:rPr lang="uk-UA" err="1">
              <a:solidFill>
                <a:srgbClr val="000000"/>
              </a:solidFill>
              <a:latin typeface="Corbel"/>
            </a:rPr>
            <a:t>rate</a:t>
          </a:r>
          <a:endParaRPr lang="uk-UA">
            <a:solidFill>
              <a:srgbClr val="000000"/>
            </a:solidFill>
            <a:latin typeface="Corbel"/>
          </a:endParaRPr>
        </a:p>
      </dgm:t>
    </dgm:pt>
    <dgm:pt modelId="{00510163-FE22-469E-BBE9-62FE315C6D67}" type="parTrans" cxnId="{BBBABAAF-4096-47CF-B4F7-CC9F9AD9AE37}">
      <dgm:prSet/>
      <dgm:spPr/>
      <dgm:t>
        <a:bodyPr/>
        <a:lstStyle/>
        <a:p>
          <a:endParaRPr lang="en-US"/>
        </a:p>
      </dgm:t>
    </dgm:pt>
    <dgm:pt modelId="{99A2925C-37EB-4AE1-A1ED-880683F16CF5}" type="sibTrans" cxnId="{BBBABAAF-4096-47CF-B4F7-CC9F9AD9AE37}">
      <dgm:prSet/>
      <dgm:spPr/>
      <dgm:t>
        <a:bodyPr/>
        <a:lstStyle/>
        <a:p>
          <a:endParaRPr lang="en-US"/>
        </a:p>
      </dgm:t>
    </dgm:pt>
    <dgm:pt modelId="{60319771-D8B9-49EC-9F11-F147D03498F2}">
      <dgm:prSet/>
      <dgm:spPr/>
      <dgm:t>
        <a:bodyPr/>
        <a:lstStyle/>
        <a:p>
          <a:r>
            <a:rPr lang="uk-UA" err="1"/>
            <a:t>Results</a:t>
          </a:r>
          <a:r>
            <a:rPr lang="uk-UA"/>
            <a:t>:</a:t>
          </a:r>
          <a:endParaRPr lang="en-US"/>
        </a:p>
      </dgm:t>
    </dgm:pt>
    <dgm:pt modelId="{F44F2BA3-743F-4750-A769-1981F9638FDB}" type="parTrans" cxnId="{20DDFD05-364D-4853-95B3-2E04DA908723}">
      <dgm:prSet/>
      <dgm:spPr/>
      <dgm:t>
        <a:bodyPr/>
        <a:lstStyle/>
        <a:p>
          <a:endParaRPr lang="en-US"/>
        </a:p>
      </dgm:t>
    </dgm:pt>
    <dgm:pt modelId="{DACD03A4-7C69-403F-B6FC-C7DE58278725}" type="sibTrans" cxnId="{20DDFD05-364D-4853-95B3-2E04DA908723}">
      <dgm:prSet/>
      <dgm:spPr/>
      <dgm:t>
        <a:bodyPr/>
        <a:lstStyle/>
        <a:p>
          <a:endParaRPr lang="en-US"/>
        </a:p>
      </dgm:t>
    </dgm:pt>
    <dgm:pt modelId="{D85956E2-3E1E-4F3E-8A4E-07889CCD4423}">
      <dgm:prSet/>
      <dgm:spPr/>
      <dgm:t>
        <a:bodyPr/>
        <a:lstStyle/>
        <a:p>
          <a:pPr rtl="0"/>
          <a:r>
            <a:rPr lang="uk-UA" err="1"/>
            <a:t>Best</a:t>
          </a:r>
          <a:r>
            <a:rPr lang="uk-UA"/>
            <a:t> </a:t>
          </a:r>
          <a:r>
            <a:rPr lang="uk-UA" err="1"/>
            <a:t>Route</a:t>
          </a:r>
          <a:r>
            <a:rPr lang="uk-UA"/>
            <a:t> </a:t>
          </a:r>
          <a:r>
            <a:rPr lang="uk-UA" err="1"/>
            <a:t>Found</a:t>
          </a:r>
          <a:r>
            <a:rPr lang="uk-UA"/>
            <a:t>: </a:t>
          </a:r>
          <a:r>
            <a:rPr lang="uk-UA">
              <a:solidFill>
                <a:srgbClr val="000000"/>
              </a:solidFill>
              <a:latin typeface="Corbel"/>
            </a:rPr>
            <a:t>[(100, 15), (94, 36), (78, 35), (70, 82), (42, 94), (27, 58), (17, 49), (20, 5), (57, 38), (75, 25)]</a:t>
          </a:r>
        </a:p>
      </dgm:t>
    </dgm:pt>
    <dgm:pt modelId="{65B1EA78-F13B-47E2-AEF7-B96DFFABC994}" type="parTrans" cxnId="{66529095-2430-4EC0-BB56-065E3F7910A1}">
      <dgm:prSet/>
      <dgm:spPr/>
      <dgm:t>
        <a:bodyPr/>
        <a:lstStyle/>
        <a:p>
          <a:endParaRPr lang="en-US"/>
        </a:p>
      </dgm:t>
    </dgm:pt>
    <dgm:pt modelId="{DE0AB9D4-D233-4E0E-9986-97F6F226635E}" type="sibTrans" cxnId="{66529095-2430-4EC0-BB56-065E3F7910A1}">
      <dgm:prSet/>
      <dgm:spPr/>
      <dgm:t>
        <a:bodyPr/>
        <a:lstStyle/>
        <a:p>
          <a:endParaRPr lang="en-US"/>
        </a:p>
      </dgm:t>
    </dgm:pt>
    <dgm:pt modelId="{50A01EE5-07FA-401F-8154-9900785AC576}">
      <dgm:prSet/>
      <dgm:spPr/>
      <dgm:t>
        <a:bodyPr/>
        <a:lstStyle/>
        <a:p>
          <a:pPr rtl="0"/>
          <a:r>
            <a:rPr lang="uk-UA"/>
            <a:t>Total Distance of Best Route: </a:t>
          </a:r>
          <a:r>
            <a:rPr lang="uk-UA">
              <a:solidFill>
                <a:srgbClr val="000000"/>
              </a:solidFill>
              <a:latin typeface="Calibri"/>
              <a:cs typeface="Calibri"/>
            </a:rPr>
            <a:t>311.27</a:t>
          </a:r>
          <a:endParaRPr lang="en-US">
            <a:solidFill>
              <a:srgbClr val="000000"/>
            </a:solidFill>
            <a:latin typeface="Gill Sans MT"/>
          </a:endParaRPr>
        </a:p>
      </dgm:t>
    </dgm:pt>
    <dgm:pt modelId="{8D4DF4DA-91E8-4A96-B59C-AB9432D4E3CF}" type="parTrans" cxnId="{C47B1310-7ABD-4193-8A87-2B0D66E7A01F}">
      <dgm:prSet/>
      <dgm:spPr/>
      <dgm:t>
        <a:bodyPr/>
        <a:lstStyle/>
        <a:p>
          <a:endParaRPr lang="en-US"/>
        </a:p>
      </dgm:t>
    </dgm:pt>
    <dgm:pt modelId="{2F855F1B-D284-43B4-8C93-44AF424AD8C4}" type="sibTrans" cxnId="{C47B1310-7ABD-4193-8A87-2B0D66E7A01F}">
      <dgm:prSet/>
      <dgm:spPr/>
      <dgm:t>
        <a:bodyPr/>
        <a:lstStyle/>
        <a:p>
          <a:endParaRPr lang="en-US"/>
        </a:p>
      </dgm:t>
    </dgm:pt>
    <dgm:pt modelId="{4A9675F1-A344-4BD5-8B63-F3CF6A924C7F}">
      <dgm:prSet/>
      <dgm:spPr/>
      <dgm:t>
        <a:bodyPr/>
        <a:lstStyle/>
        <a:p>
          <a:r>
            <a:rPr lang="uk-UA"/>
            <a:t>Iterations: 1976</a:t>
          </a:r>
          <a:endParaRPr lang="en-US"/>
        </a:p>
      </dgm:t>
    </dgm:pt>
    <dgm:pt modelId="{91CD3EA7-8740-4C02-B607-D13315F39399}" type="parTrans" cxnId="{B930A39A-4EF0-4AA9-B784-49ACAD620CCC}">
      <dgm:prSet/>
      <dgm:spPr/>
      <dgm:t>
        <a:bodyPr/>
        <a:lstStyle/>
        <a:p>
          <a:endParaRPr lang="en-US"/>
        </a:p>
      </dgm:t>
    </dgm:pt>
    <dgm:pt modelId="{169EBA92-7335-4371-92DB-25E988AAD6E5}" type="sibTrans" cxnId="{B930A39A-4EF0-4AA9-B784-49ACAD620CCC}">
      <dgm:prSet/>
      <dgm:spPr/>
      <dgm:t>
        <a:bodyPr/>
        <a:lstStyle/>
        <a:p>
          <a:endParaRPr lang="en-US"/>
        </a:p>
      </dgm:t>
    </dgm:pt>
    <dgm:pt modelId="{F03FBDFD-223F-4000-A931-82698C4A3232}">
      <dgm:prSet/>
      <dgm:spPr/>
      <dgm:t>
        <a:bodyPr/>
        <a:lstStyle/>
        <a:p>
          <a:r>
            <a:rPr lang="uk-UA" err="1"/>
            <a:t>Execution</a:t>
          </a:r>
          <a:r>
            <a:rPr lang="uk-UA"/>
            <a:t> </a:t>
          </a:r>
          <a:r>
            <a:rPr lang="uk-UA" err="1"/>
            <a:t>Time</a:t>
          </a:r>
          <a:r>
            <a:rPr lang="uk-UA"/>
            <a:t>: 0.0259 </a:t>
          </a:r>
          <a:r>
            <a:rPr lang="uk-UA" err="1"/>
            <a:t>seconds</a:t>
          </a:r>
          <a:endParaRPr lang="en-US" err="1"/>
        </a:p>
      </dgm:t>
    </dgm:pt>
    <dgm:pt modelId="{D3B573ED-5007-46E1-8400-46A4D4E2EAE9}" type="parTrans" cxnId="{E17DEAAC-B71B-4EFF-9C01-40A6685317AE}">
      <dgm:prSet/>
      <dgm:spPr/>
      <dgm:t>
        <a:bodyPr/>
        <a:lstStyle/>
        <a:p>
          <a:endParaRPr lang="en-US"/>
        </a:p>
      </dgm:t>
    </dgm:pt>
    <dgm:pt modelId="{C8AA0F42-F8CA-4E44-82D1-2989FF45B187}" type="sibTrans" cxnId="{E17DEAAC-B71B-4EFF-9C01-40A6685317AE}">
      <dgm:prSet/>
      <dgm:spPr/>
      <dgm:t>
        <a:bodyPr/>
        <a:lstStyle/>
        <a:p>
          <a:endParaRPr lang="en-US"/>
        </a:p>
      </dgm:t>
    </dgm:pt>
    <dgm:pt modelId="{D11D8FA3-A178-4F66-8149-C6460628D339}" type="pres">
      <dgm:prSet presAssocID="{B23A47F9-98CE-4A29-B2EF-EE06A772A811}" presName="linear" presStyleCnt="0">
        <dgm:presLayoutVars>
          <dgm:dir/>
          <dgm:animLvl val="lvl"/>
          <dgm:resizeHandles val="exact"/>
        </dgm:presLayoutVars>
      </dgm:prSet>
      <dgm:spPr/>
    </dgm:pt>
    <dgm:pt modelId="{1D098C19-ACB7-466E-A031-DBBAD8152A73}" type="pres">
      <dgm:prSet presAssocID="{914F0F28-2FCF-44A4-948D-D12582CDFE10}" presName="parentLin" presStyleCnt="0"/>
      <dgm:spPr/>
    </dgm:pt>
    <dgm:pt modelId="{1D94663A-078D-496F-9324-4873603E49F6}" type="pres">
      <dgm:prSet presAssocID="{914F0F28-2FCF-44A4-948D-D12582CDFE10}" presName="parentLeftMargin" presStyleLbl="node1" presStyleIdx="0" presStyleCnt="1"/>
      <dgm:spPr/>
    </dgm:pt>
    <dgm:pt modelId="{1A1252C0-DA40-47C7-9BF3-A1B92D8F6C4E}" type="pres">
      <dgm:prSet presAssocID="{914F0F28-2FCF-44A4-948D-D12582CDFE1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C13B8F7-531F-48EA-A391-9B39CEDFA7C5}" type="pres">
      <dgm:prSet presAssocID="{914F0F28-2FCF-44A4-948D-D12582CDFE10}" presName="negativeSpace" presStyleCnt="0"/>
      <dgm:spPr/>
    </dgm:pt>
    <dgm:pt modelId="{1AF27878-3481-4210-8F5C-104F5E960B6D}" type="pres">
      <dgm:prSet presAssocID="{914F0F28-2FCF-44A4-948D-D12582CDFE1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0DDFD05-364D-4853-95B3-2E04DA908723}" srcId="{914F0F28-2FCF-44A4-948D-D12582CDFE10}" destId="{60319771-D8B9-49EC-9F11-F147D03498F2}" srcOrd="1" destOrd="0" parTransId="{F44F2BA3-743F-4750-A769-1981F9638FDB}" sibTransId="{DACD03A4-7C69-403F-B6FC-C7DE58278725}"/>
    <dgm:cxn modelId="{C2067C0F-1D9C-4469-8D4D-F323097D78C4}" type="presOf" srcId="{50A01EE5-07FA-401F-8154-9900785AC576}" destId="{1AF27878-3481-4210-8F5C-104F5E960B6D}" srcOrd="0" destOrd="3" presId="urn:microsoft.com/office/officeart/2005/8/layout/list1"/>
    <dgm:cxn modelId="{C47B1310-7ABD-4193-8A87-2B0D66E7A01F}" srcId="{60319771-D8B9-49EC-9F11-F147D03498F2}" destId="{50A01EE5-07FA-401F-8154-9900785AC576}" srcOrd="1" destOrd="0" parTransId="{8D4DF4DA-91E8-4A96-B59C-AB9432D4E3CF}" sibTransId="{2F855F1B-D284-43B4-8C93-44AF424AD8C4}"/>
    <dgm:cxn modelId="{4466411A-21AE-4C0D-BB60-25C83D928C87}" type="presOf" srcId="{D85956E2-3E1E-4F3E-8A4E-07889CCD4423}" destId="{1AF27878-3481-4210-8F5C-104F5E960B6D}" srcOrd="0" destOrd="2" presId="urn:microsoft.com/office/officeart/2005/8/layout/list1"/>
    <dgm:cxn modelId="{A3E60A22-6DE4-4710-8043-028FD8BA045F}" type="presOf" srcId="{4A9675F1-A344-4BD5-8B63-F3CF6A924C7F}" destId="{1AF27878-3481-4210-8F5C-104F5E960B6D}" srcOrd="0" destOrd="4" presId="urn:microsoft.com/office/officeart/2005/8/layout/list1"/>
    <dgm:cxn modelId="{CE6C7B6B-CAA2-492B-9A26-61CA79CEAEA5}" type="presOf" srcId="{60319771-D8B9-49EC-9F11-F147D03498F2}" destId="{1AF27878-3481-4210-8F5C-104F5E960B6D}" srcOrd="0" destOrd="1" presId="urn:microsoft.com/office/officeart/2005/8/layout/list1"/>
    <dgm:cxn modelId="{DFE33B7D-9F13-47F8-A599-029BECD5AF7C}" srcId="{B23A47F9-98CE-4A29-B2EF-EE06A772A811}" destId="{914F0F28-2FCF-44A4-948D-D12582CDFE10}" srcOrd="0" destOrd="0" parTransId="{9051A6D6-FCAB-4D0F-87AE-2686A7A809A3}" sibTransId="{72A0B811-B53E-4923-89ED-460BCE1957A7}"/>
    <dgm:cxn modelId="{2DFAED8E-4760-4BFE-A314-806AE3C48C7C}" type="presOf" srcId="{914F0F28-2FCF-44A4-948D-D12582CDFE10}" destId="{1D94663A-078D-496F-9324-4873603E49F6}" srcOrd="0" destOrd="0" presId="urn:microsoft.com/office/officeart/2005/8/layout/list1"/>
    <dgm:cxn modelId="{66529095-2430-4EC0-BB56-065E3F7910A1}" srcId="{60319771-D8B9-49EC-9F11-F147D03498F2}" destId="{D85956E2-3E1E-4F3E-8A4E-07889CCD4423}" srcOrd="0" destOrd="0" parTransId="{65B1EA78-F13B-47E2-AEF7-B96DFFABC994}" sibTransId="{DE0AB9D4-D233-4E0E-9986-97F6F226635E}"/>
    <dgm:cxn modelId="{B930A39A-4EF0-4AA9-B784-49ACAD620CCC}" srcId="{60319771-D8B9-49EC-9F11-F147D03498F2}" destId="{4A9675F1-A344-4BD5-8B63-F3CF6A924C7F}" srcOrd="2" destOrd="0" parTransId="{91CD3EA7-8740-4C02-B607-D13315F39399}" sibTransId="{169EBA92-7335-4371-92DB-25E988AAD6E5}"/>
    <dgm:cxn modelId="{E17DEAAC-B71B-4EFF-9C01-40A6685317AE}" srcId="{60319771-D8B9-49EC-9F11-F147D03498F2}" destId="{F03FBDFD-223F-4000-A931-82698C4A3232}" srcOrd="3" destOrd="0" parTransId="{D3B573ED-5007-46E1-8400-46A4D4E2EAE9}" sibTransId="{C8AA0F42-F8CA-4E44-82D1-2989FF45B187}"/>
    <dgm:cxn modelId="{BBBABAAF-4096-47CF-B4F7-CC9F9AD9AE37}" srcId="{914F0F28-2FCF-44A4-948D-D12582CDFE10}" destId="{9432F9D9-9422-464F-B2ED-2223560AAD05}" srcOrd="0" destOrd="0" parTransId="{00510163-FE22-469E-BBE9-62FE315C6D67}" sibTransId="{99A2925C-37EB-4AE1-A1ED-880683F16CF5}"/>
    <dgm:cxn modelId="{B93AABB5-1C88-4980-A31E-C3993CBEF674}" type="presOf" srcId="{9432F9D9-9422-464F-B2ED-2223560AAD05}" destId="{1AF27878-3481-4210-8F5C-104F5E960B6D}" srcOrd="0" destOrd="0" presId="urn:microsoft.com/office/officeart/2005/8/layout/list1"/>
    <dgm:cxn modelId="{530B9DCB-352D-4462-A64E-91393A4AE22C}" type="presOf" srcId="{B23A47F9-98CE-4A29-B2EF-EE06A772A811}" destId="{D11D8FA3-A178-4F66-8149-C6460628D339}" srcOrd="0" destOrd="0" presId="urn:microsoft.com/office/officeart/2005/8/layout/list1"/>
    <dgm:cxn modelId="{9DC8D5D6-D650-436B-A404-4666927D954A}" type="presOf" srcId="{914F0F28-2FCF-44A4-948D-D12582CDFE10}" destId="{1A1252C0-DA40-47C7-9BF3-A1B92D8F6C4E}" srcOrd="1" destOrd="0" presId="urn:microsoft.com/office/officeart/2005/8/layout/list1"/>
    <dgm:cxn modelId="{3C6992F5-2067-4E81-BC76-5946A8ABC2E3}" type="presOf" srcId="{F03FBDFD-223F-4000-A931-82698C4A3232}" destId="{1AF27878-3481-4210-8F5C-104F5E960B6D}" srcOrd="0" destOrd="5" presId="urn:microsoft.com/office/officeart/2005/8/layout/list1"/>
    <dgm:cxn modelId="{2B44AA3E-0E51-453B-B691-7B56A6999203}" type="presParOf" srcId="{D11D8FA3-A178-4F66-8149-C6460628D339}" destId="{1D098C19-ACB7-466E-A031-DBBAD8152A73}" srcOrd="0" destOrd="0" presId="urn:microsoft.com/office/officeart/2005/8/layout/list1"/>
    <dgm:cxn modelId="{FBD61C6C-6B11-4FD3-9319-E72D75DF9A2F}" type="presParOf" srcId="{1D098C19-ACB7-466E-A031-DBBAD8152A73}" destId="{1D94663A-078D-496F-9324-4873603E49F6}" srcOrd="0" destOrd="0" presId="urn:microsoft.com/office/officeart/2005/8/layout/list1"/>
    <dgm:cxn modelId="{2BFBD6A8-5E53-40FB-A741-696E28128EAF}" type="presParOf" srcId="{1D098C19-ACB7-466E-A031-DBBAD8152A73}" destId="{1A1252C0-DA40-47C7-9BF3-A1B92D8F6C4E}" srcOrd="1" destOrd="0" presId="urn:microsoft.com/office/officeart/2005/8/layout/list1"/>
    <dgm:cxn modelId="{EAE62FCE-CB13-4C5D-A8CB-FBF495E59C69}" type="presParOf" srcId="{D11D8FA3-A178-4F66-8149-C6460628D339}" destId="{1C13B8F7-531F-48EA-A391-9B39CEDFA7C5}" srcOrd="1" destOrd="0" presId="urn:microsoft.com/office/officeart/2005/8/layout/list1"/>
    <dgm:cxn modelId="{5E8272C6-D541-442B-9355-17870E53E985}" type="presParOf" srcId="{D11D8FA3-A178-4F66-8149-C6460628D339}" destId="{1AF27878-3481-4210-8F5C-104F5E960B6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27878-3481-4210-8F5C-104F5E960B6D}">
      <dsp:nvSpPr>
        <dsp:cNvPr id="0" name=""/>
        <dsp:cNvSpPr/>
      </dsp:nvSpPr>
      <dsp:spPr>
        <a:xfrm>
          <a:off x="0" y="476879"/>
          <a:ext cx="11029950" cy="304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458216" rIns="85604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/>
            <a:t>Provided Configurations: 10 cities, 10000 initial temperature, 0.99 cooling rate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/>
            <a:t>Results: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/>
            <a:t>Best Route Found: [(34, 46), (25, 3), (33, 12), (38, 55), (56, 69), (70, 76), (77, 75), (93, 98), (56, 87), (37, 57)]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/>
            <a:t>Total Distance of Best Route: 258.32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/>
            <a:t>Iterations: 917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/>
            <a:t>Execution Time: 0.0126 seconds</a:t>
          </a:r>
          <a:endParaRPr lang="en-US" sz="2200" kern="1200"/>
        </a:p>
      </dsp:txBody>
      <dsp:txXfrm>
        <a:off x="0" y="476879"/>
        <a:ext cx="11029950" cy="3049200"/>
      </dsp:txXfrm>
    </dsp:sp>
    <dsp:sp modelId="{1A1252C0-DA40-47C7-9BF3-A1B92D8F6C4E}">
      <dsp:nvSpPr>
        <dsp:cNvPr id="0" name=""/>
        <dsp:cNvSpPr/>
      </dsp:nvSpPr>
      <dsp:spPr>
        <a:xfrm>
          <a:off x="551497" y="152159"/>
          <a:ext cx="7720965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/>
            <a:t>Testing Case 1: Baseline Setup</a:t>
          </a:r>
          <a:endParaRPr lang="en-US" sz="2200" kern="1200"/>
        </a:p>
      </dsp:txBody>
      <dsp:txXfrm>
        <a:off x="583200" y="183862"/>
        <a:ext cx="7657559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27878-3481-4210-8F5C-104F5E960B6D}">
      <dsp:nvSpPr>
        <dsp:cNvPr id="0" name=""/>
        <dsp:cNvSpPr/>
      </dsp:nvSpPr>
      <dsp:spPr>
        <a:xfrm>
          <a:off x="0" y="476879"/>
          <a:ext cx="11029950" cy="304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458216" rIns="85604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>
              <a:solidFill>
                <a:srgbClr val="3D3D3D"/>
              </a:solidFill>
            </a:rPr>
            <a:t>Provided Configurations: </a:t>
          </a:r>
          <a:r>
            <a:rPr lang="uk-UA" sz="2200" kern="1200">
              <a:solidFill>
                <a:srgbClr val="3D3D3D"/>
              </a:solidFill>
              <a:latin typeface="Corbel"/>
            </a:rPr>
            <a:t>10 cities, 10000 initial temperature, 0.95 cooling rate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 err="1"/>
            <a:t>Results</a:t>
          </a:r>
          <a:r>
            <a:rPr lang="uk-UA" sz="2200" kern="1200"/>
            <a:t>: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/>
            <a:t>Best Route Found: </a:t>
          </a:r>
          <a:r>
            <a:rPr lang="uk-UA" sz="2200" kern="1200">
              <a:solidFill>
                <a:srgbClr val="3D3D3D"/>
              </a:solidFill>
              <a:latin typeface="Corbel"/>
            </a:rPr>
            <a:t>[(84, 88), (92, 81), (100, 78), (86, 37), (63, 8), (58, 45), (38, 12), (31, 29), (11, 91), (55, 74)]</a:t>
          </a:r>
          <a:endParaRPr lang="uk-UA" sz="2200" kern="1200">
            <a:solidFill>
              <a:srgbClr val="000000"/>
            </a:solidFill>
            <a:latin typeface="Corbel"/>
          </a:endParaRPr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/>
            <a:t>Total Distance of Best Route: </a:t>
          </a:r>
          <a:r>
            <a:rPr lang="uk-UA" sz="2200" kern="1200">
              <a:solidFill>
                <a:srgbClr val="000000"/>
              </a:solidFill>
              <a:latin typeface="Calibri"/>
              <a:cs typeface="Calibri"/>
            </a:rPr>
            <a:t>338.34</a:t>
          </a:r>
          <a:endParaRPr lang="en-US" sz="2200" kern="1200">
            <a:solidFill>
              <a:srgbClr val="000000"/>
            </a:solidFill>
            <a:latin typeface="Gill Sans MT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/>
            <a:t>Iterations: 180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 err="1"/>
            <a:t>Execution</a:t>
          </a:r>
          <a:r>
            <a:rPr lang="uk-UA" sz="2200" kern="1200"/>
            <a:t> </a:t>
          </a:r>
          <a:r>
            <a:rPr lang="uk-UA" sz="2200" kern="1200" err="1"/>
            <a:t>Time</a:t>
          </a:r>
          <a:r>
            <a:rPr lang="uk-UA" sz="2200" kern="1200"/>
            <a:t>: 0.0024 </a:t>
          </a:r>
          <a:r>
            <a:rPr lang="uk-UA" sz="2200" kern="1200" err="1"/>
            <a:t>seconds</a:t>
          </a:r>
          <a:endParaRPr lang="en-US" sz="2200" kern="1200" err="1"/>
        </a:p>
      </dsp:txBody>
      <dsp:txXfrm>
        <a:off x="0" y="476879"/>
        <a:ext cx="11029950" cy="3049200"/>
      </dsp:txXfrm>
    </dsp:sp>
    <dsp:sp modelId="{1A1252C0-DA40-47C7-9BF3-A1B92D8F6C4E}">
      <dsp:nvSpPr>
        <dsp:cNvPr id="0" name=""/>
        <dsp:cNvSpPr/>
      </dsp:nvSpPr>
      <dsp:spPr>
        <a:xfrm>
          <a:off x="551497" y="152159"/>
          <a:ext cx="7720965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>
              <a:solidFill>
                <a:schemeClr val="bg1"/>
              </a:solidFill>
              <a:latin typeface="Corbel"/>
            </a:rPr>
            <a:t>Testing Case 2: Faster Cooling Rate</a:t>
          </a:r>
          <a:endParaRPr lang="en-US" sz="2200" kern="1200">
            <a:solidFill>
              <a:schemeClr val="bg1"/>
            </a:solidFill>
          </a:endParaRPr>
        </a:p>
      </dsp:txBody>
      <dsp:txXfrm>
        <a:off x="583200" y="183862"/>
        <a:ext cx="7657559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27878-3481-4210-8F5C-104F5E960B6D}">
      <dsp:nvSpPr>
        <dsp:cNvPr id="0" name=""/>
        <dsp:cNvSpPr/>
      </dsp:nvSpPr>
      <dsp:spPr>
        <a:xfrm>
          <a:off x="0" y="338279"/>
          <a:ext cx="11029950" cy="332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458216" rIns="85604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 err="1">
              <a:solidFill>
                <a:srgbClr val="3D3D3D"/>
              </a:solidFill>
            </a:rPr>
            <a:t>Provided</a:t>
          </a:r>
          <a:r>
            <a:rPr lang="uk-UA" sz="2200" kern="1200">
              <a:solidFill>
                <a:srgbClr val="3D3D3D"/>
              </a:solidFill>
            </a:rPr>
            <a:t> </a:t>
          </a:r>
          <a:r>
            <a:rPr lang="uk-UA" sz="2200" kern="1200" err="1">
              <a:solidFill>
                <a:srgbClr val="3D3D3D"/>
              </a:solidFill>
            </a:rPr>
            <a:t>Configurations</a:t>
          </a:r>
          <a:r>
            <a:rPr lang="uk-UA" sz="2200" kern="1200">
              <a:solidFill>
                <a:srgbClr val="3D3D3D"/>
              </a:solidFill>
            </a:rPr>
            <a:t>: </a:t>
          </a:r>
          <a:r>
            <a:rPr lang="uk-UA" sz="2200" kern="1200">
              <a:solidFill>
                <a:srgbClr val="000000"/>
              </a:solidFill>
              <a:latin typeface="Corbel"/>
            </a:rPr>
            <a:t>10 </a:t>
          </a:r>
          <a:r>
            <a:rPr lang="uk-UA" sz="2200" kern="1200" err="1">
              <a:solidFill>
                <a:srgbClr val="000000"/>
              </a:solidFill>
              <a:latin typeface="Corbel"/>
            </a:rPr>
            <a:t>cities</a:t>
          </a:r>
          <a:r>
            <a:rPr lang="uk-UA" sz="2200" kern="1200">
              <a:solidFill>
                <a:srgbClr val="000000"/>
              </a:solidFill>
              <a:latin typeface="Corbel"/>
            </a:rPr>
            <a:t>, 20000 </a:t>
          </a:r>
          <a:r>
            <a:rPr lang="uk-UA" sz="2200" kern="1200" err="1">
              <a:solidFill>
                <a:srgbClr val="000000"/>
              </a:solidFill>
              <a:latin typeface="Corbel"/>
            </a:rPr>
            <a:t>initial</a:t>
          </a:r>
          <a:r>
            <a:rPr lang="uk-UA" sz="2200" kern="1200">
              <a:solidFill>
                <a:srgbClr val="000000"/>
              </a:solidFill>
              <a:latin typeface="Corbel"/>
            </a:rPr>
            <a:t> </a:t>
          </a:r>
          <a:r>
            <a:rPr lang="uk-UA" sz="2200" kern="1200" err="1">
              <a:solidFill>
                <a:srgbClr val="000000"/>
              </a:solidFill>
              <a:latin typeface="Corbel"/>
            </a:rPr>
            <a:t>temperature</a:t>
          </a:r>
          <a:r>
            <a:rPr lang="uk-UA" sz="2200" kern="1200">
              <a:solidFill>
                <a:srgbClr val="000000"/>
              </a:solidFill>
              <a:latin typeface="Corbel"/>
            </a:rPr>
            <a:t>, 0.995 </a:t>
          </a:r>
          <a:r>
            <a:rPr lang="uk-UA" sz="2200" kern="1200" err="1">
              <a:solidFill>
                <a:srgbClr val="000000"/>
              </a:solidFill>
              <a:latin typeface="Corbel"/>
            </a:rPr>
            <a:t>cooling</a:t>
          </a:r>
          <a:r>
            <a:rPr lang="uk-UA" sz="2200" kern="1200">
              <a:solidFill>
                <a:srgbClr val="000000"/>
              </a:solidFill>
              <a:latin typeface="Corbel"/>
            </a:rPr>
            <a:t> </a:t>
          </a:r>
          <a:r>
            <a:rPr lang="uk-UA" sz="2200" kern="1200" err="1">
              <a:solidFill>
                <a:srgbClr val="000000"/>
              </a:solidFill>
              <a:latin typeface="Corbel"/>
            </a:rPr>
            <a:t>rate</a:t>
          </a:r>
          <a:endParaRPr lang="uk-UA" sz="2200" kern="1200">
            <a:solidFill>
              <a:srgbClr val="000000"/>
            </a:solidFill>
            <a:latin typeface="Corbel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 err="1"/>
            <a:t>Results</a:t>
          </a:r>
          <a:r>
            <a:rPr lang="uk-UA" sz="2200" kern="1200"/>
            <a:t>: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 err="1"/>
            <a:t>Best</a:t>
          </a:r>
          <a:r>
            <a:rPr lang="uk-UA" sz="2200" kern="1200"/>
            <a:t> </a:t>
          </a:r>
          <a:r>
            <a:rPr lang="uk-UA" sz="2200" kern="1200" err="1"/>
            <a:t>Route</a:t>
          </a:r>
          <a:r>
            <a:rPr lang="uk-UA" sz="2200" kern="1200"/>
            <a:t> </a:t>
          </a:r>
          <a:r>
            <a:rPr lang="uk-UA" sz="2200" kern="1200" err="1"/>
            <a:t>Found</a:t>
          </a:r>
          <a:r>
            <a:rPr lang="uk-UA" sz="2200" kern="1200"/>
            <a:t>: </a:t>
          </a:r>
          <a:r>
            <a:rPr lang="uk-UA" sz="2200" kern="1200">
              <a:solidFill>
                <a:srgbClr val="000000"/>
              </a:solidFill>
              <a:latin typeface="Corbel"/>
            </a:rPr>
            <a:t>[(100, 15), (94, 36), (78, 35), (70, 82), (42, 94), (27, 58), (17, 49), (20, 5), (57, 38), (75, 25)]</a:t>
          </a:r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/>
            <a:t>Total Distance of Best Route: </a:t>
          </a:r>
          <a:r>
            <a:rPr lang="uk-UA" sz="2200" kern="1200">
              <a:solidFill>
                <a:srgbClr val="000000"/>
              </a:solidFill>
              <a:latin typeface="Calibri"/>
              <a:cs typeface="Calibri"/>
            </a:rPr>
            <a:t>311.27</a:t>
          </a:r>
          <a:endParaRPr lang="en-US" sz="2200" kern="1200">
            <a:solidFill>
              <a:srgbClr val="000000"/>
            </a:solidFill>
            <a:latin typeface="Gill Sans MT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/>
            <a:t>Iterations: 1976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200" kern="1200" err="1"/>
            <a:t>Execution</a:t>
          </a:r>
          <a:r>
            <a:rPr lang="uk-UA" sz="2200" kern="1200"/>
            <a:t> </a:t>
          </a:r>
          <a:r>
            <a:rPr lang="uk-UA" sz="2200" kern="1200" err="1"/>
            <a:t>Time</a:t>
          </a:r>
          <a:r>
            <a:rPr lang="uk-UA" sz="2200" kern="1200"/>
            <a:t>: 0.0259 </a:t>
          </a:r>
          <a:r>
            <a:rPr lang="uk-UA" sz="2200" kern="1200" err="1"/>
            <a:t>seconds</a:t>
          </a:r>
          <a:endParaRPr lang="en-US" sz="2200" kern="1200" err="1"/>
        </a:p>
      </dsp:txBody>
      <dsp:txXfrm>
        <a:off x="0" y="338279"/>
        <a:ext cx="11029950" cy="3326400"/>
      </dsp:txXfrm>
    </dsp:sp>
    <dsp:sp modelId="{1A1252C0-DA40-47C7-9BF3-A1B92D8F6C4E}">
      <dsp:nvSpPr>
        <dsp:cNvPr id="0" name=""/>
        <dsp:cNvSpPr/>
      </dsp:nvSpPr>
      <dsp:spPr>
        <a:xfrm>
          <a:off x="551497" y="13559"/>
          <a:ext cx="7720965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 err="1">
              <a:solidFill>
                <a:schemeClr val="bg1"/>
              </a:solidFill>
              <a:latin typeface="Corbel"/>
            </a:rPr>
            <a:t>Testing</a:t>
          </a:r>
          <a:r>
            <a:rPr lang="uk-UA" sz="2200" kern="1200">
              <a:solidFill>
                <a:schemeClr val="bg1"/>
              </a:solidFill>
              <a:latin typeface="Corbel"/>
            </a:rPr>
            <a:t> </a:t>
          </a:r>
          <a:r>
            <a:rPr lang="uk-UA" sz="2200" kern="1200" err="1">
              <a:solidFill>
                <a:schemeClr val="bg1"/>
              </a:solidFill>
              <a:latin typeface="Corbel"/>
            </a:rPr>
            <a:t>Case</a:t>
          </a:r>
          <a:r>
            <a:rPr lang="uk-UA" sz="2200" kern="1200">
              <a:solidFill>
                <a:schemeClr val="bg1"/>
              </a:solidFill>
              <a:latin typeface="Corbel"/>
            </a:rPr>
            <a:t> 3: </a:t>
          </a:r>
          <a:r>
            <a:rPr lang="uk-UA" sz="2200" kern="1200" err="1">
              <a:solidFill>
                <a:schemeClr val="bg1"/>
              </a:solidFill>
              <a:latin typeface="Corbel"/>
            </a:rPr>
            <a:t>Higher</a:t>
          </a:r>
          <a:r>
            <a:rPr lang="uk-UA" sz="2200" kern="1200">
              <a:solidFill>
                <a:schemeClr val="bg1"/>
              </a:solidFill>
              <a:latin typeface="Corbel"/>
            </a:rPr>
            <a:t> </a:t>
          </a:r>
          <a:r>
            <a:rPr lang="uk-UA" sz="2200" kern="1200" err="1">
              <a:solidFill>
                <a:schemeClr val="bg1"/>
              </a:solidFill>
              <a:latin typeface="Corbel"/>
            </a:rPr>
            <a:t>Initial</a:t>
          </a:r>
          <a:r>
            <a:rPr lang="uk-UA" sz="2200" kern="1200">
              <a:solidFill>
                <a:schemeClr val="bg1"/>
              </a:solidFill>
              <a:latin typeface="Corbel"/>
            </a:rPr>
            <a:t> </a:t>
          </a:r>
          <a:r>
            <a:rPr lang="uk-UA" sz="2200" kern="1200" err="1">
              <a:solidFill>
                <a:schemeClr val="bg1"/>
              </a:solidFill>
              <a:latin typeface="Corbel"/>
            </a:rPr>
            <a:t>Temperature</a:t>
          </a:r>
          <a:r>
            <a:rPr lang="uk-UA" sz="2200" kern="1200">
              <a:solidFill>
                <a:schemeClr val="bg1"/>
              </a:solidFill>
              <a:latin typeface="Corbel"/>
            </a:rPr>
            <a:t> </a:t>
          </a:r>
          <a:r>
            <a:rPr lang="uk-UA" sz="2200" kern="1200" err="1">
              <a:solidFill>
                <a:schemeClr val="bg1"/>
              </a:solidFill>
              <a:latin typeface="Corbel"/>
            </a:rPr>
            <a:t>and</a:t>
          </a:r>
          <a:r>
            <a:rPr lang="uk-UA" sz="2200" kern="1200">
              <a:solidFill>
                <a:schemeClr val="bg1"/>
              </a:solidFill>
              <a:latin typeface="Corbel"/>
            </a:rPr>
            <a:t> </a:t>
          </a:r>
          <a:r>
            <a:rPr lang="uk-UA" sz="2200" kern="1200" err="1">
              <a:solidFill>
                <a:schemeClr val="bg1"/>
              </a:solidFill>
              <a:latin typeface="Corbel"/>
            </a:rPr>
            <a:t>Slower</a:t>
          </a:r>
          <a:r>
            <a:rPr lang="uk-UA" sz="2200" kern="1200">
              <a:solidFill>
                <a:schemeClr val="bg1"/>
              </a:solidFill>
              <a:latin typeface="Corbel"/>
            </a:rPr>
            <a:t> Cooling</a:t>
          </a:r>
        </a:p>
      </dsp:txBody>
      <dsp:txXfrm>
        <a:off x="583200" y="45262"/>
        <a:ext cx="7657559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5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7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1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1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4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437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C5CX8drAtU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4FE8E60B-F034-D46F-CD07-674DA8C29A1A}"/>
              </a:ext>
            </a:extLst>
          </p:cNvPr>
          <p:cNvSpPr/>
          <p:nvPr/>
        </p:nvSpPr>
        <p:spPr>
          <a:xfrm>
            <a:off x="444605" y="2677323"/>
            <a:ext cx="11283735" cy="37427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  <a:effectLst/>
        </p:spPr>
        <p:txBody>
          <a:bodyPr anchor="t">
            <a:normAutofit/>
          </a:bodyPr>
          <a:lstStyle/>
          <a:p>
            <a:r>
              <a:rPr lang="en-GB" sz="3200">
                <a:solidFill>
                  <a:srgbClr val="FFFFFF"/>
                </a:solidFill>
                <a:latin typeface="Corbel"/>
              </a:rPr>
              <a:t>By </a:t>
            </a:r>
            <a:r>
              <a:rPr lang="en-GB" sz="3200">
                <a:solidFill>
                  <a:srgbClr val="FFFFFF"/>
                </a:solidFill>
                <a:latin typeface="Corbel"/>
                <a:ea typeface="+mn-lt"/>
                <a:cs typeface="+mn-lt"/>
              </a:rPr>
              <a:t>Stas </a:t>
            </a:r>
            <a:r>
              <a:rPr lang="en-GB" sz="3200" err="1">
                <a:solidFill>
                  <a:srgbClr val="FFFFFF"/>
                </a:solidFill>
                <a:latin typeface="Corbel"/>
                <a:ea typeface="+mn-lt"/>
                <a:cs typeface="+mn-lt"/>
              </a:rPr>
              <a:t>Polianychko</a:t>
            </a:r>
            <a:r>
              <a:rPr lang="en-GB" sz="3200">
                <a:solidFill>
                  <a:srgbClr val="FFFFFF"/>
                </a:solidFill>
                <a:latin typeface="Corbel"/>
                <a:ea typeface="+mn-lt"/>
                <a:cs typeface="+mn-lt"/>
              </a:rPr>
              <a:t>, Volodymyr Mishchuk, </a:t>
            </a:r>
            <a:r>
              <a:rPr lang="en-GB" sz="3200" err="1">
                <a:solidFill>
                  <a:srgbClr val="FFFFFF"/>
                </a:solidFill>
                <a:latin typeface="Corbel"/>
                <a:ea typeface="+mn-lt"/>
                <a:cs typeface="+mn-lt"/>
              </a:rPr>
              <a:t>oleksiy</a:t>
            </a:r>
            <a:r>
              <a:rPr lang="en-GB" sz="3200">
                <a:solidFill>
                  <a:srgbClr val="FFFFFF"/>
                </a:solidFill>
                <a:latin typeface="Corbel"/>
              </a:rPr>
              <a:t> </a:t>
            </a:r>
            <a:r>
              <a:rPr lang="en-GB" sz="3200" err="1">
                <a:solidFill>
                  <a:srgbClr val="FFFFFF"/>
                </a:solidFill>
                <a:latin typeface="Corbel"/>
              </a:rPr>
              <a:t>orlyk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475FAE5-DD17-F3EE-0BAB-E547D0389C52}"/>
              </a:ext>
            </a:extLst>
          </p:cNvPr>
          <p:cNvSpPr txBox="1">
            <a:spLocks/>
          </p:cNvSpPr>
          <p:nvPr/>
        </p:nvSpPr>
        <p:spPr>
          <a:xfrm>
            <a:off x="1896024" y="1461264"/>
            <a:ext cx="8053478" cy="33300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000">
                <a:solidFill>
                  <a:srgbClr val="ED8428"/>
                </a:solidFill>
                <a:latin typeface="Corbel"/>
              </a:rPr>
              <a:t>annealing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3B9C8EC-50E0-120E-A67D-271306816D49}"/>
              </a:ext>
            </a:extLst>
          </p:cNvPr>
          <p:cNvSpPr txBox="1">
            <a:spLocks/>
          </p:cNvSpPr>
          <p:nvPr/>
        </p:nvSpPr>
        <p:spPr>
          <a:xfrm>
            <a:off x="1896024" y="1449717"/>
            <a:ext cx="8053478" cy="33300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000">
                <a:solidFill>
                  <a:srgbClr val="906F18"/>
                </a:solidFill>
                <a:latin typeface="Corbel"/>
              </a:rPr>
              <a:t>annealing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60AA18A-4AE7-544F-36CF-06A249D9DDC3}"/>
              </a:ext>
            </a:extLst>
          </p:cNvPr>
          <p:cNvSpPr txBox="1">
            <a:spLocks/>
          </p:cNvSpPr>
          <p:nvPr/>
        </p:nvSpPr>
        <p:spPr>
          <a:xfrm>
            <a:off x="1896024" y="560717"/>
            <a:ext cx="8053478" cy="33300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000">
                <a:solidFill>
                  <a:srgbClr val="484F56"/>
                </a:solidFill>
                <a:latin typeface="Corbel"/>
              </a:rPr>
              <a:t>Simulated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0775B75-B591-38A0-4915-CA9E3788D7DC}"/>
              </a:ext>
            </a:extLst>
          </p:cNvPr>
          <p:cNvSpPr txBox="1">
            <a:spLocks/>
          </p:cNvSpPr>
          <p:nvPr/>
        </p:nvSpPr>
        <p:spPr>
          <a:xfrm>
            <a:off x="1896024" y="537625"/>
            <a:ext cx="8053478" cy="33300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err="1">
                <a:solidFill>
                  <a:srgbClr val="C0C5CA"/>
                </a:solidFill>
                <a:latin typeface="Corbel"/>
              </a:rPr>
              <a:t>Simulated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3715" y="493753"/>
            <a:ext cx="8053478" cy="3330055"/>
          </a:xfrm>
          <a:effectLst/>
        </p:spPr>
        <p:txBody>
          <a:bodyPr anchor="ctr">
            <a:normAutofit/>
          </a:bodyPr>
          <a:lstStyle/>
          <a:p>
            <a:r>
              <a:rPr lang="en-GB" sz="6000">
                <a:solidFill>
                  <a:srgbClr val="ED8428"/>
                </a:solidFill>
                <a:latin typeface="Corbel"/>
              </a:rPr>
              <a:t>Simulated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9DF2F4-C5A8-EB59-CF96-334B77E2BFE9}"/>
              </a:ext>
            </a:extLst>
          </p:cNvPr>
          <p:cNvSpPr txBox="1">
            <a:spLocks/>
          </p:cNvSpPr>
          <p:nvPr/>
        </p:nvSpPr>
        <p:spPr>
          <a:xfrm>
            <a:off x="1896024" y="1406174"/>
            <a:ext cx="8053478" cy="33300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000">
                <a:solidFill>
                  <a:schemeClr val="bg2"/>
                </a:solidFill>
                <a:latin typeface="Corbel"/>
              </a:rPr>
              <a:t>annealing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52B08-4DD6-F8F9-DC38-529552E8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uk-UA" err="1">
                <a:solidFill>
                  <a:srgbClr val="FFFEFF"/>
                </a:solidFill>
                <a:latin typeface="Corbel"/>
              </a:rPr>
              <a:t>Experiments</a:t>
            </a:r>
            <a:r>
              <a:rPr lang="uk-UA">
                <a:solidFill>
                  <a:srgbClr val="FFFEFF"/>
                </a:solidFill>
                <a:latin typeface="Corbel"/>
              </a:rPr>
              <a:t> </a:t>
            </a:r>
            <a:r>
              <a:rPr lang="uk-UA" err="1">
                <a:solidFill>
                  <a:srgbClr val="FFFEFF"/>
                </a:solidFill>
                <a:latin typeface="Corbel"/>
              </a:rPr>
              <a:t>Results</a:t>
            </a:r>
            <a:endParaRPr lang="uk-UA">
              <a:solidFill>
                <a:srgbClr val="FFFEFF"/>
              </a:solidFill>
              <a:latin typeface="Corbel"/>
            </a:endParaRPr>
          </a:p>
        </p:txBody>
      </p:sp>
      <p:graphicFrame>
        <p:nvGraphicFramePr>
          <p:cNvPr id="5" name="Місце для вмісту 2">
            <a:extLst>
              <a:ext uri="{FF2B5EF4-FFF2-40B4-BE49-F238E27FC236}">
                <a16:creationId xmlns:a16="http://schemas.microsoft.com/office/drawing/2014/main" id="{3EF7D28D-238A-84C0-A457-B6BCD3F07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62494"/>
              </p:ext>
            </p:extLst>
          </p:nvPr>
        </p:nvGraphicFramePr>
        <p:xfrm>
          <a:off x="581025" y="2331316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52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Місце для вмісту 2">
            <a:extLst>
              <a:ext uri="{FF2B5EF4-FFF2-40B4-BE49-F238E27FC236}">
                <a16:creationId xmlns:a16="http://schemas.microsoft.com/office/drawing/2014/main" id="{4137CE95-69BA-419C-2F80-CEFFB77A6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099126"/>
              </p:ext>
            </p:extLst>
          </p:nvPr>
        </p:nvGraphicFramePr>
        <p:xfrm>
          <a:off x="581025" y="1591582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74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Місце для вмісту 2">
            <a:extLst>
              <a:ext uri="{FF2B5EF4-FFF2-40B4-BE49-F238E27FC236}">
                <a16:creationId xmlns:a16="http://schemas.microsoft.com/office/drawing/2014/main" id="{31157692-1641-061A-2D65-5A65E717A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945096"/>
              </p:ext>
            </p:extLst>
          </p:nvPr>
        </p:nvGraphicFramePr>
        <p:xfrm>
          <a:off x="588447" y="1591582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48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3A6DD-AFCC-CB6C-C6F7-6B9FA5C2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7943"/>
          </a:xfrm>
        </p:spPr>
        <p:txBody>
          <a:bodyPr>
            <a:normAutofit/>
          </a:bodyPr>
          <a:lstStyle/>
          <a:p>
            <a:pPr algn="ctr"/>
            <a:r>
              <a:rPr lang="uk-UA" sz="3200" err="1">
                <a:ea typeface="+mj-lt"/>
                <a:cs typeface="+mj-lt"/>
              </a:rPr>
              <a:t>Summary</a:t>
            </a:r>
            <a:endParaRPr lang="uk-UA" sz="3200" err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9E12806-C862-DF3B-AE04-067A7FCB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 algn="ctr">
              <a:buFont typeface="Arial"/>
              <a:buChar char="•"/>
            </a:pPr>
            <a:r>
              <a:rPr lang="uk-UA" sz="2800" err="1">
                <a:latin typeface="Corbel"/>
                <a:ea typeface="+mn-lt"/>
                <a:cs typeface="+mn-lt"/>
              </a:rPr>
              <a:t>Quality</a:t>
            </a:r>
            <a:r>
              <a:rPr lang="uk-UA" sz="2800">
                <a:latin typeface="Corbel"/>
                <a:ea typeface="+mn-lt"/>
                <a:cs typeface="+mn-lt"/>
              </a:rPr>
              <a:t> </a:t>
            </a:r>
            <a:r>
              <a:rPr lang="uk-UA" sz="2800" err="1">
                <a:latin typeface="Corbel"/>
                <a:ea typeface="+mn-lt"/>
                <a:cs typeface="+mn-lt"/>
              </a:rPr>
              <a:t>vs</a:t>
            </a:r>
            <a:r>
              <a:rPr lang="uk-UA" sz="2800">
                <a:latin typeface="Corbel"/>
                <a:ea typeface="+mn-lt"/>
                <a:cs typeface="+mn-lt"/>
              </a:rPr>
              <a:t>. </a:t>
            </a:r>
            <a:r>
              <a:rPr lang="uk-UA" sz="2800" err="1">
                <a:latin typeface="Corbel"/>
                <a:ea typeface="+mn-lt"/>
                <a:cs typeface="+mn-lt"/>
              </a:rPr>
              <a:t>Speed</a:t>
            </a:r>
            <a:r>
              <a:rPr lang="uk-UA" sz="2800">
                <a:latin typeface="Corbel"/>
                <a:ea typeface="+mn-lt"/>
                <a:cs typeface="+mn-lt"/>
              </a:rPr>
              <a:t> </a:t>
            </a:r>
            <a:r>
              <a:rPr lang="uk-UA" sz="2800" err="1">
                <a:latin typeface="Corbel"/>
                <a:ea typeface="+mn-lt"/>
                <a:cs typeface="+mn-lt"/>
              </a:rPr>
              <a:t>Trade-off</a:t>
            </a:r>
          </a:p>
          <a:p>
            <a:pPr marL="305435" indent="-305435" algn="ctr">
              <a:buFont typeface="Arial"/>
              <a:buChar char="•"/>
            </a:pPr>
            <a:r>
              <a:rPr lang="uk-UA" sz="2800" err="1">
                <a:latin typeface="Corbel"/>
                <a:ea typeface="+mn-lt"/>
                <a:cs typeface="+mn-lt"/>
              </a:rPr>
              <a:t>Balanced</a:t>
            </a:r>
            <a:r>
              <a:rPr lang="uk-UA" sz="2800">
                <a:latin typeface="Corbel"/>
                <a:ea typeface="+mn-lt"/>
                <a:cs typeface="+mn-lt"/>
              </a:rPr>
              <a:t> </a:t>
            </a:r>
            <a:r>
              <a:rPr lang="uk-UA" sz="2800" err="1">
                <a:latin typeface="Corbel"/>
                <a:ea typeface="+mn-lt"/>
                <a:cs typeface="+mn-lt"/>
              </a:rPr>
              <a:t>Configuration</a:t>
            </a:r>
            <a:endParaRPr lang="uk-UA" sz="2800">
              <a:latin typeface="Corbel"/>
              <a:ea typeface="+mn-lt"/>
              <a:cs typeface="+mn-lt"/>
            </a:endParaRPr>
          </a:p>
          <a:p>
            <a:pPr marL="305435" indent="-305435" algn="ctr">
              <a:buFont typeface="Arial"/>
              <a:buChar char="•"/>
            </a:pPr>
            <a:r>
              <a:rPr lang="uk-UA" sz="2800" err="1">
                <a:latin typeface="Corbel"/>
                <a:ea typeface="+mn-lt"/>
                <a:cs typeface="+mn-lt"/>
              </a:rPr>
              <a:t>Temperature</a:t>
            </a:r>
            <a:r>
              <a:rPr lang="uk-UA" sz="2800">
                <a:latin typeface="Corbel"/>
                <a:ea typeface="+mn-lt"/>
                <a:cs typeface="+mn-lt"/>
              </a:rPr>
              <a:t> </a:t>
            </a:r>
            <a:r>
              <a:rPr lang="uk-UA" sz="2800" err="1">
                <a:latin typeface="Corbel"/>
                <a:ea typeface="+mn-lt"/>
                <a:cs typeface="+mn-lt"/>
              </a:rPr>
              <a:t>and</a:t>
            </a:r>
            <a:r>
              <a:rPr lang="uk-UA" sz="2800">
                <a:latin typeface="Corbel"/>
                <a:ea typeface="+mn-lt"/>
                <a:cs typeface="+mn-lt"/>
              </a:rPr>
              <a:t> </a:t>
            </a:r>
            <a:r>
              <a:rPr lang="uk-UA" sz="2800" err="1">
                <a:latin typeface="Corbel"/>
                <a:ea typeface="+mn-lt"/>
                <a:cs typeface="+mn-lt"/>
              </a:rPr>
              <a:t>Cooling</a:t>
            </a:r>
            <a:r>
              <a:rPr lang="uk-UA" sz="2800">
                <a:latin typeface="Corbel"/>
                <a:ea typeface="+mn-lt"/>
                <a:cs typeface="+mn-lt"/>
              </a:rPr>
              <a:t> </a:t>
            </a:r>
            <a:r>
              <a:rPr lang="uk-UA" sz="2800" err="1">
                <a:latin typeface="Corbel"/>
                <a:ea typeface="+mn-lt"/>
                <a:cs typeface="+mn-lt"/>
              </a:rPr>
              <a:t>Rate</a:t>
            </a:r>
            <a:r>
              <a:rPr lang="uk-UA" sz="2800">
                <a:latin typeface="Corbel"/>
                <a:ea typeface="+mn-lt"/>
                <a:cs typeface="+mn-lt"/>
              </a:rPr>
              <a:t> </a:t>
            </a:r>
            <a:r>
              <a:rPr lang="uk-UA" sz="2800" err="1">
                <a:latin typeface="Corbel"/>
                <a:ea typeface="+mn-lt"/>
                <a:cs typeface="+mn-lt"/>
              </a:rPr>
              <a:t>Impact</a:t>
            </a:r>
            <a:endParaRPr lang="uk-UA" sz="2800" err="1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1156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CEC1A-E601-0E95-68AC-4CA265053015}"/>
              </a:ext>
            </a:extLst>
          </p:cNvPr>
          <p:cNvSpPr txBox="1"/>
          <p:nvPr/>
        </p:nvSpPr>
        <p:spPr>
          <a:xfrm>
            <a:off x="2156346" y="1024820"/>
            <a:ext cx="5526993" cy="47209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attention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41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1CE2B-E2F3-B43A-8AC0-C02A943F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38687" cy="796086"/>
          </a:xfrm>
        </p:spPr>
        <p:txBody>
          <a:bodyPr>
            <a:normAutofit/>
          </a:bodyPr>
          <a:lstStyle/>
          <a:p>
            <a:pPr algn="ctr"/>
            <a:r>
              <a:rPr lang="uk-UA" sz="3200" err="1">
                <a:latin typeface="Corbel"/>
              </a:rPr>
              <a:t>WHat</a:t>
            </a:r>
            <a:r>
              <a:rPr lang="uk-UA" sz="3200">
                <a:latin typeface="Corbel"/>
              </a:rPr>
              <a:t> </a:t>
            </a:r>
            <a:r>
              <a:rPr lang="uk-UA" sz="3200" err="1">
                <a:latin typeface="Corbel"/>
              </a:rPr>
              <a:t>is</a:t>
            </a:r>
            <a:r>
              <a:rPr lang="uk-UA" sz="3200">
                <a:latin typeface="Corbel"/>
              </a:rPr>
              <a:t> </a:t>
            </a:r>
            <a:r>
              <a:rPr lang="uk-UA" sz="3200" err="1">
                <a:latin typeface="Corbel"/>
              </a:rPr>
              <a:t>it</a:t>
            </a:r>
            <a:r>
              <a:rPr lang="uk-UA" sz="3200">
                <a:latin typeface="Corbel"/>
              </a:rPr>
              <a:t>?</a:t>
            </a:r>
            <a:endParaRPr lang="uk-UA" sz="32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A5DA84-75DE-6823-A0F4-98E11C33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541" y="3433287"/>
            <a:ext cx="5109030" cy="2688113"/>
          </a:xfrm>
          <a:prstGeom prst="rect">
            <a:avLst/>
          </a:prstGeom>
        </p:spPr>
      </p:pic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73B2C6B8-9100-1D17-F9BE-10CD4863E215}"/>
              </a:ext>
            </a:extLst>
          </p:cNvPr>
          <p:cNvSpPr>
            <a:spLocks noGrp="1"/>
          </p:cNvSpPr>
          <p:nvPr/>
        </p:nvSpPr>
        <p:spPr>
          <a:xfrm>
            <a:off x="576244" y="2140912"/>
            <a:ext cx="11555427" cy="1831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err="1">
                <a:latin typeface="Corbel"/>
              </a:rPr>
              <a:t>Simulated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Annealing</a:t>
            </a:r>
            <a:r>
              <a:rPr lang="uk-UA" sz="2000">
                <a:latin typeface="Corbel"/>
              </a:rPr>
              <a:t> (SA) </a:t>
            </a:r>
            <a:r>
              <a:rPr lang="uk-UA" sz="2000" err="1">
                <a:latin typeface="Corbel"/>
              </a:rPr>
              <a:t>is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inspired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by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the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process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of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heating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and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cooling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metals</a:t>
            </a:r>
            <a:r>
              <a:rPr lang="uk-UA" sz="2000">
                <a:latin typeface="Corbel"/>
              </a:rPr>
              <a:t>. </a:t>
            </a:r>
            <a:r>
              <a:rPr lang="uk-UA" sz="2000" err="1">
                <a:latin typeface="Corbel"/>
              </a:rPr>
              <a:t>When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metal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is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very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hot</a:t>
            </a:r>
            <a:r>
              <a:rPr lang="uk-UA" sz="2000">
                <a:latin typeface="Corbel"/>
              </a:rPr>
              <a:t>, </a:t>
            </a:r>
            <a:r>
              <a:rPr lang="uk-UA" sz="2000" err="1">
                <a:latin typeface="Corbel"/>
              </a:rPr>
              <a:t>its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atoms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move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around</a:t>
            </a:r>
            <a:r>
              <a:rPr lang="uk-UA" sz="2000">
                <a:latin typeface="Corbel"/>
              </a:rPr>
              <a:t> a </a:t>
            </a:r>
            <a:r>
              <a:rPr lang="uk-UA" sz="2000" err="1">
                <a:latin typeface="Corbel"/>
              </a:rPr>
              <a:t>lot</a:t>
            </a:r>
            <a:r>
              <a:rPr lang="uk-UA" sz="2000">
                <a:latin typeface="Corbel"/>
              </a:rPr>
              <a:t>, </a:t>
            </a:r>
            <a:r>
              <a:rPr lang="uk-UA" sz="2000" err="1">
                <a:latin typeface="Corbel"/>
              </a:rPr>
              <a:t>which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helps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it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take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different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shapes</a:t>
            </a:r>
            <a:r>
              <a:rPr lang="uk-UA" sz="2000">
                <a:latin typeface="Corbel"/>
              </a:rPr>
              <a:t>. </a:t>
            </a:r>
            <a:r>
              <a:rPr lang="uk-UA" sz="2000" err="1">
                <a:latin typeface="Corbel"/>
              </a:rPr>
              <a:t>As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it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cools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down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slowly</a:t>
            </a:r>
            <a:r>
              <a:rPr lang="uk-UA" sz="2000">
                <a:latin typeface="Corbel"/>
              </a:rPr>
              <a:t>, </a:t>
            </a:r>
            <a:r>
              <a:rPr lang="uk-UA" sz="2000" err="1">
                <a:latin typeface="Corbel"/>
              </a:rPr>
              <a:t>the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atoms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settle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into</a:t>
            </a:r>
            <a:r>
              <a:rPr lang="uk-UA" sz="2000">
                <a:latin typeface="Corbel"/>
              </a:rPr>
              <a:t> a </a:t>
            </a:r>
            <a:r>
              <a:rPr lang="uk-UA" sz="2000" err="1">
                <a:latin typeface="Corbel"/>
              </a:rPr>
              <a:t>more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stable</a:t>
            </a:r>
            <a:r>
              <a:rPr lang="uk-UA" sz="2000">
                <a:latin typeface="Corbel"/>
              </a:rPr>
              <a:t>, </a:t>
            </a:r>
            <a:r>
              <a:rPr lang="uk-UA" sz="2000" err="1">
                <a:latin typeface="Corbel"/>
              </a:rPr>
              <a:t>strong</a:t>
            </a:r>
            <a:r>
              <a:rPr lang="uk-UA" sz="2000">
                <a:latin typeface="Corbel"/>
              </a:rPr>
              <a:t> </a:t>
            </a:r>
            <a:r>
              <a:rPr lang="uk-UA" sz="2000" err="1">
                <a:latin typeface="Corbel"/>
              </a:rPr>
              <a:t>structure</a:t>
            </a:r>
            <a:r>
              <a:rPr lang="uk-UA" sz="2000">
                <a:latin typeface="Corbel"/>
              </a:rPr>
              <a:t>.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73B2C6B8-9100-1D17-F9BE-10CD4863E215}"/>
              </a:ext>
            </a:extLst>
          </p:cNvPr>
          <p:cNvSpPr>
            <a:spLocks noGrp="1"/>
          </p:cNvSpPr>
          <p:nvPr/>
        </p:nvSpPr>
        <p:spPr>
          <a:xfrm>
            <a:off x="576244" y="3664911"/>
            <a:ext cx="5771155" cy="123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>
                <a:solidFill>
                  <a:schemeClr val="accent1"/>
                </a:solidFill>
                <a:latin typeface="Corbel"/>
              </a:rPr>
              <a:t>SA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copies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this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idea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by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starting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with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a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lot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of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"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freedom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"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to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make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big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moves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and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gradually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"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settling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"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as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it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narrows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down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to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the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best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 </a:t>
            </a:r>
            <a:r>
              <a:rPr lang="uk-UA" sz="2000" err="1">
                <a:solidFill>
                  <a:schemeClr val="accent1"/>
                </a:solidFill>
                <a:latin typeface="Corbel"/>
              </a:rPr>
              <a:t>solution</a:t>
            </a:r>
            <a:r>
              <a:rPr lang="uk-UA" sz="2000">
                <a:solidFill>
                  <a:schemeClr val="accent1"/>
                </a:solidFill>
                <a:latin typeface="Corbe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61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2A4020-DB9B-DA7E-8FDF-567835A4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63" y="4999383"/>
            <a:ext cx="10641406" cy="952428"/>
          </a:xfrm>
        </p:spPr>
        <p:txBody>
          <a:bodyPr anchor="ctr">
            <a:normAutofit/>
          </a:bodyPr>
          <a:lstStyle/>
          <a:p>
            <a:r>
              <a:rPr lang="uk-UA" sz="3200">
                <a:solidFill>
                  <a:schemeClr val="accent1"/>
                </a:solidFill>
                <a:latin typeface="Corbel"/>
              </a:rPr>
              <a:t>why is it useful?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4894BF-8E3B-FB7D-EB35-879AC4020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63" y="854923"/>
            <a:ext cx="10641406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err="1">
                <a:latin typeface="Corbel"/>
              </a:rPr>
              <a:t>Simulated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Annealing</a:t>
            </a:r>
            <a:r>
              <a:rPr lang="uk-UA" sz="2400">
                <a:latin typeface="Corbel"/>
              </a:rPr>
              <a:t> (SA) </a:t>
            </a:r>
            <a:r>
              <a:rPr lang="uk-UA" sz="2400" err="1">
                <a:latin typeface="Corbel"/>
              </a:rPr>
              <a:t>is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an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optimization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method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that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starts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with</a:t>
            </a:r>
            <a:r>
              <a:rPr lang="uk-UA" sz="2400">
                <a:latin typeface="Corbel"/>
              </a:rPr>
              <a:t> a </a:t>
            </a:r>
            <a:r>
              <a:rPr lang="uk-UA" sz="2400" err="1">
                <a:latin typeface="Corbel"/>
              </a:rPr>
              <a:t>random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solution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and</a:t>
            </a:r>
            <a:r>
              <a:rPr lang="uk-UA" sz="2400">
                <a:latin typeface="Corbel"/>
              </a:rPr>
              <a:t> a </a:t>
            </a:r>
            <a:r>
              <a:rPr lang="uk-UA" sz="2400" err="1">
                <a:latin typeface="Corbel"/>
              </a:rPr>
              <a:t>high</a:t>
            </a:r>
            <a:r>
              <a:rPr lang="uk-UA" sz="2400">
                <a:latin typeface="Corbel"/>
              </a:rPr>
              <a:t> "</a:t>
            </a:r>
            <a:r>
              <a:rPr lang="uk-UA" sz="2400" err="1">
                <a:latin typeface="Corbel"/>
              </a:rPr>
              <a:t>temperature</a:t>
            </a:r>
            <a:r>
              <a:rPr lang="uk-UA" sz="2400">
                <a:latin typeface="Corbel"/>
              </a:rPr>
              <a:t>", </a:t>
            </a:r>
            <a:r>
              <a:rPr lang="uk-UA" sz="2400" err="1">
                <a:latin typeface="Corbel"/>
              </a:rPr>
              <a:t>which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allows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it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to</a:t>
            </a:r>
            <a:r>
              <a:rPr lang="uk-UA" sz="2400">
                <a:latin typeface="Corbel"/>
              </a:rPr>
              <a:t> </a:t>
            </a:r>
            <a:r>
              <a:rPr lang="uk-UA" sz="2400" err="1">
                <a:latin typeface="Corbel"/>
              </a:rPr>
              <a:t>test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different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options</a:t>
            </a:r>
            <a:r>
              <a:rPr lang="uk-UA" sz="2400">
                <a:latin typeface="Corbel"/>
              </a:rPr>
              <a:t>. </a:t>
            </a:r>
            <a:r>
              <a:rPr lang="uk-UA" sz="2400" err="1">
                <a:latin typeface="Corbel"/>
              </a:rPr>
              <a:t>As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the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temperature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slowly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decreases</a:t>
            </a:r>
            <a:r>
              <a:rPr lang="uk-UA" sz="2400">
                <a:latin typeface="Corbel"/>
              </a:rPr>
              <a:t>, SA </a:t>
            </a:r>
            <a:r>
              <a:rPr lang="uk-UA" sz="2400" err="1">
                <a:latin typeface="Corbel"/>
              </a:rPr>
              <a:t>becomes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more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selective</a:t>
            </a:r>
            <a:r>
              <a:rPr lang="uk-UA" sz="2400">
                <a:latin typeface="Corbel"/>
              </a:rPr>
              <a:t>, </a:t>
            </a:r>
            <a:r>
              <a:rPr lang="uk-UA" sz="2400" err="1">
                <a:latin typeface="Corbel"/>
              </a:rPr>
              <a:t>sticking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to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better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solutions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as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it</a:t>
            </a:r>
            <a:r>
              <a:rPr lang="uk-UA" sz="2400">
                <a:latin typeface="Corbel"/>
              </a:rPr>
              <a:t> "</a:t>
            </a:r>
            <a:r>
              <a:rPr lang="uk-UA" sz="2400" err="1">
                <a:latin typeface="Corbel"/>
              </a:rPr>
              <a:t>cools</a:t>
            </a:r>
            <a:r>
              <a:rPr lang="uk-UA" sz="2400">
                <a:latin typeface="Corbel"/>
              </a:rPr>
              <a:t>" </a:t>
            </a:r>
            <a:r>
              <a:rPr lang="uk-UA" sz="2400" err="1">
                <a:latin typeface="Corbel"/>
              </a:rPr>
              <a:t>down</a:t>
            </a:r>
            <a:r>
              <a:rPr lang="uk-UA" sz="2400">
                <a:latin typeface="Corbel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77D424-9960-4ACA-BCD2-505B987C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4247F3-70BF-4860-A663-2ECA100F9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1D5223-6DF2-4751-8B5D-D37B5D98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6026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EE19F-5EEB-4C78-9CCD-EACED2DB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84446F8-D162-F80E-F98E-D75842C5EA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6832" y="882215"/>
            <a:ext cx="6917764" cy="3867773"/>
          </a:xfrm>
          <a:solidFill>
            <a:srgbClr val="384E5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Grandview Display"/>
              </a:rPr>
              <a:t>Initialize solution and temperature</a:t>
            </a:r>
            <a:endParaRPr lang="uk-UA" sz="2000">
              <a:latin typeface="Grandview Display"/>
            </a:endParaRPr>
          </a:p>
          <a:p>
            <a:pPr marL="0" indent="0">
              <a:buNone/>
            </a:pPr>
            <a:r>
              <a:rPr lang="en-US" sz="2000">
                <a:latin typeface="Grandview Display"/>
              </a:rPr>
              <a:t>While temperature is high: Generate new solution by slightly changing current one</a:t>
            </a:r>
          </a:p>
          <a:p>
            <a:pPr marL="0" indent="0">
              <a:buNone/>
            </a:pPr>
            <a:r>
              <a:rPr lang="en-US" sz="2000">
                <a:latin typeface="Grandview Display"/>
              </a:rPr>
              <a:t> If new solution is better, accept it</a:t>
            </a:r>
          </a:p>
          <a:p>
            <a:pPr marL="0" indent="0">
              <a:buNone/>
            </a:pPr>
            <a:r>
              <a:rPr lang="en-US" sz="2000">
                <a:latin typeface="Grandview Display"/>
              </a:rPr>
              <a:t> If worse, accept it with a probability based on temperature</a:t>
            </a:r>
          </a:p>
          <a:p>
            <a:pPr marL="0" indent="0">
              <a:buNone/>
            </a:pPr>
            <a:r>
              <a:rPr lang="en-US" sz="2000">
                <a:latin typeface="Grandview Display"/>
              </a:rPr>
              <a:t> Decrease temperature</a:t>
            </a:r>
          </a:p>
          <a:p>
            <a:pPr marL="0" indent="0">
              <a:buNone/>
            </a:pPr>
            <a:r>
              <a:rPr lang="en-US" sz="2000">
                <a:latin typeface="Grandview Display"/>
              </a:rPr>
              <a:t>Return best solution found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8A6C6-59D8-86F6-9995-95ED3D9F49CA}"/>
              </a:ext>
            </a:extLst>
          </p:cNvPr>
          <p:cNvSpPr txBox="1"/>
          <p:nvPr/>
        </p:nvSpPr>
        <p:spPr>
          <a:xfrm>
            <a:off x="3886202" y="3863769"/>
            <a:ext cx="7707084" cy="1759456"/>
          </a:xfrm>
          <a:prstGeom prst="rect">
            <a:avLst/>
          </a:prstGeom>
          <a:solidFill>
            <a:srgbClr val="5E2D0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  <a:buFont typeface=""/>
              <a:buChar char="•"/>
            </a:pPr>
            <a:r>
              <a:rPr lang="en-US" sz="2000" b="1">
                <a:latin typeface="Corbel"/>
              </a:rPr>
              <a:t>Temperature</a:t>
            </a:r>
            <a:r>
              <a:rPr lang="en-US" sz="2000">
                <a:latin typeface="Corbel"/>
              </a:rPr>
              <a:t>: A control value that starts high and gradually lowers, influencing the algorithm’s willingness to explore worse solutions early on.</a:t>
            </a:r>
            <a:endParaRPr lang="uk-UA"/>
          </a:p>
          <a:p>
            <a:pPr>
              <a:spcBef>
                <a:spcPts val="1000"/>
              </a:spcBef>
              <a:buFont typeface=""/>
              <a:buChar char="•"/>
            </a:pPr>
            <a:r>
              <a:rPr lang="en-US" sz="2000" b="1">
                <a:latin typeface="Corbel"/>
              </a:rPr>
              <a:t>Cools/Heats</a:t>
            </a:r>
            <a:r>
              <a:rPr lang="en-US" sz="2000">
                <a:latin typeface="Corbel"/>
              </a:rPr>
              <a:t>: Cooling means gradually reducing the temperature, which makes the algorithm more selective over time.</a:t>
            </a:r>
          </a:p>
        </p:txBody>
      </p:sp>
    </p:spTree>
    <p:extLst>
      <p:ext uri="{BB962C8B-B14F-4D97-AF65-F5344CB8AC3E}">
        <p14:creationId xmlns:p14="http://schemas.microsoft.com/office/powerpoint/2010/main" val="182565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40A7D4A-17C8-F07A-0A9A-27C7C03A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uk-UA" sz="3200" err="1">
                <a:solidFill>
                  <a:srgbClr val="FFFFFF"/>
                </a:solidFill>
                <a:latin typeface="Corbel"/>
              </a:rPr>
              <a:t>Properties</a:t>
            </a:r>
            <a:endParaRPr lang="uk-UA" sz="3200" err="1">
              <a:solidFill>
                <a:srgbClr val="FFFFFF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1E43D08-0FF4-3700-86B6-3496C38B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619" y="1304264"/>
            <a:ext cx="6108179" cy="46243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uk-UA" sz="2000" b="1" err="1">
                <a:latin typeface="Corbel"/>
                <a:ea typeface="+mn-lt"/>
                <a:cs typeface="+mn-lt"/>
              </a:rPr>
              <a:t>Randomness</a:t>
            </a:r>
            <a:r>
              <a:rPr lang="uk-UA" sz="2000" b="1">
                <a:latin typeface="Corbel"/>
                <a:ea typeface="+mn-lt"/>
                <a:cs typeface="+mn-lt"/>
              </a:rPr>
              <a:t>:</a:t>
            </a:r>
            <a:r>
              <a:rPr lang="uk-UA" sz="2000">
                <a:latin typeface="Corbel"/>
                <a:ea typeface="+mn-lt"/>
                <a:cs typeface="+mn-lt"/>
              </a:rPr>
              <a:t> </a:t>
            </a:r>
            <a:r>
              <a:rPr lang="uk-UA" sz="2000" err="1">
                <a:latin typeface="Corbel"/>
                <a:ea typeface="+mn-lt"/>
                <a:cs typeface="+mn-lt"/>
              </a:rPr>
              <a:t>They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use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randomness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to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explore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different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solutions</a:t>
            </a:r>
            <a:r>
              <a:rPr lang="uk-UA" sz="2000">
                <a:latin typeface="Corbel"/>
                <a:ea typeface="+mn-lt"/>
                <a:cs typeface="+mn-lt"/>
              </a:rPr>
              <a:t>, </a:t>
            </a:r>
            <a:r>
              <a:rPr lang="uk-UA" sz="2000" err="1">
                <a:latin typeface="Corbel"/>
                <a:ea typeface="+mn-lt"/>
                <a:cs typeface="+mn-lt"/>
              </a:rPr>
              <a:t>helping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avoid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getting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stuck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in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local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optima</a:t>
            </a:r>
            <a:r>
              <a:rPr lang="uk-UA" sz="2000">
                <a:latin typeface="Corbel"/>
                <a:ea typeface="+mn-lt"/>
                <a:cs typeface="+mn-lt"/>
              </a:rPr>
              <a:t>.</a:t>
            </a:r>
            <a:endParaRPr lang="uk-UA" sz="2000">
              <a:latin typeface="Corbel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uk-UA" sz="2000" b="1" err="1">
                <a:latin typeface="Corbel"/>
                <a:ea typeface="+mn-lt"/>
                <a:cs typeface="+mn-lt"/>
              </a:rPr>
              <a:t>Objective</a:t>
            </a:r>
            <a:r>
              <a:rPr lang="uk-UA" sz="2000" b="1">
                <a:latin typeface="Corbel"/>
                <a:ea typeface="+mn-lt"/>
                <a:cs typeface="+mn-lt"/>
              </a:rPr>
              <a:t> </a:t>
            </a:r>
            <a:r>
              <a:rPr lang="uk-UA" sz="2000" b="1" err="1">
                <a:latin typeface="Corbel"/>
                <a:ea typeface="+mn-lt"/>
                <a:cs typeface="+mn-lt"/>
              </a:rPr>
              <a:t>Function</a:t>
            </a:r>
            <a:r>
              <a:rPr lang="uk-UA" sz="2000" b="1">
                <a:latin typeface="Corbel"/>
                <a:ea typeface="+mn-lt"/>
                <a:cs typeface="+mn-lt"/>
              </a:rPr>
              <a:t>:</a:t>
            </a:r>
            <a:r>
              <a:rPr lang="uk-UA" sz="2000">
                <a:latin typeface="Corbel"/>
                <a:ea typeface="+mn-lt"/>
                <a:cs typeface="+mn-lt"/>
              </a:rPr>
              <a:t> </a:t>
            </a:r>
            <a:r>
              <a:rPr lang="uk-UA" sz="2000" err="1">
                <a:latin typeface="Corbel"/>
                <a:ea typeface="+mn-lt"/>
                <a:cs typeface="+mn-lt"/>
              </a:rPr>
              <a:t>This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function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measures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the</a:t>
            </a:r>
            <a:r>
              <a:rPr lang="uk-UA" sz="2000">
                <a:latin typeface="Corbel"/>
                <a:ea typeface="+mn-lt"/>
                <a:cs typeface="+mn-lt"/>
              </a:rPr>
              <a:t> "</a:t>
            </a:r>
            <a:r>
              <a:rPr lang="uk-UA" sz="2000" err="1">
                <a:latin typeface="Corbel"/>
                <a:ea typeface="+mn-lt"/>
                <a:cs typeface="+mn-lt"/>
              </a:rPr>
              <a:t>cost</a:t>
            </a:r>
            <a:r>
              <a:rPr lang="uk-UA" sz="2000">
                <a:latin typeface="Corbel"/>
                <a:ea typeface="+mn-lt"/>
                <a:cs typeface="+mn-lt"/>
              </a:rPr>
              <a:t>" </a:t>
            </a:r>
            <a:r>
              <a:rPr lang="uk-UA" sz="2000" err="1">
                <a:latin typeface="Corbel"/>
                <a:ea typeface="+mn-lt"/>
                <a:cs typeface="+mn-lt"/>
              </a:rPr>
              <a:t>or</a:t>
            </a:r>
            <a:r>
              <a:rPr lang="uk-UA" sz="2000">
                <a:latin typeface="Corbel"/>
                <a:ea typeface="+mn-lt"/>
                <a:cs typeface="+mn-lt"/>
              </a:rPr>
              <a:t> "</a:t>
            </a:r>
            <a:r>
              <a:rPr lang="uk-UA" sz="2000" err="1">
                <a:latin typeface="Corbel"/>
                <a:ea typeface="+mn-lt"/>
                <a:cs typeface="+mn-lt"/>
              </a:rPr>
              <a:t>fitness</a:t>
            </a:r>
            <a:r>
              <a:rPr lang="uk-UA" sz="2000">
                <a:latin typeface="Corbel"/>
                <a:ea typeface="+mn-lt"/>
                <a:cs typeface="+mn-lt"/>
              </a:rPr>
              <a:t>" </a:t>
            </a:r>
            <a:r>
              <a:rPr lang="uk-UA" sz="2000" err="1">
                <a:latin typeface="Corbel"/>
                <a:ea typeface="+mn-lt"/>
                <a:cs typeface="+mn-lt"/>
              </a:rPr>
              <a:t>of</a:t>
            </a:r>
            <a:r>
              <a:rPr lang="uk-UA" sz="2000">
                <a:latin typeface="Corbel"/>
                <a:ea typeface="+mn-lt"/>
                <a:cs typeface="+mn-lt"/>
              </a:rPr>
              <a:t> a </a:t>
            </a:r>
            <a:r>
              <a:rPr lang="uk-UA" sz="2000" err="1">
                <a:latin typeface="Corbel"/>
                <a:ea typeface="+mn-lt"/>
                <a:cs typeface="+mn-lt"/>
              </a:rPr>
              <a:t>solution</a:t>
            </a:r>
            <a:r>
              <a:rPr lang="uk-UA" sz="2000">
                <a:latin typeface="Corbel"/>
                <a:ea typeface="+mn-lt"/>
                <a:cs typeface="+mn-lt"/>
              </a:rPr>
              <a:t>, </a:t>
            </a:r>
            <a:r>
              <a:rPr lang="uk-UA" sz="2000" err="1">
                <a:latin typeface="Corbel"/>
                <a:ea typeface="+mn-lt"/>
                <a:cs typeface="+mn-lt"/>
              </a:rPr>
              <a:t>guiding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the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algorithm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toward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optimal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solutions</a:t>
            </a:r>
            <a:r>
              <a:rPr lang="uk-UA" sz="2000">
                <a:latin typeface="Corbel"/>
                <a:ea typeface="+mn-lt"/>
                <a:cs typeface="+mn-lt"/>
              </a:rPr>
              <a:t>.</a:t>
            </a:r>
            <a:endParaRPr lang="uk-UA" sz="2000">
              <a:latin typeface="Corbel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uk-UA" sz="2000" b="1" err="1">
                <a:latin typeface="Corbel"/>
                <a:ea typeface="+mn-lt"/>
                <a:cs typeface="+mn-lt"/>
              </a:rPr>
              <a:t>Acceptance</a:t>
            </a:r>
            <a:r>
              <a:rPr lang="uk-UA" sz="2000" b="1">
                <a:latin typeface="Corbel"/>
                <a:ea typeface="+mn-lt"/>
                <a:cs typeface="+mn-lt"/>
              </a:rPr>
              <a:t> </a:t>
            </a:r>
            <a:r>
              <a:rPr lang="uk-UA" sz="2000" b="1" err="1">
                <a:latin typeface="Corbel"/>
                <a:ea typeface="+mn-lt"/>
                <a:cs typeface="+mn-lt"/>
              </a:rPr>
              <a:t>Probability</a:t>
            </a:r>
            <a:r>
              <a:rPr lang="uk-UA" sz="2000" b="1">
                <a:latin typeface="Corbel"/>
                <a:ea typeface="+mn-lt"/>
                <a:cs typeface="+mn-lt"/>
              </a:rPr>
              <a:t>:</a:t>
            </a:r>
            <a:r>
              <a:rPr lang="uk-UA" sz="2000">
                <a:latin typeface="Corbel"/>
                <a:ea typeface="+mn-lt"/>
                <a:cs typeface="+mn-lt"/>
              </a:rPr>
              <a:t> </a:t>
            </a:r>
            <a:r>
              <a:rPr lang="uk-UA" sz="2000" err="1">
                <a:latin typeface="Corbel"/>
                <a:ea typeface="+mn-lt"/>
                <a:cs typeface="+mn-lt"/>
              </a:rPr>
              <a:t>Allows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worse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solutions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to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be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accepted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based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on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probability</a:t>
            </a:r>
            <a:r>
              <a:rPr lang="uk-UA" sz="2000">
                <a:latin typeface="Corbel"/>
                <a:ea typeface="+mn-lt"/>
                <a:cs typeface="+mn-lt"/>
              </a:rPr>
              <a:t> (</a:t>
            </a:r>
            <a:r>
              <a:rPr lang="uk-UA" sz="2000" err="1">
                <a:latin typeface="Corbel"/>
                <a:ea typeface="+mn-lt"/>
                <a:cs typeface="+mn-lt"/>
              </a:rPr>
              <a:t>controlled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by</a:t>
            </a:r>
            <a:r>
              <a:rPr lang="uk-UA" sz="2000">
                <a:latin typeface="Corbel"/>
                <a:ea typeface="+mn-lt"/>
                <a:cs typeface="+mn-lt"/>
              </a:rPr>
              <a:t> a </a:t>
            </a:r>
            <a:r>
              <a:rPr lang="uk-UA" sz="2000" err="1">
                <a:latin typeface="Corbel"/>
                <a:ea typeface="+mn-lt"/>
                <a:cs typeface="+mn-lt"/>
              </a:rPr>
              <a:t>parameter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like</a:t>
            </a:r>
            <a:r>
              <a:rPr lang="uk-UA" sz="2000">
                <a:latin typeface="Corbel"/>
                <a:ea typeface="+mn-lt"/>
                <a:cs typeface="+mn-lt"/>
              </a:rPr>
              <a:t> "</a:t>
            </a:r>
            <a:r>
              <a:rPr lang="uk-UA" sz="2000" err="1">
                <a:latin typeface="Corbel"/>
                <a:ea typeface="+mn-lt"/>
                <a:cs typeface="+mn-lt"/>
              </a:rPr>
              <a:t>temperature</a:t>
            </a:r>
            <a:r>
              <a:rPr lang="uk-UA" sz="2000">
                <a:latin typeface="Corbel"/>
                <a:ea typeface="+mn-lt"/>
                <a:cs typeface="+mn-lt"/>
              </a:rPr>
              <a:t>"), </a:t>
            </a:r>
            <a:r>
              <a:rPr lang="uk-UA" sz="2000" err="1">
                <a:latin typeface="Corbel"/>
                <a:ea typeface="+mn-lt"/>
                <a:cs typeface="+mn-lt"/>
              </a:rPr>
              <a:t>enabling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broader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exploration</a:t>
            </a:r>
            <a:r>
              <a:rPr lang="uk-UA" sz="2000">
                <a:latin typeface="Corbel"/>
                <a:ea typeface="+mn-lt"/>
                <a:cs typeface="+mn-lt"/>
              </a:rPr>
              <a:t>.</a:t>
            </a:r>
            <a:endParaRPr lang="uk-UA" sz="2000">
              <a:latin typeface="Corbel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uk-UA" sz="2000" b="1" err="1">
                <a:latin typeface="Corbel"/>
                <a:ea typeface="+mn-lt"/>
                <a:cs typeface="+mn-lt"/>
              </a:rPr>
              <a:t>Cooling</a:t>
            </a:r>
            <a:r>
              <a:rPr lang="uk-UA" sz="2000" b="1">
                <a:latin typeface="Corbel"/>
                <a:ea typeface="+mn-lt"/>
                <a:cs typeface="+mn-lt"/>
              </a:rPr>
              <a:t> Schedule:</a:t>
            </a:r>
            <a:r>
              <a:rPr lang="uk-UA" sz="2000">
                <a:latin typeface="Corbel"/>
                <a:ea typeface="+mn-lt"/>
                <a:cs typeface="+mn-lt"/>
              </a:rPr>
              <a:t> </a:t>
            </a:r>
            <a:r>
              <a:rPr lang="uk-UA" sz="2000" err="1">
                <a:latin typeface="Corbel"/>
                <a:ea typeface="+mn-lt"/>
                <a:cs typeface="+mn-lt"/>
              </a:rPr>
              <a:t>Defines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how</a:t>
            </a:r>
            <a:r>
              <a:rPr lang="uk-UA" sz="2000">
                <a:latin typeface="Corbel"/>
                <a:ea typeface="+mn-lt"/>
                <a:cs typeface="+mn-lt"/>
              </a:rPr>
              <a:t> a </a:t>
            </a:r>
            <a:r>
              <a:rPr lang="uk-UA" sz="2000" err="1">
                <a:latin typeface="Corbel"/>
                <a:ea typeface="+mn-lt"/>
                <a:cs typeface="+mn-lt"/>
              </a:rPr>
              <a:t>parameter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like</a:t>
            </a:r>
            <a:r>
              <a:rPr lang="uk-UA" sz="2000">
                <a:latin typeface="Corbel"/>
                <a:ea typeface="+mn-lt"/>
                <a:cs typeface="+mn-lt"/>
              </a:rPr>
              <a:t> "</a:t>
            </a:r>
            <a:r>
              <a:rPr lang="uk-UA" sz="2000" err="1">
                <a:latin typeface="Corbel"/>
                <a:ea typeface="+mn-lt"/>
                <a:cs typeface="+mn-lt"/>
              </a:rPr>
              <a:t>temperature</a:t>
            </a:r>
            <a:r>
              <a:rPr lang="uk-UA" sz="2000">
                <a:latin typeface="Corbel"/>
                <a:ea typeface="+mn-lt"/>
                <a:cs typeface="+mn-lt"/>
              </a:rPr>
              <a:t>" </a:t>
            </a:r>
            <a:r>
              <a:rPr lang="uk-UA" sz="2000" err="1">
                <a:latin typeface="Corbel"/>
                <a:ea typeface="+mn-lt"/>
                <a:cs typeface="+mn-lt"/>
              </a:rPr>
              <a:t>gradually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decreases</a:t>
            </a:r>
            <a:r>
              <a:rPr lang="uk-UA" sz="2000">
                <a:latin typeface="Corbel"/>
                <a:ea typeface="+mn-lt"/>
                <a:cs typeface="+mn-lt"/>
              </a:rPr>
              <a:t>, </a:t>
            </a:r>
            <a:r>
              <a:rPr lang="uk-UA" sz="2000" err="1">
                <a:latin typeface="Corbel"/>
                <a:ea typeface="+mn-lt"/>
                <a:cs typeface="+mn-lt"/>
              </a:rPr>
              <a:t>shifting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the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algorithm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from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exploration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to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fine-tuning</a:t>
            </a:r>
            <a:r>
              <a:rPr lang="uk-UA" sz="2000">
                <a:latin typeface="Corbel"/>
                <a:ea typeface="+mn-lt"/>
                <a:cs typeface="+mn-lt"/>
              </a:rPr>
              <a:t>.</a:t>
            </a:r>
            <a:endParaRPr lang="uk-UA" sz="2000">
              <a:latin typeface="Corbel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uk-UA" sz="2000" b="1" err="1">
                <a:latin typeface="Corbel"/>
                <a:ea typeface="+mn-lt"/>
                <a:cs typeface="+mn-lt"/>
              </a:rPr>
              <a:t>Termination</a:t>
            </a:r>
            <a:r>
              <a:rPr lang="uk-UA" sz="2000" b="1">
                <a:latin typeface="Corbel"/>
                <a:ea typeface="+mn-lt"/>
                <a:cs typeface="+mn-lt"/>
              </a:rPr>
              <a:t> </a:t>
            </a:r>
            <a:r>
              <a:rPr lang="uk-UA" sz="2000" b="1" err="1">
                <a:latin typeface="Corbel"/>
                <a:ea typeface="+mn-lt"/>
                <a:cs typeface="+mn-lt"/>
              </a:rPr>
              <a:t>Condition</a:t>
            </a:r>
            <a:r>
              <a:rPr lang="uk-UA" sz="2000" b="1">
                <a:latin typeface="Corbel"/>
                <a:ea typeface="+mn-lt"/>
                <a:cs typeface="+mn-lt"/>
              </a:rPr>
              <a:t>:</a:t>
            </a:r>
            <a:r>
              <a:rPr lang="uk-UA" sz="2000">
                <a:latin typeface="Corbel"/>
                <a:ea typeface="+mn-lt"/>
                <a:cs typeface="+mn-lt"/>
              </a:rPr>
              <a:t> A </a:t>
            </a:r>
            <a:r>
              <a:rPr lang="uk-UA" sz="2000" err="1">
                <a:latin typeface="Corbel"/>
                <a:ea typeface="+mn-lt"/>
                <a:cs typeface="+mn-lt"/>
              </a:rPr>
              <a:t>stopping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point</a:t>
            </a:r>
            <a:r>
              <a:rPr lang="uk-UA" sz="2000">
                <a:latin typeface="Corbel"/>
                <a:ea typeface="+mn-lt"/>
                <a:cs typeface="+mn-lt"/>
              </a:rPr>
              <a:t>, </a:t>
            </a:r>
            <a:r>
              <a:rPr lang="uk-UA" sz="2000" err="1">
                <a:latin typeface="Corbel"/>
                <a:ea typeface="+mn-lt"/>
                <a:cs typeface="+mn-lt"/>
              </a:rPr>
              <a:t>often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set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by</a:t>
            </a:r>
            <a:r>
              <a:rPr lang="uk-UA" sz="2000">
                <a:latin typeface="Corbel"/>
                <a:ea typeface="+mn-lt"/>
                <a:cs typeface="+mn-lt"/>
              </a:rPr>
              <a:t> a </a:t>
            </a:r>
            <a:r>
              <a:rPr lang="uk-UA" sz="2000" err="1">
                <a:latin typeface="Corbel"/>
                <a:ea typeface="+mn-lt"/>
                <a:cs typeface="+mn-lt"/>
              </a:rPr>
              <a:t>low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temperature</a:t>
            </a:r>
            <a:r>
              <a:rPr lang="uk-UA" sz="2000">
                <a:latin typeface="Corbel"/>
                <a:ea typeface="+mn-lt"/>
                <a:cs typeface="+mn-lt"/>
              </a:rPr>
              <a:t>, a </a:t>
            </a:r>
            <a:r>
              <a:rPr lang="uk-UA" sz="2000" err="1">
                <a:latin typeface="Corbel"/>
                <a:ea typeface="+mn-lt"/>
                <a:cs typeface="+mn-lt"/>
              </a:rPr>
              <a:t>maximum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number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of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iterations</a:t>
            </a:r>
            <a:r>
              <a:rPr lang="uk-UA" sz="2000">
                <a:latin typeface="Corbel"/>
                <a:ea typeface="+mn-lt"/>
                <a:cs typeface="+mn-lt"/>
              </a:rPr>
              <a:t>, </a:t>
            </a:r>
            <a:r>
              <a:rPr lang="uk-UA" sz="2000" err="1">
                <a:latin typeface="Corbel"/>
                <a:ea typeface="+mn-lt"/>
                <a:cs typeface="+mn-lt"/>
              </a:rPr>
              <a:t>or</a:t>
            </a:r>
            <a:r>
              <a:rPr lang="uk-UA" sz="2000">
                <a:latin typeface="Corbel"/>
                <a:ea typeface="+mn-lt"/>
                <a:cs typeface="+mn-lt"/>
              </a:rPr>
              <a:t> a </a:t>
            </a:r>
            <a:r>
              <a:rPr lang="uk-UA" sz="2000" err="1">
                <a:latin typeface="Corbel"/>
                <a:ea typeface="+mn-lt"/>
                <a:cs typeface="+mn-lt"/>
              </a:rPr>
              <a:t>minimal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improvement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threshold</a:t>
            </a:r>
            <a:r>
              <a:rPr lang="uk-UA" sz="2000">
                <a:latin typeface="Corbel"/>
                <a:ea typeface="+mn-lt"/>
                <a:cs typeface="+mn-lt"/>
              </a:rPr>
              <a:t>.</a:t>
            </a:r>
            <a:endParaRPr lang="uk-UA" sz="2000">
              <a:latin typeface="Corbel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endParaRPr lang="uk-UA" sz="200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3304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E97A86-D69A-73CF-1B77-AC95E1FD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pPr marL="342900" indent="-342900">
              <a:buFont typeface="Arial" panose="05020102010507070707" pitchFamily="18" charset="2"/>
              <a:buChar char="•"/>
            </a:pPr>
            <a:r>
              <a:rPr lang="uk-UA" sz="2400" err="1">
                <a:latin typeface="Corbel"/>
                <a:ea typeface="+mn-lt"/>
                <a:cs typeface="+mn-lt"/>
              </a:rPr>
              <a:t>Traveling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Salesman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Problem</a:t>
            </a:r>
            <a:r>
              <a:rPr lang="uk-UA" sz="2400">
                <a:latin typeface="Corbel"/>
                <a:ea typeface="+mn-lt"/>
                <a:cs typeface="+mn-lt"/>
              </a:rPr>
              <a:t> (TSP)</a:t>
            </a:r>
            <a:endParaRPr lang="uk-UA" sz="2400">
              <a:latin typeface="Corbel"/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uk-UA" sz="2400" err="1">
                <a:latin typeface="Corbel"/>
                <a:ea typeface="+mn-lt"/>
                <a:cs typeface="+mn-lt"/>
              </a:rPr>
              <a:t>Job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Scheduling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uk-UA" sz="2400" err="1">
                <a:latin typeface="Corbel"/>
                <a:ea typeface="+mn-lt"/>
                <a:cs typeface="+mn-lt"/>
              </a:rPr>
              <a:t>Resource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Allocation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uk-UA" sz="2400" err="1">
                <a:latin typeface="Corbel"/>
                <a:ea typeface="+mn-lt"/>
                <a:cs typeface="+mn-lt"/>
              </a:rPr>
              <a:t>Machine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Learning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Model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Tuning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uk-UA" sz="2400" err="1">
                <a:latin typeface="Corbel"/>
                <a:ea typeface="+mn-lt"/>
                <a:cs typeface="+mn-lt"/>
              </a:rPr>
              <a:t>Circuit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Design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and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Layout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142EC-7869-6321-B14E-745939E3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uk-UA" sz="3200">
                <a:solidFill>
                  <a:srgbClr val="FFFEFF"/>
                </a:solidFill>
                <a:latin typeface="Corbel"/>
                <a:ea typeface="+mj-lt"/>
                <a:cs typeface="+mj-lt"/>
              </a:rPr>
              <a:t>SA </a:t>
            </a:r>
            <a:r>
              <a:rPr lang="uk-UA" sz="3200" err="1">
                <a:solidFill>
                  <a:srgbClr val="FFFEFF"/>
                </a:solidFill>
                <a:latin typeface="Corbel"/>
                <a:ea typeface="+mj-lt"/>
                <a:cs typeface="+mj-lt"/>
              </a:rPr>
              <a:t>algorithms</a:t>
            </a:r>
            <a:r>
              <a:rPr lang="uk-UA" sz="3200">
                <a:solidFill>
                  <a:srgbClr val="FFFEFF"/>
                </a:solidFill>
                <a:latin typeface="Corbel"/>
                <a:ea typeface="+mj-lt"/>
                <a:cs typeface="+mj-lt"/>
              </a:rPr>
              <a:t> </a:t>
            </a:r>
            <a:r>
              <a:rPr lang="uk-UA" sz="3200" err="1">
                <a:solidFill>
                  <a:srgbClr val="FFFEFF"/>
                </a:solidFill>
                <a:latin typeface="Corbel"/>
                <a:ea typeface="+mj-lt"/>
                <a:cs typeface="+mj-lt"/>
              </a:rPr>
              <a:t>and</a:t>
            </a:r>
            <a:r>
              <a:rPr lang="uk-UA" sz="3200">
                <a:solidFill>
                  <a:srgbClr val="FFFEFF"/>
                </a:solidFill>
                <a:latin typeface="Corbel"/>
                <a:ea typeface="+mj-lt"/>
                <a:cs typeface="+mj-lt"/>
              </a:rPr>
              <a:t> </a:t>
            </a:r>
            <a:r>
              <a:rPr lang="uk-UA" sz="3200" err="1">
                <a:solidFill>
                  <a:srgbClr val="FFFEFF"/>
                </a:solidFill>
                <a:latin typeface="Corbel"/>
                <a:ea typeface="+mj-lt"/>
                <a:cs typeface="+mj-lt"/>
              </a:rPr>
              <a:t>problems</a:t>
            </a:r>
            <a:r>
              <a:rPr lang="uk-UA" sz="3200">
                <a:solidFill>
                  <a:srgbClr val="FFFEFF"/>
                </a:solidFill>
                <a:latin typeface="Corbel"/>
                <a:ea typeface="+mj-lt"/>
                <a:cs typeface="+mj-lt"/>
              </a:rPr>
              <a:t> </a:t>
            </a:r>
            <a:r>
              <a:rPr lang="uk-UA" sz="3200" err="1">
                <a:solidFill>
                  <a:srgbClr val="FFFEFF"/>
                </a:solidFill>
                <a:latin typeface="Corbel"/>
                <a:ea typeface="+mj-lt"/>
                <a:cs typeface="+mj-lt"/>
              </a:rPr>
              <a:t>that</a:t>
            </a:r>
            <a:r>
              <a:rPr lang="uk-UA" sz="3200">
                <a:solidFill>
                  <a:srgbClr val="FFFEFF"/>
                </a:solidFill>
                <a:latin typeface="Corbel"/>
                <a:ea typeface="+mj-lt"/>
                <a:cs typeface="+mj-lt"/>
              </a:rPr>
              <a:t> </a:t>
            </a:r>
            <a:r>
              <a:rPr lang="uk-UA" sz="3200" err="1">
                <a:solidFill>
                  <a:srgbClr val="FFFEFF"/>
                </a:solidFill>
                <a:latin typeface="Corbel"/>
                <a:ea typeface="+mj-lt"/>
                <a:cs typeface="+mj-lt"/>
              </a:rPr>
              <a:t>can</a:t>
            </a:r>
            <a:r>
              <a:rPr lang="uk-UA" sz="3200">
                <a:solidFill>
                  <a:srgbClr val="FFFEFF"/>
                </a:solidFill>
                <a:latin typeface="Corbel"/>
                <a:ea typeface="+mj-lt"/>
                <a:cs typeface="+mj-lt"/>
              </a:rPr>
              <a:t> </a:t>
            </a:r>
            <a:r>
              <a:rPr lang="uk-UA" sz="3200" err="1">
                <a:solidFill>
                  <a:srgbClr val="FFFEFF"/>
                </a:solidFill>
                <a:latin typeface="Corbel"/>
                <a:ea typeface="+mj-lt"/>
                <a:cs typeface="+mj-lt"/>
              </a:rPr>
              <a:t>be</a:t>
            </a:r>
            <a:r>
              <a:rPr lang="uk-UA" sz="3200">
                <a:solidFill>
                  <a:srgbClr val="FFFEFF"/>
                </a:solidFill>
                <a:latin typeface="Corbel"/>
                <a:ea typeface="+mj-lt"/>
                <a:cs typeface="+mj-lt"/>
              </a:rPr>
              <a:t> </a:t>
            </a:r>
            <a:r>
              <a:rPr lang="uk-UA" sz="3200" err="1">
                <a:solidFill>
                  <a:srgbClr val="FFFEFF"/>
                </a:solidFill>
                <a:latin typeface="Corbel"/>
                <a:ea typeface="+mj-lt"/>
                <a:cs typeface="+mj-lt"/>
              </a:rPr>
              <a:t>solved</a:t>
            </a:r>
            <a:r>
              <a:rPr lang="uk-UA" sz="3200">
                <a:solidFill>
                  <a:srgbClr val="FFFEFF"/>
                </a:solidFill>
                <a:latin typeface="Corbel"/>
                <a:ea typeface="+mj-lt"/>
                <a:cs typeface="+mj-lt"/>
              </a:rPr>
              <a:t> </a:t>
            </a:r>
            <a:r>
              <a:rPr lang="uk-UA" sz="3200" err="1">
                <a:solidFill>
                  <a:srgbClr val="FFFEFF"/>
                </a:solidFill>
                <a:latin typeface="Corbel"/>
                <a:ea typeface="+mj-lt"/>
                <a:cs typeface="+mj-lt"/>
              </a:rPr>
              <a:t>by</a:t>
            </a:r>
            <a:r>
              <a:rPr lang="uk-UA" sz="3200">
                <a:solidFill>
                  <a:srgbClr val="FFFEFF"/>
                </a:solidFill>
                <a:latin typeface="Corbel"/>
                <a:ea typeface="+mj-lt"/>
                <a:cs typeface="+mj-lt"/>
              </a:rPr>
              <a:t> </a:t>
            </a:r>
            <a:r>
              <a:rPr lang="uk-UA" sz="3200" err="1">
                <a:solidFill>
                  <a:srgbClr val="FFFEFF"/>
                </a:solidFill>
                <a:latin typeface="Corbel"/>
                <a:ea typeface="+mj-lt"/>
                <a:cs typeface="+mj-lt"/>
              </a:rPr>
              <a:t>them</a:t>
            </a:r>
            <a:endParaRPr lang="uk-UA" sz="3200" err="1">
              <a:solidFill>
                <a:srgbClr val="FFFE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7870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2792-AFAE-2F98-A41A-7980105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97832"/>
          </a:xfrm>
        </p:spPr>
        <p:txBody>
          <a:bodyPr>
            <a:normAutofit/>
          </a:bodyPr>
          <a:lstStyle/>
          <a:p>
            <a:pPr algn="ctr"/>
            <a:r>
              <a:rPr lang="uk-UA" sz="3200" err="1">
                <a:solidFill>
                  <a:srgbClr val="F0F6FC"/>
                </a:solidFill>
                <a:latin typeface="Corbel"/>
              </a:rPr>
              <a:t>Real</a:t>
            </a:r>
            <a:r>
              <a:rPr lang="uk-UA" sz="3200">
                <a:solidFill>
                  <a:srgbClr val="F0F6FC"/>
                </a:solidFill>
                <a:latin typeface="Corbel"/>
              </a:rPr>
              <a:t> </a:t>
            </a:r>
            <a:r>
              <a:rPr lang="uk-UA" sz="3200" err="1">
                <a:solidFill>
                  <a:srgbClr val="F0F6FC"/>
                </a:solidFill>
                <a:latin typeface="Corbel"/>
              </a:rPr>
              <a:t>World</a:t>
            </a:r>
            <a:r>
              <a:rPr lang="uk-UA" sz="3200">
                <a:solidFill>
                  <a:srgbClr val="F0F6FC"/>
                </a:solidFill>
                <a:latin typeface="Corbel"/>
              </a:rPr>
              <a:t> </a:t>
            </a:r>
            <a:r>
              <a:rPr lang="uk-UA" sz="3200" err="1">
                <a:solidFill>
                  <a:srgbClr val="F0F6FC"/>
                </a:solidFill>
                <a:latin typeface="Corbel"/>
              </a:rPr>
              <a:t>Problems</a:t>
            </a:r>
            <a:r>
              <a:rPr lang="uk-UA" sz="3200">
                <a:solidFill>
                  <a:srgbClr val="F0F6FC"/>
                </a:solidFill>
                <a:latin typeface="Corbel"/>
              </a:rPr>
              <a:t> </a:t>
            </a:r>
            <a:r>
              <a:rPr lang="uk-UA" sz="3200" err="1">
                <a:solidFill>
                  <a:srgbClr val="F0F6FC"/>
                </a:solidFill>
                <a:latin typeface="Corbel"/>
              </a:rPr>
              <a:t>Solved</a:t>
            </a:r>
            <a:r>
              <a:rPr lang="uk-UA" sz="3200">
                <a:solidFill>
                  <a:srgbClr val="F0F6FC"/>
                </a:solidFill>
                <a:latin typeface="Corbel"/>
              </a:rPr>
              <a:t> </a:t>
            </a:r>
            <a:r>
              <a:rPr lang="uk-UA" sz="3200" err="1">
                <a:solidFill>
                  <a:srgbClr val="F0F6FC"/>
                </a:solidFill>
                <a:latin typeface="Corbel"/>
              </a:rPr>
              <a:t>with</a:t>
            </a:r>
            <a:r>
              <a:rPr lang="uk-UA" sz="3200">
                <a:solidFill>
                  <a:srgbClr val="F0F6FC"/>
                </a:solidFill>
                <a:latin typeface="Corbel"/>
              </a:rPr>
              <a:t> SA</a:t>
            </a:r>
            <a:endParaRPr lang="uk-UA" sz="3200">
              <a:latin typeface="Corbel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BE43483-2BCD-32EE-5052-5CDC942DAA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Wingdings" panose="05020102010507070707" pitchFamily="18" charset="2"/>
              <a:buChar char="q"/>
            </a:pPr>
            <a:r>
              <a:rPr lang="uk-UA" sz="2400" err="1">
                <a:latin typeface="Corbel"/>
              </a:rPr>
              <a:t>Airline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Crew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Scheduling</a:t>
            </a:r>
            <a:endParaRPr lang="uk-UA" sz="2400">
              <a:latin typeface="Corbel"/>
            </a:endParaRPr>
          </a:p>
          <a:p>
            <a:pPr marL="285750" indent="-285750">
              <a:buFont typeface="Wingdings" panose="05020102010507070707" pitchFamily="18" charset="2"/>
              <a:buChar char="q"/>
            </a:pPr>
            <a:r>
              <a:rPr lang="uk-UA" sz="2400" err="1">
                <a:latin typeface="Corbel"/>
              </a:rPr>
              <a:t>Data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Center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Optimization</a:t>
            </a:r>
          </a:p>
          <a:p>
            <a:pPr marL="285750" indent="-285750">
              <a:buFont typeface="Wingdings" panose="05020102010507070707" pitchFamily="18" charset="2"/>
              <a:buChar char="q"/>
            </a:pPr>
            <a:r>
              <a:rPr lang="uk-UA" sz="2400" err="1">
                <a:latin typeface="Corbel"/>
                <a:ea typeface="+mn-lt"/>
                <a:cs typeface="+mn-lt"/>
              </a:rPr>
              <a:t>Telecommunications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Network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Design</a:t>
            </a:r>
          </a:p>
          <a:p>
            <a:pPr marL="285750" indent="-285750">
              <a:buFont typeface="Wingdings" panose="05020102010507070707" pitchFamily="18" charset="2"/>
              <a:buChar char="q"/>
            </a:pPr>
            <a:r>
              <a:rPr lang="uk-UA" sz="2400" err="1">
                <a:latin typeface="Corbel"/>
                <a:ea typeface="+mn-lt"/>
                <a:cs typeface="+mn-lt"/>
              </a:rPr>
              <a:t>Circuit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Design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in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Electronics</a:t>
            </a:r>
          </a:p>
          <a:p>
            <a:pPr marL="285750" indent="-285750">
              <a:buFont typeface="Wingdings" panose="05020102010507070707" pitchFamily="18" charset="2"/>
              <a:buChar char="q"/>
            </a:pPr>
            <a:r>
              <a:rPr lang="uk-UA" sz="2400" err="1">
                <a:latin typeface="Corbel"/>
                <a:ea typeface="+mn-lt"/>
                <a:cs typeface="+mn-lt"/>
              </a:rPr>
              <a:t>Delivery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Route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Optimization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AEAACA1-9B76-C700-4E03-3D301B5007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Wingdings,Sans-Serif" panose="05020102010507070707" pitchFamily="18" charset="2"/>
              <a:buChar char="q"/>
            </a:pPr>
            <a:r>
              <a:rPr lang="uk-UA" sz="2400" err="1">
                <a:latin typeface="Corbel"/>
              </a:rPr>
              <a:t>Portfolio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Optimization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in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Finance</a:t>
            </a:r>
            <a:endParaRPr lang="en-US" sz="2400" err="1">
              <a:solidFill>
                <a:srgbClr val="000000"/>
              </a:solidFill>
              <a:latin typeface="Corbel"/>
            </a:endParaRPr>
          </a:p>
          <a:p>
            <a:pPr marL="285750" indent="-285750">
              <a:buFont typeface="Wingdings,Sans-Serif" panose="05020102010507070707" pitchFamily="18" charset="2"/>
              <a:buChar char="q"/>
            </a:pPr>
            <a:r>
              <a:rPr lang="uk-UA" sz="2400" err="1">
                <a:latin typeface="Corbel"/>
              </a:rPr>
              <a:t>Scheduling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in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Manufacturing</a:t>
            </a:r>
            <a:endParaRPr lang="en-US" sz="2400" err="1">
              <a:solidFill>
                <a:srgbClr val="000000"/>
              </a:solidFill>
              <a:latin typeface="Corbel"/>
            </a:endParaRPr>
          </a:p>
          <a:p>
            <a:pPr marL="285750" indent="-285750">
              <a:buFont typeface="Wingdings,Sans-Serif" panose="05020102010507070707" pitchFamily="18" charset="2"/>
              <a:buChar char="q"/>
            </a:pPr>
            <a:r>
              <a:rPr lang="uk-UA" sz="2400" err="1">
                <a:latin typeface="Corbel"/>
              </a:rPr>
              <a:t>Air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Traffic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Management</a:t>
            </a:r>
            <a:endParaRPr lang="en-US" sz="2400" err="1">
              <a:solidFill>
                <a:srgbClr val="000000"/>
              </a:solidFill>
              <a:latin typeface="Corbel"/>
            </a:endParaRPr>
          </a:p>
          <a:p>
            <a:pPr marL="285750" indent="-285750">
              <a:buFont typeface="Wingdings,Sans-Serif" panose="05020102010507070707" pitchFamily="18" charset="2"/>
              <a:buChar char="q"/>
            </a:pPr>
            <a:r>
              <a:rPr lang="uk-UA" sz="2400" err="1">
                <a:latin typeface="Corbel"/>
              </a:rPr>
              <a:t>Protein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Folding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in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Biotechnology</a:t>
            </a:r>
            <a:endParaRPr lang="uk-UA" sz="2400" err="1">
              <a:solidFill>
                <a:srgbClr val="000000"/>
              </a:solidFill>
              <a:latin typeface="Corbel"/>
            </a:endParaRPr>
          </a:p>
          <a:p>
            <a:pPr marL="285750" indent="-285750">
              <a:buFont typeface="Wingdings,Sans-Serif" panose="05020102010507070707" pitchFamily="18" charset="2"/>
              <a:buChar char="q"/>
            </a:pPr>
            <a:r>
              <a:rPr lang="uk-UA" sz="2400" err="1">
                <a:latin typeface="Corbel"/>
              </a:rPr>
              <a:t>Urban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Planning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and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Land</a:t>
            </a:r>
            <a:r>
              <a:rPr lang="uk-UA" sz="2400">
                <a:latin typeface="Corbel"/>
              </a:rPr>
              <a:t> </a:t>
            </a:r>
            <a:r>
              <a:rPr lang="uk-UA" sz="2400" err="1">
                <a:latin typeface="Corbel"/>
              </a:rPr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294337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8FD02-F45F-8C09-FE06-180FEBAA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uk-UA" sz="4000">
                <a:solidFill>
                  <a:schemeClr val="accent2"/>
                </a:solidFill>
                <a:latin typeface="Corbel"/>
              </a:rPr>
              <a:t>Example Research Problem and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C3FB4C-950D-857B-1C96-5AEFD392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547726"/>
            <a:ext cx="6574039" cy="60742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sz="2400" err="1">
                <a:latin typeface="Corbel"/>
                <a:ea typeface="+mn-lt"/>
                <a:cs typeface="+mn-lt"/>
              </a:rPr>
              <a:t>Traveling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Salesman</a:t>
            </a:r>
            <a:r>
              <a:rPr lang="uk-UA" sz="2400">
                <a:latin typeface="Corbel"/>
                <a:ea typeface="+mn-lt"/>
                <a:cs typeface="+mn-lt"/>
              </a:rPr>
              <a:t> </a:t>
            </a:r>
            <a:r>
              <a:rPr lang="uk-UA" sz="2400" err="1">
                <a:latin typeface="Corbel"/>
                <a:ea typeface="+mn-lt"/>
                <a:cs typeface="+mn-lt"/>
              </a:rPr>
              <a:t>Problem</a:t>
            </a:r>
            <a:r>
              <a:rPr lang="uk-UA" sz="2400">
                <a:latin typeface="Corbel"/>
                <a:ea typeface="+mn-lt"/>
                <a:cs typeface="+mn-lt"/>
              </a:rPr>
              <a:t> (TSP)</a:t>
            </a:r>
            <a:endParaRPr lang="uk-UA" sz="2400">
              <a:latin typeface="Corbel"/>
            </a:endParaRPr>
          </a:p>
          <a:p>
            <a:pPr marL="305435" indent="-305435">
              <a:lnSpc>
                <a:spcPct val="90000"/>
              </a:lnSpc>
              <a:buFont typeface="Arial"/>
              <a:buChar char="•"/>
            </a:pPr>
            <a:r>
              <a:rPr lang="uk-UA" sz="2000" err="1">
                <a:latin typeface="Corbel"/>
                <a:ea typeface="+mn-lt"/>
                <a:cs typeface="+mn-lt"/>
              </a:rPr>
              <a:t>Problem</a:t>
            </a:r>
            <a:r>
              <a:rPr lang="uk-UA" sz="2000">
                <a:latin typeface="Corbel"/>
                <a:ea typeface="+mn-lt"/>
                <a:cs typeface="+mn-lt"/>
              </a:rPr>
              <a:t>: </a:t>
            </a:r>
            <a:r>
              <a:rPr lang="uk-UA" sz="2000" err="1">
                <a:latin typeface="Corbel"/>
                <a:ea typeface="+mn-lt"/>
                <a:cs typeface="+mn-lt"/>
              </a:rPr>
              <a:t>Salesperson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who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needs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to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visit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several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cities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and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return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to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the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starting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point</a:t>
            </a:r>
            <a:r>
              <a:rPr lang="uk-UA" sz="2000">
                <a:latin typeface="Corbel"/>
                <a:ea typeface="+mn-lt"/>
                <a:cs typeface="+mn-lt"/>
              </a:rPr>
              <a:t>. </a:t>
            </a:r>
            <a:r>
              <a:rPr lang="uk-UA" sz="2000" err="1">
                <a:latin typeface="Corbel"/>
                <a:ea typeface="+mn-lt"/>
                <a:cs typeface="+mn-lt"/>
              </a:rPr>
              <a:t>The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goal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is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to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find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the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shortest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route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that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visits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each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city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exactly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once</a:t>
            </a:r>
            <a:r>
              <a:rPr lang="uk-UA" sz="2000">
                <a:latin typeface="Corbel"/>
                <a:ea typeface="+mn-lt"/>
                <a:cs typeface="+mn-lt"/>
              </a:rPr>
              <a:t>.</a:t>
            </a:r>
          </a:p>
          <a:p>
            <a:pPr marL="305435" indent="-305435">
              <a:lnSpc>
                <a:spcPct val="90000"/>
              </a:lnSpc>
              <a:buFont typeface="Arial"/>
              <a:buChar char="•"/>
            </a:pPr>
            <a:r>
              <a:rPr lang="uk-UA" sz="2000" err="1">
                <a:latin typeface="Corbel"/>
                <a:ea typeface="+mn-lt"/>
                <a:cs typeface="+mn-lt"/>
              </a:rPr>
              <a:t>Model</a:t>
            </a:r>
            <a:r>
              <a:rPr lang="uk-UA" sz="2000">
                <a:latin typeface="Corbel"/>
                <a:ea typeface="+mn-lt"/>
                <a:cs typeface="+mn-lt"/>
              </a:rPr>
              <a:t>: </a:t>
            </a:r>
            <a:r>
              <a:rPr lang="uk-UA" sz="2000" err="1">
                <a:latin typeface="Corbel"/>
                <a:ea typeface="+mn-lt"/>
                <a:cs typeface="+mn-lt"/>
              </a:rPr>
              <a:t>We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model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the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problem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as</a:t>
            </a:r>
            <a:r>
              <a:rPr lang="uk-UA" sz="2000">
                <a:latin typeface="Corbel"/>
                <a:ea typeface="+mn-lt"/>
                <a:cs typeface="+mn-lt"/>
              </a:rPr>
              <a:t> a </a:t>
            </a:r>
            <a:r>
              <a:rPr lang="uk-UA" sz="2000" err="1">
                <a:latin typeface="Corbel"/>
                <a:ea typeface="+mn-lt"/>
                <a:cs typeface="+mn-lt"/>
              </a:rPr>
              <a:t>graph</a:t>
            </a:r>
            <a:r>
              <a:rPr lang="uk-UA" sz="2000">
                <a:latin typeface="Corbel"/>
                <a:ea typeface="+mn-lt"/>
                <a:cs typeface="+mn-lt"/>
              </a:rPr>
              <a:t>, </a:t>
            </a:r>
            <a:r>
              <a:rPr lang="uk-UA" sz="2000" err="1">
                <a:latin typeface="Corbel"/>
                <a:ea typeface="+mn-lt"/>
                <a:cs typeface="+mn-lt"/>
              </a:rPr>
              <a:t>where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cities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are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nodes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and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the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roads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between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them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are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edges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with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distances</a:t>
            </a:r>
            <a:r>
              <a:rPr lang="uk-UA" sz="2000">
                <a:latin typeface="Corbel"/>
                <a:ea typeface="+mn-lt"/>
                <a:cs typeface="+mn-lt"/>
              </a:rPr>
              <a:t> (</a:t>
            </a:r>
            <a:r>
              <a:rPr lang="uk-UA" sz="2000" err="1">
                <a:latin typeface="Corbel"/>
                <a:ea typeface="+mn-lt"/>
                <a:cs typeface="+mn-lt"/>
              </a:rPr>
              <a:t>travel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costs</a:t>
            </a:r>
            <a:r>
              <a:rPr lang="uk-UA" sz="2000">
                <a:latin typeface="Corbel"/>
                <a:ea typeface="+mn-lt"/>
                <a:cs typeface="+mn-lt"/>
              </a:rPr>
              <a:t>).</a:t>
            </a:r>
            <a:endParaRPr lang="uk-UA" sz="2000">
              <a:latin typeface="Corbel"/>
            </a:endParaRPr>
          </a:p>
          <a:p>
            <a:pPr marL="305435" indent="-305435">
              <a:lnSpc>
                <a:spcPct val="90000"/>
              </a:lnSpc>
              <a:buFont typeface="Arial"/>
              <a:buChar char="•"/>
            </a:pPr>
            <a:r>
              <a:rPr lang="uk-UA" sz="2000" err="1">
                <a:latin typeface="Corbel"/>
                <a:ea typeface="+mn-lt"/>
                <a:cs typeface="+mn-lt"/>
              </a:rPr>
              <a:t>Steps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for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problem</a:t>
            </a:r>
            <a:r>
              <a:rPr lang="uk-UA" sz="2000">
                <a:latin typeface="Corbel"/>
                <a:ea typeface="+mn-lt"/>
                <a:cs typeface="+mn-lt"/>
              </a:rPr>
              <a:t> </a:t>
            </a:r>
            <a:r>
              <a:rPr lang="uk-UA" sz="2000" err="1">
                <a:latin typeface="Corbel"/>
                <a:ea typeface="+mn-lt"/>
                <a:cs typeface="+mn-lt"/>
              </a:rPr>
              <a:t>solving</a:t>
            </a:r>
            <a:r>
              <a:rPr lang="uk-UA" sz="2000">
                <a:latin typeface="Corbel"/>
                <a:ea typeface="+mn-lt"/>
                <a:cs typeface="+mn-lt"/>
              </a:rPr>
              <a:t>:</a:t>
            </a:r>
            <a:endParaRPr lang="uk-UA" sz="2000">
              <a:latin typeface="Corbel"/>
            </a:endParaRPr>
          </a:p>
          <a:p>
            <a:pPr marL="629920" lvl="1" indent="-305435">
              <a:lnSpc>
                <a:spcPct val="90000"/>
              </a:lnSpc>
              <a:buFont typeface="Courier New"/>
              <a:buChar char="o"/>
            </a:pPr>
            <a:r>
              <a:rPr lang="uk-UA" sz="1800" err="1">
                <a:latin typeface="Corbel"/>
                <a:ea typeface="+mn-lt"/>
                <a:cs typeface="+mn-lt"/>
              </a:rPr>
              <a:t>Start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with</a:t>
            </a:r>
            <a:r>
              <a:rPr lang="uk-UA" sz="1800">
                <a:latin typeface="Corbel"/>
                <a:ea typeface="+mn-lt"/>
                <a:cs typeface="+mn-lt"/>
              </a:rPr>
              <a:t> a </a:t>
            </a:r>
            <a:r>
              <a:rPr lang="uk-UA" sz="1800" err="1">
                <a:latin typeface="Corbel"/>
                <a:ea typeface="+mn-lt"/>
                <a:cs typeface="+mn-lt"/>
              </a:rPr>
              <a:t>random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route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that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includes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all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cities</a:t>
            </a:r>
            <a:r>
              <a:rPr lang="uk-UA" sz="1800">
                <a:latin typeface="Corbel"/>
                <a:ea typeface="+mn-lt"/>
                <a:cs typeface="+mn-lt"/>
              </a:rPr>
              <a:t>.</a:t>
            </a:r>
            <a:endParaRPr lang="uk-UA" sz="1800">
              <a:latin typeface="Corbel"/>
            </a:endParaRPr>
          </a:p>
          <a:p>
            <a:pPr marL="629920" lvl="1" indent="-305435">
              <a:lnSpc>
                <a:spcPct val="90000"/>
              </a:lnSpc>
              <a:buFont typeface="Courier New"/>
              <a:buChar char="o"/>
            </a:pPr>
            <a:r>
              <a:rPr lang="uk-UA" sz="1800" err="1">
                <a:latin typeface="Corbel"/>
                <a:ea typeface="+mn-lt"/>
                <a:cs typeface="+mn-lt"/>
              </a:rPr>
              <a:t>The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algorithm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gradually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changes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the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route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with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small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adjustments</a:t>
            </a:r>
            <a:r>
              <a:rPr lang="uk-UA" sz="1800">
                <a:latin typeface="Corbel"/>
                <a:ea typeface="+mn-lt"/>
                <a:cs typeface="+mn-lt"/>
              </a:rPr>
              <a:t>, </a:t>
            </a:r>
            <a:r>
              <a:rPr lang="uk-UA" sz="1800" err="1">
                <a:latin typeface="Corbel"/>
                <a:ea typeface="+mn-lt"/>
                <a:cs typeface="+mn-lt"/>
              </a:rPr>
              <a:t>such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as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swapping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two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cities</a:t>
            </a:r>
            <a:r>
              <a:rPr lang="uk-UA" sz="1800">
                <a:latin typeface="Corbel"/>
                <a:ea typeface="+mn-lt"/>
                <a:cs typeface="+mn-lt"/>
              </a:rPr>
              <a:t>, </a:t>
            </a:r>
            <a:r>
              <a:rPr lang="uk-UA" sz="1800" err="1">
                <a:latin typeface="Corbel"/>
                <a:ea typeface="+mn-lt"/>
                <a:cs typeface="+mn-lt"/>
              </a:rPr>
              <a:t>and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calculates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the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new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route’s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length</a:t>
            </a:r>
            <a:r>
              <a:rPr lang="uk-UA" sz="1800">
                <a:latin typeface="Corbel"/>
                <a:ea typeface="+mn-lt"/>
                <a:cs typeface="+mn-lt"/>
              </a:rPr>
              <a:t>.</a:t>
            </a:r>
            <a:endParaRPr lang="uk-UA" sz="1800">
              <a:latin typeface="Corbel"/>
            </a:endParaRPr>
          </a:p>
          <a:p>
            <a:pPr marL="629920" lvl="1" indent="-305435">
              <a:lnSpc>
                <a:spcPct val="90000"/>
              </a:lnSpc>
              <a:buFont typeface="Courier New"/>
              <a:buChar char="o"/>
            </a:pPr>
            <a:r>
              <a:rPr lang="uk-UA" sz="1800" err="1">
                <a:latin typeface="Corbel"/>
                <a:ea typeface="+mn-lt"/>
                <a:cs typeface="+mn-lt"/>
              </a:rPr>
              <a:t>If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the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new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route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is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shorter</a:t>
            </a:r>
            <a:r>
              <a:rPr lang="uk-UA" sz="1800">
                <a:latin typeface="Corbel"/>
                <a:ea typeface="+mn-lt"/>
                <a:cs typeface="+mn-lt"/>
              </a:rPr>
              <a:t>, </a:t>
            </a:r>
            <a:r>
              <a:rPr lang="uk-UA" sz="1800" err="1">
                <a:latin typeface="Corbel"/>
                <a:ea typeface="+mn-lt"/>
                <a:cs typeface="+mn-lt"/>
              </a:rPr>
              <a:t>it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accepts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it</a:t>
            </a:r>
            <a:r>
              <a:rPr lang="uk-UA" sz="1800">
                <a:latin typeface="Corbel"/>
                <a:ea typeface="+mn-lt"/>
                <a:cs typeface="+mn-lt"/>
              </a:rPr>
              <a:t>. </a:t>
            </a:r>
            <a:r>
              <a:rPr lang="uk-UA" sz="1800" err="1">
                <a:latin typeface="Corbel"/>
                <a:ea typeface="+mn-lt"/>
                <a:cs typeface="+mn-lt"/>
              </a:rPr>
              <a:t>If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it's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longer</a:t>
            </a:r>
            <a:r>
              <a:rPr lang="uk-UA" sz="1800">
                <a:latin typeface="Corbel"/>
                <a:ea typeface="+mn-lt"/>
                <a:cs typeface="+mn-lt"/>
              </a:rPr>
              <a:t>, </a:t>
            </a:r>
            <a:r>
              <a:rPr lang="uk-UA" sz="1800" err="1">
                <a:latin typeface="Corbel"/>
                <a:ea typeface="+mn-lt"/>
                <a:cs typeface="+mn-lt"/>
              </a:rPr>
              <a:t>it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may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still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accept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it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with</a:t>
            </a:r>
            <a:r>
              <a:rPr lang="uk-UA" sz="1800">
                <a:latin typeface="Corbel"/>
                <a:ea typeface="+mn-lt"/>
                <a:cs typeface="+mn-lt"/>
              </a:rPr>
              <a:t> a </a:t>
            </a:r>
            <a:r>
              <a:rPr lang="uk-UA" sz="1800" err="1">
                <a:latin typeface="Corbel"/>
                <a:ea typeface="+mn-lt"/>
                <a:cs typeface="+mn-lt"/>
              </a:rPr>
              <a:t>certain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probability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to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avoid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getting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stuck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in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local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minimum</a:t>
            </a:r>
            <a:r>
              <a:rPr lang="uk-UA" sz="1800">
                <a:latin typeface="Corbel"/>
                <a:ea typeface="+mn-lt"/>
                <a:cs typeface="+mn-lt"/>
              </a:rPr>
              <a:t>.</a:t>
            </a:r>
            <a:endParaRPr lang="uk-UA" sz="1800">
              <a:latin typeface="Corbel"/>
            </a:endParaRPr>
          </a:p>
          <a:p>
            <a:pPr marL="629920" lvl="1" indent="-305435">
              <a:lnSpc>
                <a:spcPct val="90000"/>
              </a:lnSpc>
              <a:buFont typeface="Courier New"/>
              <a:buChar char="o"/>
            </a:pPr>
            <a:r>
              <a:rPr lang="uk-UA" sz="1800" err="1">
                <a:latin typeface="Corbel"/>
                <a:ea typeface="+mn-lt"/>
                <a:cs typeface="+mn-lt"/>
              </a:rPr>
              <a:t>By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slowly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cooling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the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temperature</a:t>
            </a:r>
            <a:r>
              <a:rPr lang="uk-UA" sz="1800">
                <a:latin typeface="Corbel"/>
                <a:ea typeface="+mn-lt"/>
                <a:cs typeface="+mn-lt"/>
              </a:rPr>
              <a:t>, </a:t>
            </a:r>
            <a:r>
              <a:rPr lang="uk-UA" sz="1800" err="1">
                <a:latin typeface="Corbel"/>
                <a:ea typeface="+mn-lt"/>
                <a:cs typeface="+mn-lt"/>
              </a:rPr>
              <a:t>the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algorithm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focuses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on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increasingly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better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solutions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until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it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finds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an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optimal</a:t>
            </a:r>
            <a:r>
              <a:rPr lang="uk-UA" sz="1800">
                <a:latin typeface="Corbel"/>
                <a:ea typeface="+mn-lt"/>
                <a:cs typeface="+mn-lt"/>
              </a:rPr>
              <a:t> </a:t>
            </a:r>
            <a:r>
              <a:rPr lang="uk-UA" sz="1800" err="1">
                <a:latin typeface="Corbel"/>
                <a:ea typeface="+mn-lt"/>
                <a:cs typeface="+mn-lt"/>
              </a:rPr>
              <a:t>route</a:t>
            </a:r>
            <a:r>
              <a:rPr lang="uk-UA" sz="1800">
                <a:latin typeface="Corbel"/>
                <a:ea typeface="+mn-lt"/>
                <a:cs typeface="+mn-lt"/>
              </a:rPr>
              <a:t>.</a:t>
            </a:r>
            <a:endParaRPr lang="uk-UA" sz="180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2972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B3FDB9-CB70-EF6E-4FDB-C9137F730BB7}"/>
              </a:ext>
            </a:extLst>
          </p:cNvPr>
          <p:cNvSpPr/>
          <p:nvPr/>
        </p:nvSpPr>
        <p:spPr>
          <a:xfrm>
            <a:off x="-230964" y="-230964"/>
            <a:ext cx="12616395" cy="7333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Мультимедіа з Інтернету 1" title="Traveling Salesman Problem Visualization">
            <a:hlinkClick r:id="" action="ppaction://media"/>
            <a:extLst>
              <a:ext uri="{FF2B5EF4-FFF2-40B4-BE49-F238E27FC236}">
                <a16:creationId xmlns:a16="http://schemas.microsoft.com/office/drawing/2014/main" id="{EF146002-E4CA-313D-3ABD-32E3EEBB81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607" y="4620"/>
            <a:ext cx="11915919" cy="683721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13400340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Simulated </vt:lpstr>
      <vt:lpstr>WHat is it?</vt:lpstr>
      <vt:lpstr>why is it useful?</vt:lpstr>
      <vt:lpstr>PowerPoint Presentation</vt:lpstr>
      <vt:lpstr>Properties</vt:lpstr>
      <vt:lpstr>SA algorithms and problems that can be solved by them</vt:lpstr>
      <vt:lpstr>Real World Problems Solved with SA</vt:lpstr>
      <vt:lpstr>Example Research Problem and Model</vt:lpstr>
      <vt:lpstr>PowerPoint Presentation</vt:lpstr>
      <vt:lpstr>Experiments Results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2024-11-03T15:43:12Z</dcterms:created>
  <dcterms:modified xsi:type="dcterms:W3CDTF">2024-11-17T12:59:37Z</dcterms:modified>
</cp:coreProperties>
</file>