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Лабораторно упражнение - 3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Елементарни програмиране в </a:t>
            </a:r>
            <a:r>
              <a:rPr lang="en-US" dirty="0" smtClean="0"/>
              <a:t>java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2333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Операторът % е често използван в програмирането на алгоритми – с него се определя четни/ нечетни стойности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16" y="4033289"/>
            <a:ext cx="6734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да показва въведеното число от конзолата (секунди) на колко минути и секунди е равно.</a:t>
            </a:r>
          </a:p>
          <a:p>
            <a:r>
              <a:rPr lang="bg-BG" dirty="0" smtClean="0"/>
              <a:t>Например :</a:t>
            </a:r>
          </a:p>
          <a:p>
            <a:endParaRPr lang="bg-B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57" y="3586508"/>
            <a:ext cx="91535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 smtClean="0"/>
              <a:t>2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да изчислява едно число на степен. </a:t>
            </a:r>
          </a:p>
          <a:p>
            <a:r>
              <a:rPr lang="bg-BG" dirty="0" smtClean="0"/>
              <a:t>Използвайте метода – </a:t>
            </a:r>
            <a:r>
              <a:rPr lang="en-US" dirty="0" err="1" smtClean="0">
                <a:solidFill>
                  <a:srgbClr val="00B0F0"/>
                </a:solidFill>
              </a:rPr>
              <a:t>Math.pow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a,b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r>
              <a:rPr lang="bg-BG" dirty="0" smtClean="0"/>
              <a:t>Опитайте се да изчислите </a:t>
            </a:r>
            <a:r>
              <a:rPr lang="bg-BG" dirty="0" smtClean="0">
                <a:solidFill>
                  <a:srgbClr val="00B0F0"/>
                </a:solidFill>
              </a:rPr>
              <a:t>2</a:t>
            </a:r>
            <a:r>
              <a:rPr lang="bg-BG" baseline="30000" dirty="0" smtClean="0">
                <a:solidFill>
                  <a:srgbClr val="00B0F0"/>
                </a:solidFill>
              </a:rPr>
              <a:t>3,5</a:t>
            </a:r>
            <a:endParaRPr lang="en-US" baseline="30000" dirty="0" smtClean="0">
              <a:solidFill>
                <a:srgbClr val="00B0F0"/>
              </a:solidFill>
            </a:endParaRPr>
          </a:p>
          <a:p>
            <a:r>
              <a:rPr lang="bg-BG" dirty="0" smtClean="0"/>
              <a:t>Променливите </a:t>
            </a:r>
            <a:r>
              <a:rPr lang="en-US" dirty="0" smtClean="0">
                <a:solidFill>
                  <a:srgbClr val="00B0F0"/>
                </a:solidFill>
              </a:rPr>
              <a:t>m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>
                <a:solidFill>
                  <a:srgbClr val="00B0F0"/>
                </a:solidFill>
              </a:rPr>
              <a:t>n</a:t>
            </a:r>
            <a:r>
              <a:rPr lang="bg-BG" dirty="0" smtClean="0"/>
              <a:t> са </a:t>
            </a:r>
            <a:r>
              <a:rPr lang="en-US" dirty="0" smtClean="0"/>
              <a:t>integer.</a:t>
            </a:r>
            <a:r>
              <a:rPr lang="bg-BG" dirty="0" smtClean="0"/>
              <a:t> Модифицирайте програмата така, че да изчислява </a:t>
            </a:r>
            <a:r>
              <a:rPr lang="en-US" dirty="0" smtClean="0">
                <a:solidFill>
                  <a:srgbClr val="00B0F0"/>
                </a:solidFill>
              </a:rPr>
              <a:t>mr</a:t>
            </a:r>
            <a:r>
              <a:rPr lang="en-US" baseline="30000" dirty="0" smtClean="0">
                <a:solidFill>
                  <a:srgbClr val="00B0F0"/>
                </a:solidFill>
              </a:rPr>
              <a:t>2</a:t>
            </a:r>
            <a:r>
              <a:rPr lang="en-US" dirty="0" smtClean="0"/>
              <a:t> </a:t>
            </a:r>
            <a:r>
              <a:rPr lang="bg-BG" dirty="0" smtClean="0"/>
              <a:t>и да връща резултат от </a:t>
            </a:r>
            <a:r>
              <a:rPr lang="en-US" dirty="0" smtClean="0">
                <a:solidFill>
                  <a:srgbClr val="00B0F0"/>
                </a:solidFill>
              </a:rPr>
              <a:t>floating-point</a:t>
            </a:r>
            <a:r>
              <a:rPr lang="en-US" dirty="0" smtClean="0"/>
              <a:t>.</a:t>
            </a:r>
            <a:endParaRPr lang="bg-BG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0439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bg-BG" dirty="0" smtClean="0"/>
              <a:t>3: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Ако днес е Понеделник , след  7 дни пак ще е Понеделник. Имате „Тест по ПП на </a:t>
            </a:r>
            <a:r>
              <a:rPr lang="en-US" dirty="0" smtClean="0"/>
              <a:t>Java</a:t>
            </a:r>
            <a:r>
              <a:rPr lang="bg-BG" dirty="0" smtClean="0"/>
              <a:t>“</a:t>
            </a:r>
            <a:r>
              <a:rPr lang="en-US" dirty="0" smtClean="0"/>
              <a:t> </a:t>
            </a:r>
            <a:r>
              <a:rPr lang="bg-BG" dirty="0" smtClean="0"/>
              <a:t>след 10 дни. Напишете програма, която да ви показва  какъв ден ще е след 10 дена.</a:t>
            </a:r>
          </a:p>
          <a:p>
            <a:r>
              <a:rPr lang="bg-BG" dirty="0" smtClean="0"/>
              <a:t>Примерен алгоритъм :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06" y="3545296"/>
            <a:ext cx="56102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144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Лабораторно упражнение - 3</vt:lpstr>
      <vt:lpstr>PowerPoint Presentation</vt:lpstr>
      <vt:lpstr>ЗАДАЧА 1:</vt:lpstr>
      <vt:lpstr>ЗАДАЧА 2:</vt:lpstr>
      <vt:lpstr>ЗАДАЧА 3: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Лабораторно упражнение - 3</dc:title>
  <dc:creator>Maria Maria</dc:creator>
  <cp:lastModifiedBy>Maria Maria</cp:lastModifiedBy>
  <cp:revision>5</cp:revision>
  <dcterms:created xsi:type="dcterms:W3CDTF">2019-10-05T04:50:34Z</dcterms:created>
  <dcterms:modified xsi:type="dcterms:W3CDTF">2019-10-07T11:05:46Z</dcterms:modified>
</cp:coreProperties>
</file>