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744" autoAdjust="0"/>
  </p:normalViewPr>
  <p:slideViewPr>
    <p:cSldViewPr snapToGrid="0">
      <p:cViewPr varScale="1">
        <p:scale>
          <a:sx n="46" d="100"/>
          <a:sy n="46" d="100"/>
        </p:scale>
        <p:origin x="7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A022E-B33F-480D-B322-57261577EF7F}" type="datetimeFigureOut">
              <a:rPr lang="bg-BG" smtClean="0"/>
              <a:t>16.10.2019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35666-746E-4CE7-BCFD-38ADB795B6A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716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35666-746E-4CE7-BCFD-38ADB795B6AB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5562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35666-746E-4CE7-BCFD-38ADB795B6AB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4060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257B-F940-4A97-A137-D8AA9C6AA7B7}" type="datetimeFigureOut">
              <a:rPr lang="bg-BG" smtClean="0"/>
              <a:t>16.10.2019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8545-E491-4E29-AE68-9E1F4D521F6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597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257B-F940-4A97-A137-D8AA9C6AA7B7}" type="datetimeFigureOut">
              <a:rPr lang="bg-BG" smtClean="0"/>
              <a:t>16.10.2019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8545-E491-4E29-AE68-9E1F4D521F6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904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257B-F940-4A97-A137-D8AA9C6AA7B7}" type="datetimeFigureOut">
              <a:rPr lang="bg-BG" smtClean="0"/>
              <a:t>16.10.2019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8545-E491-4E29-AE68-9E1F4D521F6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2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257B-F940-4A97-A137-D8AA9C6AA7B7}" type="datetimeFigureOut">
              <a:rPr lang="bg-BG" smtClean="0"/>
              <a:t>16.10.2019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8545-E491-4E29-AE68-9E1F4D521F6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639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257B-F940-4A97-A137-D8AA9C6AA7B7}" type="datetimeFigureOut">
              <a:rPr lang="bg-BG" smtClean="0"/>
              <a:t>16.10.2019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8545-E491-4E29-AE68-9E1F4D521F6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807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257B-F940-4A97-A137-D8AA9C6AA7B7}" type="datetimeFigureOut">
              <a:rPr lang="bg-BG" smtClean="0"/>
              <a:t>16.10.2019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8545-E491-4E29-AE68-9E1F4D521F6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91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257B-F940-4A97-A137-D8AA9C6AA7B7}" type="datetimeFigureOut">
              <a:rPr lang="bg-BG" smtClean="0"/>
              <a:t>16.10.2019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8545-E491-4E29-AE68-9E1F4D521F6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815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257B-F940-4A97-A137-D8AA9C6AA7B7}" type="datetimeFigureOut">
              <a:rPr lang="bg-BG" smtClean="0"/>
              <a:t>16.10.2019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8545-E491-4E29-AE68-9E1F4D521F6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316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257B-F940-4A97-A137-D8AA9C6AA7B7}" type="datetimeFigureOut">
              <a:rPr lang="bg-BG" smtClean="0"/>
              <a:t>16.10.2019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8545-E491-4E29-AE68-9E1F4D521F6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848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257B-F940-4A97-A137-D8AA9C6AA7B7}" type="datetimeFigureOut">
              <a:rPr lang="bg-BG" smtClean="0"/>
              <a:t>16.10.2019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8545-E491-4E29-AE68-9E1F4D521F6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881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257B-F940-4A97-A137-D8AA9C6AA7B7}" type="datetimeFigureOut">
              <a:rPr lang="bg-BG" smtClean="0"/>
              <a:t>16.10.2019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8545-E491-4E29-AE68-9E1F4D521F6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17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257B-F940-4A97-A137-D8AA9C6AA7B7}" type="datetimeFigureOut">
              <a:rPr lang="bg-BG" smtClean="0"/>
              <a:t>16.10.2019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98545-E491-4E29-AE68-9E1F4D521F6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324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33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13" y="93737"/>
            <a:ext cx="4795492" cy="676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4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7820704" cy="414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8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1743075"/>
            <a:ext cx="103536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43675" cy="6924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5" y="0"/>
            <a:ext cx="60102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38825" cy="535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825" y="152400"/>
            <a:ext cx="448627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6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" y="219075"/>
            <a:ext cx="4800600" cy="2943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80" y="298508"/>
            <a:ext cx="49053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9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28" y="248429"/>
            <a:ext cx="48291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7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68961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3863"/>
            <a:ext cx="4181475" cy="2533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799" y="423863"/>
            <a:ext cx="474345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9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6705600" cy="2305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825" y="-57150"/>
            <a:ext cx="4829175" cy="6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5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</Words>
  <Application>Microsoft Office PowerPoint</Application>
  <PresentationFormat>Widescreen</PresentationFormat>
  <Paragraphs>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Maria</dc:creator>
  <cp:lastModifiedBy>Maria Maria</cp:lastModifiedBy>
  <cp:revision>7</cp:revision>
  <dcterms:created xsi:type="dcterms:W3CDTF">2019-10-16T11:32:48Z</dcterms:created>
  <dcterms:modified xsi:type="dcterms:W3CDTF">2019-10-16T18:32:51Z</dcterms:modified>
</cp:coreProperties>
</file>