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50F-5DB6-4590-834B-725435AFE97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BD75-9DDB-4EA0-BDEB-04A21FE98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9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50F-5DB6-4590-834B-725435AFE97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BD75-9DDB-4EA0-BDEB-04A21FE98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5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50F-5DB6-4590-834B-725435AFE97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BD75-9DDB-4EA0-BDEB-04A21FE9899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6651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50F-5DB6-4590-834B-725435AFE97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BD75-9DDB-4EA0-BDEB-04A21FE98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26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50F-5DB6-4590-834B-725435AFE97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BD75-9DDB-4EA0-BDEB-04A21FE989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6355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50F-5DB6-4590-834B-725435AFE97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BD75-9DDB-4EA0-BDEB-04A21FE98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47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50F-5DB6-4590-834B-725435AFE97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BD75-9DDB-4EA0-BDEB-04A21FE98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75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50F-5DB6-4590-834B-725435AFE97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BD75-9DDB-4EA0-BDEB-04A21FE98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7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50F-5DB6-4590-834B-725435AFE97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BD75-9DDB-4EA0-BDEB-04A21FE98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8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50F-5DB6-4590-834B-725435AFE97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BD75-9DDB-4EA0-BDEB-04A21FE98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50F-5DB6-4590-834B-725435AFE97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BD75-9DDB-4EA0-BDEB-04A21FE98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4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50F-5DB6-4590-834B-725435AFE97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BD75-9DDB-4EA0-BDEB-04A21FE98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7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50F-5DB6-4590-834B-725435AFE97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BD75-9DDB-4EA0-BDEB-04A21FE98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2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50F-5DB6-4590-834B-725435AFE97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BD75-9DDB-4EA0-BDEB-04A21FE98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6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50F-5DB6-4590-834B-725435AFE97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BD75-9DDB-4EA0-BDEB-04A21FE98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2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50F-5DB6-4590-834B-725435AFE97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BD75-9DDB-4EA0-BDEB-04A21FE98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1750F-5DB6-4590-834B-725435AFE97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C3BD75-9DDB-4EA0-BDEB-04A21FE98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5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СОФТУЕРНИ АРХИТЕКТУРИ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Въведение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ЩЕ ИЗУЧАВАМЕ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39" y="1546169"/>
            <a:ext cx="10328717" cy="4328940"/>
          </a:xfrm>
        </p:spPr>
        <p:txBody>
          <a:bodyPr>
            <a:noAutofit/>
          </a:bodyPr>
          <a:lstStyle/>
          <a:p>
            <a:r>
              <a:rPr lang="bg-BG" sz="2400" dirty="0" smtClean="0"/>
              <a:t>Какво е софтуерна архитектура </a:t>
            </a:r>
            <a:r>
              <a:rPr lang="en-US" sz="2400" dirty="0" smtClean="0"/>
              <a:t>(</a:t>
            </a:r>
            <a:r>
              <a:rPr lang="bg-BG" sz="2400" dirty="0" smtClean="0"/>
              <a:t>СА</a:t>
            </a:r>
            <a:r>
              <a:rPr lang="en-US" sz="2400" dirty="0" smtClean="0"/>
              <a:t>)?</a:t>
            </a:r>
            <a:r>
              <a:rPr lang="bg-BG" sz="2400" dirty="0" smtClean="0"/>
              <a:t> Защо се нуждаем от нея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UML </a:t>
            </a:r>
            <a:r>
              <a:rPr lang="en-US" sz="2400" dirty="0" smtClean="0"/>
              <a:t>(</a:t>
            </a:r>
            <a:r>
              <a:rPr lang="en-US" sz="2000" b="1" dirty="0"/>
              <a:t>Unified Modeling Language</a:t>
            </a:r>
            <a:r>
              <a:rPr lang="en-US" sz="2400" dirty="0" smtClean="0"/>
              <a:t>)</a:t>
            </a:r>
            <a:r>
              <a:rPr lang="en-US" sz="2400" dirty="0" smtClean="0"/>
              <a:t> </a:t>
            </a:r>
            <a:r>
              <a:rPr lang="bg-BG" sz="2400" dirty="0" smtClean="0"/>
              <a:t>диаграми </a:t>
            </a:r>
            <a:endParaRPr lang="en-US" sz="2400" dirty="0" smtClean="0"/>
          </a:p>
          <a:p>
            <a:r>
              <a:rPr lang="bg-BG" sz="2400" dirty="0"/>
              <a:t>Атрибути на качеството на СА</a:t>
            </a:r>
          </a:p>
          <a:p>
            <a:r>
              <a:rPr lang="bg-BG" sz="2400" dirty="0" smtClean="0"/>
              <a:t>Шаблони </a:t>
            </a:r>
            <a:r>
              <a:rPr lang="bg-BG" sz="2400" dirty="0" smtClean="0"/>
              <a:t>за разработка на </a:t>
            </a:r>
            <a:r>
              <a:rPr lang="bg-BG" sz="2400" dirty="0" smtClean="0"/>
              <a:t>СА </a:t>
            </a:r>
            <a:r>
              <a:rPr lang="bg-BG" sz="2400" dirty="0" smtClean="0"/>
              <a:t>– да познаваме </a:t>
            </a:r>
            <a:r>
              <a:rPr lang="bg-BG" sz="2400" dirty="0" smtClean="0"/>
              <a:t>ко</a:t>
            </a:r>
            <a:r>
              <a:rPr lang="bg-BG" sz="2400" dirty="0"/>
              <a:t>й</a:t>
            </a:r>
            <a:r>
              <a:rPr lang="bg-BG" sz="2400" dirty="0" smtClean="0"/>
              <a:t> </a:t>
            </a:r>
            <a:r>
              <a:rPr lang="bg-BG" sz="2400" dirty="0" smtClean="0"/>
              <a:t>вид архитектура е най-подходящ за разработката на дадена </a:t>
            </a:r>
            <a:r>
              <a:rPr lang="bg-BG" sz="2400" dirty="0" smtClean="0"/>
              <a:t>система</a:t>
            </a:r>
            <a:endParaRPr lang="en-US" sz="2400" dirty="0" smtClean="0"/>
          </a:p>
          <a:p>
            <a:r>
              <a:rPr lang="bg-BG" sz="2400" dirty="0"/>
              <a:t>Видове архитектури</a:t>
            </a:r>
          </a:p>
          <a:p>
            <a:r>
              <a:rPr lang="bg-BG" sz="2400" dirty="0" smtClean="0"/>
              <a:t>Обектно-ориентирани </a:t>
            </a:r>
            <a:r>
              <a:rPr lang="bg-BG" sz="2400" dirty="0" smtClean="0"/>
              <a:t>шаблони за разработка на софтуер</a:t>
            </a:r>
          </a:p>
          <a:p>
            <a:r>
              <a:rPr lang="bg-BG" sz="2400" dirty="0" smtClean="0"/>
              <a:t>Езици </a:t>
            </a:r>
            <a:r>
              <a:rPr lang="bg-BG" sz="2400" dirty="0" smtClean="0"/>
              <a:t>за </a:t>
            </a:r>
            <a:r>
              <a:rPr lang="bg-BG" sz="2400" dirty="0" smtClean="0"/>
              <a:t>описание </a:t>
            </a:r>
            <a:r>
              <a:rPr lang="bg-BG" sz="2400" dirty="0" smtClean="0"/>
              <a:t>на архитектури – </a:t>
            </a:r>
            <a:r>
              <a:rPr lang="en-US" sz="2400" dirty="0" smtClean="0"/>
              <a:t>ADL</a:t>
            </a:r>
          </a:p>
          <a:p>
            <a:r>
              <a:rPr lang="bg-BG" sz="2400" dirty="0" smtClean="0"/>
              <a:t>Методологии </a:t>
            </a:r>
            <a:r>
              <a:rPr lang="bg-BG" sz="2400" dirty="0" smtClean="0"/>
              <a:t>за </a:t>
            </a:r>
            <a:r>
              <a:rPr lang="bg-BG" sz="2400" dirty="0" smtClean="0"/>
              <a:t>разработка</a:t>
            </a:r>
            <a:endParaRPr lang="bg-BG" sz="2400" dirty="0" smtClean="0"/>
          </a:p>
          <a:p>
            <a:endParaRPr lang="bg-BG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27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АТРИБУТИ НА КАЧЕСТВОТО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Производителност </a:t>
            </a:r>
            <a:r>
              <a:rPr lang="en-US" dirty="0" smtClean="0"/>
              <a:t>(</a:t>
            </a:r>
            <a:r>
              <a:rPr lang="en-US" dirty="0" smtClean="0"/>
              <a:t>Performance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Interoperability</a:t>
            </a:r>
          </a:p>
          <a:p>
            <a:r>
              <a:rPr lang="bg-BG" dirty="0" smtClean="0"/>
              <a:t>Изменяемост </a:t>
            </a:r>
            <a:r>
              <a:rPr lang="en-US" dirty="0" smtClean="0"/>
              <a:t>(Modifiability)</a:t>
            </a:r>
          </a:p>
          <a:p>
            <a:r>
              <a:rPr lang="bg-BG" dirty="0" smtClean="0"/>
              <a:t>Наличност </a:t>
            </a:r>
            <a:r>
              <a:rPr lang="en-US" dirty="0" smtClean="0"/>
              <a:t>(</a:t>
            </a:r>
            <a:r>
              <a:rPr lang="en-US" dirty="0" smtClean="0"/>
              <a:t>Availability</a:t>
            </a:r>
            <a:r>
              <a:rPr lang="en-US" dirty="0" smtClean="0"/>
              <a:t>)</a:t>
            </a:r>
          </a:p>
          <a:p>
            <a:r>
              <a:rPr lang="bg-BG" dirty="0" smtClean="0"/>
              <a:t>Сигурност </a:t>
            </a:r>
            <a:r>
              <a:rPr lang="en-US" dirty="0" smtClean="0"/>
              <a:t>(Security)</a:t>
            </a:r>
          </a:p>
          <a:p>
            <a:r>
              <a:rPr lang="bg-BG" dirty="0" smtClean="0"/>
              <a:t>Възможност за тестване </a:t>
            </a:r>
            <a:r>
              <a:rPr lang="en-US" dirty="0" smtClean="0"/>
              <a:t>(</a:t>
            </a:r>
            <a:r>
              <a:rPr lang="en-US" dirty="0" smtClean="0"/>
              <a:t>Testability</a:t>
            </a:r>
            <a:r>
              <a:rPr lang="en-US" dirty="0" smtClean="0"/>
              <a:t>)</a:t>
            </a:r>
          </a:p>
          <a:p>
            <a:r>
              <a:rPr lang="bg-BG" dirty="0" smtClean="0"/>
              <a:t>Мащабируемост </a:t>
            </a:r>
            <a:r>
              <a:rPr lang="en-US" dirty="0" smtClean="0"/>
              <a:t>(Scalability)</a:t>
            </a:r>
          </a:p>
          <a:p>
            <a:r>
              <a:rPr lang="bg-BG" dirty="0" smtClean="0"/>
              <a:t>Използваемост </a:t>
            </a:r>
            <a:r>
              <a:rPr lang="en-US" dirty="0" smtClean="0"/>
              <a:t>(Usability)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ЩЕ ИЗУЧАВАМЕ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39" y="1546169"/>
            <a:ext cx="10328717" cy="4328940"/>
          </a:xfrm>
        </p:spPr>
        <p:txBody>
          <a:bodyPr>
            <a:noAutofit/>
          </a:bodyPr>
          <a:lstStyle/>
          <a:p>
            <a:r>
              <a:rPr lang="bg-BG" sz="2400" dirty="0" smtClean="0"/>
              <a:t>Какво е софтуерна архитектура </a:t>
            </a:r>
            <a:r>
              <a:rPr lang="en-US" sz="2400" dirty="0" smtClean="0"/>
              <a:t>(</a:t>
            </a:r>
            <a:r>
              <a:rPr lang="bg-BG" sz="2400" dirty="0" smtClean="0"/>
              <a:t>СА</a:t>
            </a:r>
            <a:r>
              <a:rPr lang="en-US" sz="2400" dirty="0" smtClean="0"/>
              <a:t>)?</a:t>
            </a:r>
            <a:r>
              <a:rPr lang="bg-BG" sz="2400" dirty="0" smtClean="0"/>
              <a:t> Защо се нуждаем от нея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UML </a:t>
            </a:r>
            <a:r>
              <a:rPr lang="en-US" sz="2400" dirty="0" smtClean="0"/>
              <a:t>(</a:t>
            </a:r>
            <a:r>
              <a:rPr lang="en-US" sz="2000" b="1" dirty="0"/>
              <a:t>Unified Modeling Language</a:t>
            </a:r>
            <a:r>
              <a:rPr lang="en-US" sz="2400" dirty="0" smtClean="0"/>
              <a:t>)</a:t>
            </a:r>
            <a:r>
              <a:rPr lang="en-US" sz="2400" dirty="0" smtClean="0"/>
              <a:t> </a:t>
            </a:r>
            <a:r>
              <a:rPr lang="bg-BG" sz="2400" dirty="0" smtClean="0"/>
              <a:t>диаграми </a:t>
            </a:r>
            <a:endParaRPr lang="en-US" sz="2400" dirty="0" smtClean="0"/>
          </a:p>
          <a:p>
            <a:r>
              <a:rPr lang="bg-BG" sz="2400" dirty="0"/>
              <a:t>Атрибути на качеството на СА</a:t>
            </a:r>
          </a:p>
          <a:p>
            <a:r>
              <a:rPr lang="bg-BG" sz="2400" dirty="0" smtClean="0"/>
              <a:t>Шаблони </a:t>
            </a:r>
            <a:r>
              <a:rPr lang="bg-BG" sz="2400" dirty="0" smtClean="0"/>
              <a:t>за разработка на </a:t>
            </a:r>
            <a:r>
              <a:rPr lang="bg-BG" sz="2400" dirty="0" smtClean="0"/>
              <a:t>СА </a:t>
            </a:r>
            <a:r>
              <a:rPr lang="bg-BG" sz="2400" dirty="0" smtClean="0"/>
              <a:t>– да познаваме </a:t>
            </a:r>
            <a:r>
              <a:rPr lang="bg-BG" sz="2400" dirty="0" smtClean="0"/>
              <a:t>ко</a:t>
            </a:r>
            <a:r>
              <a:rPr lang="bg-BG" sz="2400" dirty="0"/>
              <a:t>й</a:t>
            </a:r>
            <a:r>
              <a:rPr lang="bg-BG" sz="2400" dirty="0" smtClean="0"/>
              <a:t> </a:t>
            </a:r>
            <a:r>
              <a:rPr lang="bg-BG" sz="2400" dirty="0" smtClean="0"/>
              <a:t>вид архитектура е най-подходящ за разработката на дадена </a:t>
            </a:r>
            <a:r>
              <a:rPr lang="bg-BG" sz="2400" dirty="0" smtClean="0"/>
              <a:t>система</a:t>
            </a:r>
            <a:endParaRPr lang="en-US" sz="2400" dirty="0" smtClean="0"/>
          </a:p>
          <a:p>
            <a:r>
              <a:rPr lang="bg-BG" sz="2400" dirty="0"/>
              <a:t>Видове архитектури</a:t>
            </a:r>
          </a:p>
          <a:p>
            <a:r>
              <a:rPr lang="bg-BG" sz="2400" dirty="0" smtClean="0"/>
              <a:t>Обектно-ориентирани </a:t>
            </a:r>
            <a:r>
              <a:rPr lang="bg-BG" sz="2400" dirty="0" smtClean="0"/>
              <a:t>шаблони за разработка на софтуер</a:t>
            </a:r>
          </a:p>
          <a:p>
            <a:r>
              <a:rPr lang="bg-BG" sz="2400" dirty="0" smtClean="0"/>
              <a:t>Езици </a:t>
            </a:r>
            <a:r>
              <a:rPr lang="bg-BG" sz="2400" dirty="0" smtClean="0"/>
              <a:t>за </a:t>
            </a:r>
            <a:r>
              <a:rPr lang="bg-BG" sz="2400" dirty="0" smtClean="0"/>
              <a:t>описание </a:t>
            </a:r>
            <a:r>
              <a:rPr lang="bg-BG" sz="2400" dirty="0" smtClean="0"/>
              <a:t>на архитектури – </a:t>
            </a:r>
            <a:r>
              <a:rPr lang="en-US" sz="2400" dirty="0" smtClean="0"/>
              <a:t>ADL</a:t>
            </a:r>
          </a:p>
          <a:p>
            <a:r>
              <a:rPr lang="bg-BG" sz="2400" dirty="0" smtClean="0"/>
              <a:t>Методологии </a:t>
            </a:r>
            <a:r>
              <a:rPr lang="bg-BG" sz="2400" dirty="0" smtClean="0"/>
              <a:t>за </a:t>
            </a:r>
            <a:r>
              <a:rPr lang="bg-BG" sz="2400" dirty="0" smtClean="0"/>
              <a:t>разработка</a:t>
            </a:r>
            <a:endParaRPr lang="bg-BG" sz="2400" dirty="0" smtClean="0"/>
          </a:p>
          <a:p>
            <a:endParaRPr lang="bg-BG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9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СОФТУЕРНА АРХИТЕКТУРА. ДЕФИНИЦИЯ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000" dirty="0" smtClean="0"/>
              <a:t>Архитектурата на една софтуерна система определя</a:t>
            </a:r>
            <a:r>
              <a:rPr lang="en-US" sz="2000" dirty="0" smtClean="0"/>
              <a:t>:</a:t>
            </a:r>
          </a:p>
          <a:p>
            <a:pPr lvl="1"/>
            <a:r>
              <a:rPr lang="bg-BG" sz="1800" dirty="0" smtClean="0"/>
              <a:t>Компонентите от които се състои системата</a:t>
            </a:r>
          </a:p>
          <a:p>
            <a:pPr lvl="1"/>
            <a:r>
              <a:rPr lang="bg-BG" sz="1800" dirty="0" smtClean="0"/>
              <a:t>Как тези компоненти  зависят един от друг</a:t>
            </a:r>
          </a:p>
          <a:p>
            <a:pPr lvl="1"/>
            <a:r>
              <a:rPr lang="bg-BG" sz="1800" dirty="0" smtClean="0"/>
              <a:t>Как компонетите ще взаимодействат помеждуси и с други външни системи</a:t>
            </a:r>
          </a:p>
          <a:p>
            <a:r>
              <a:rPr lang="bg-BG" sz="2000" dirty="0" smtClean="0"/>
              <a:t>Архитектура ни дава общ абстрактен поглед върху това от какви компоненти се състои софтуерната система</a:t>
            </a:r>
          </a:p>
          <a:p>
            <a:r>
              <a:rPr lang="bg-BG" sz="2000" dirty="0" smtClean="0"/>
              <a:t>Дефинира различни </a:t>
            </a:r>
            <a:r>
              <a:rPr lang="en-US" sz="2000" dirty="0" smtClean="0"/>
              <a:t>“</a:t>
            </a:r>
            <a:r>
              <a:rPr lang="bg-BG" sz="2000" dirty="0" smtClean="0"/>
              <a:t>изгледи</a:t>
            </a:r>
            <a:r>
              <a:rPr lang="en-US" sz="2000" dirty="0" smtClean="0"/>
              <a:t>” </a:t>
            </a:r>
            <a:r>
              <a:rPr lang="bg-BG" sz="2000" dirty="0" smtClean="0"/>
              <a:t>на системата </a:t>
            </a:r>
            <a:r>
              <a:rPr lang="en-US" sz="2000" dirty="0" smtClean="0"/>
              <a:t>(</a:t>
            </a:r>
            <a:r>
              <a:rPr lang="bg-BG" sz="2000" dirty="0" smtClean="0"/>
              <a:t>важни в различни моменти от жизнения цикъл на софтуера – разработка, тестване, внедряване </a:t>
            </a:r>
            <a:r>
              <a:rPr lang="en-US" sz="2000" dirty="0" smtClean="0"/>
              <a:t>)</a:t>
            </a:r>
            <a:endParaRPr lang="bg-BG" sz="2000" dirty="0" smtClean="0"/>
          </a:p>
          <a:p>
            <a:pPr marL="0" indent="0">
              <a:buNone/>
            </a:pPr>
            <a:endParaRPr lang="bg-BG" sz="2000" dirty="0" smtClean="0"/>
          </a:p>
          <a:p>
            <a:pPr lvl="1"/>
            <a:endParaRPr lang="bg-BG" sz="1800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57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239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СОФТУЕРНИ АРХИТЕКТУРИ</vt:lpstr>
      <vt:lpstr>КАКВО ЩЕ ИЗУЧАВАМЕ</vt:lpstr>
      <vt:lpstr>ОСНОВНИ АТРИБУТИ НА КАЧЕСТВОТО</vt:lpstr>
      <vt:lpstr>КАКВО ЩЕ ИЗУЧАВАМЕ</vt:lpstr>
      <vt:lpstr>СОФТУЕРНА АРХИТЕКТУРА. ДЕФИНИЦИЯ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СОФТУЕРНИ АРХИТЕКТУРИ</dc:title>
  <dc:creator>Victor Glavev</dc:creator>
  <cp:lastModifiedBy>Victor Glavev</cp:lastModifiedBy>
  <cp:revision>9</cp:revision>
  <dcterms:created xsi:type="dcterms:W3CDTF">2020-02-09T13:39:11Z</dcterms:created>
  <dcterms:modified xsi:type="dcterms:W3CDTF">2020-02-11T07:43:51Z</dcterms:modified>
</cp:coreProperties>
</file>