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80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1" r:id="rId26"/>
    <p:sldId id="282" r:id="rId27"/>
    <p:sldId id="283" r:id="rId28"/>
    <p:sldId id="284" r:id="rId29"/>
    <p:sldId id="285" r:id="rId30"/>
    <p:sldId id="289" r:id="rId31"/>
    <p:sldId id="286" r:id="rId32"/>
    <p:sldId id="287" r:id="rId33"/>
    <p:sldId id="288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85" d="100"/>
          <a:sy n="85" d="100"/>
        </p:scale>
        <p:origin x="595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F9F3211-971A-449E-83DB-6F1D5DAADEF4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4C7B31DD-7942-421C-ACA3-B03697AB2B44}">
      <dgm:prSet phldrT="[Текст]"/>
      <dgm:spPr/>
      <dgm:t>
        <a:bodyPr/>
        <a:lstStyle/>
        <a:p>
          <a:r>
            <a:rPr lang="en-US" dirty="0" smtClean="0"/>
            <a:t>Hazards</a:t>
          </a:r>
          <a:endParaRPr lang="ru-RU" dirty="0"/>
        </a:p>
      </dgm:t>
    </dgm:pt>
    <dgm:pt modelId="{8CA626B0-D295-46DD-919E-AB75E4969E47}" type="parTrans" cxnId="{F4403091-D8C8-47FF-9A8E-06118D51D630}">
      <dgm:prSet/>
      <dgm:spPr/>
      <dgm:t>
        <a:bodyPr/>
        <a:lstStyle/>
        <a:p>
          <a:endParaRPr lang="ru-RU"/>
        </a:p>
      </dgm:t>
    </dgm:pt>
    <dgm:pt modelId="{159E9EF3-7F73-49C3-86B5-6827FF39E6DB}" type="sibTrans" cxnId="{F4403091-D8C8-47FF-9A8E-06118D51D630}">
      <dgm:prSet/>
      <dgm:spPr/>
      <dgm:t>
        <a:bodyPr/>
        <a:lstStyle/>
        <a:p>
          <a:endParaRPr lang="ru-RU"/>
        </a:p>
      </dgm:t>
    </dgm:pt>
    <dgm:pt modelId="{2A7243A5-CE37-4D54-8C4E-F9CA1A32A492}">
      <dgm:prSet phldrT="[Текст]"/>
      <dgm:spPr/>
      <dgm:t>
        <a:bodyPr/>
        <a:lstStyle/>
        <a:p>
          <a:r>
            <a:rPr lang="ru-RU" dirty="0" smtClean="0"/>
            <a:t>«</a:t>
          </a:r>
          <a:r>
            <a:rPr lang="en-US" dirty="0" smtClean="0"/>
            <a:t>From within</a:t>
          </a:r>
          <a:r>
            <a:rPr lang="ru-RU" dirty="0" smtClean="0"/>
            <a:t>»</a:t>
          </a:r>
          <a:endParaRPr lang="ru-RU" dirty="0"/>
        </a:p>
      </dgm:t>
    </dgm:pt>
    <dgm:pt modelId="{0F2E9543-BC4B-46FA-8AA1-2F29EE71957D}" type="parTrans" cxnId="{4ABA64B1-CFA9-4ECE-82BC-BF9984DA9244}">
      <dgm:prSet/>
      <dgm:spPr/>
      <dgm:t>
        <a:bodyPr/>
        <a:lstStyle/>
        <a:p>
          <a:endParaRPr lang="ru-RU"/>
        </a:p>
      </dgm:t>
    </dgm:pt>
    <dgm:pt modelId="{A35AE601-8C32-4434-A794-19AF59C706A9}" type="sibTrans" cxnId="{4ABA64B1-CFA9-4ECE-82BC-BF9984DA9244}">
      <dgm:prSet/>
      <dgm:spPr/>
      <dgm:t>
        <a:bodyPr/>
        <a:lstStyle/>
        <a:p>
          <a:endParaRPr lang="ru-RU"/>
        </a:p>
      </dgm:t>
    </dgm:pt>
    <dgm:pt modelId="{39FED46C-A559-47CC-A6CD-870E90E76798}">
      <dgm:prSet phldrT="[Текст]"/>
      <dgm:spPr/>
      <dgm:t>
        <a:bodyPr/>
        <a:lstStyle/>
        <a:p>
          <a:r>
            <a:rPr lang="ru-RU" dirty="0" smtClean="0"/>
            <a:t>«</a:t>
          </a:r>
          <a:r>
            <a:rPr lang="en-US" dirty="0" smtClean="0"/>
            <a:t>From outside</a:t>
          </a:r>
          <a:r>
            <a:rPr lang="ru-RU" dirty="0" smtClean="0"/>
            <a:t>»</a:t>
          </a:r>
          <a:endParaRPr lang="ru-RU" dirty="0"/>
        </a:p>
      </dgm:t>
    </dgm:pt>
    <dgm:pt modelId="{AEE9F022-BD9B-4DC3-B734-5D8C5AD86674}" type="parTrans" cxnId="{678176A9-83C1-47E8-8B33-4C2C5E3A73D7}">
      <dgm:prSet/>
      <dgm:spPr/>
      <dgm:t>
        <a:bodyPr/>
        <a:lstStyle/>
        <a:p>
          <a:endParaRPr lang="ru-RU"/>
        </a:p>
      </dgm:t>
    </dgm:pt>
    <dgm:pt modelId="{F7B0D991-5442-495D-9862-65C1BCB19C0F}" type="sibTrans" cxnId="{678176A9-83C1-47E8-8B33-4C2C5E3A73D7}">
      <dgm:prSet/>
      <dgm:spPr/>
      <dgm:t>
        <a:bodyPr/>
        <a:lstStyle/>
        <a:p>
          <a:endParaRPr lang="ru-RU"/>
        </a:p>
      </dgm:t>
    </dgm:pt>
    <dgm:pt modelId="{68C6EA2C-9756-4358-950E-F842F17331DA}">
      <dgm:prSet phldrT="[Текст]"/>
      <dgm:spPr/>
      <dgm:t>
        <a:bodyPr/>
        <a:lstStyle/>
        <a:p>
          <a:r>
            <a:rPr lang="en-US" dirty="0" smtClean="0"/>
            <a:t>Component failures</a:t>
          </a:r>
          <a:endParaRPr lang="ru-RU" dirty="0"/>
        </a:p>
      </dgm:t>
    </dgm:pt>
    <dgm:pt modelId="{C10C9A73-019F-4F8A-941E-831DA62B75DC}" type="parTrans" cxnId="{6B4E04E6-7D40-40D5-AC88-AC64653A867F}">
      <dgm:prSet/>
      <dgm:spPr/>
      <dgm:t>
        <a:bodyPr/>
        <a:lstStyle/>
        <a:p>
          <a:endParaRPr lang="ru-RU"/>
        </a:p>
      </dgm:t>
    </dgm:pt>
    <dgm:pt modelId="{6BAAB5FD-8373-4A60-87CF-980254E8871A}" type="sibTrans" cxnId="{6B4E04E6-7D40-40D5-AC88-AC64653A867F}">
      <dgm:prSet/>
      <dgm:spPr/>
      <dgm:t>
        <a:bodyPr/>
        <a:lstStyle/>
        <a:p>
          <a:endParaRPr lang="ru-RU"/>
        </a:p>
      </dgm:t>
    </dgm:pt>
    <dgm:pt modelId="{393996DF-01BF-453A-8561-54757E2392EF}">
      <dgm:prSet phldrT="[Текст]"/>
      <dgm:spPr/>
      <dgm:t>
        <a:bodyPr/>
        <a:lstStyle/>
        <a:p>
          <a:r>
            <a:rPr lang="en-US" dirty="0" smtClean="0"/>
            <a:t>Human actions</a:t>
          </a:r>
          <a:endParaRPr lang="ru-RU" dirty="0"/>
        </a:p>
      </dgm:t>
    </dgm:pt>
    <dgm:pt modelId="{9B4C6031-A6B5-4716-98E5-D9ED3DB140EE}" type="parTrans" cxnId="{1ADD38A3-2729-4556-9597-C148D3E46A3B}">
      <dgm:prSet/>
      <dgm:spPr/>
      <dgm:t>
        <a:bodyPr/>
        <a:lstStyle/>
        <a:p>
          <a:endParaRPr lang="ru-RU"/>
        </a:p>
      </dgm:t>
    </dgm:pt>
    <dgm:pt modelId="{8190B117-30E3-427D-86B6-0947FBEDDC03}" type="sibTrans" cxnId="{1ADD38A3-2729-4556-9597-C148D3E46A3B}">
      <dgm:prSet/>
      <dgm:spPr/>
      <dgm:t>
        <a:bodyPr/>
        <a:lstStyle/>
        <a:p>
          <a:endParaRPr lang="ru-RU"/>
        </a:p>
      </dgm:t>
    </dgm:pt>
    <dgm:pt modelId="{1D151DD2-267A-4A0A-B4DD-A7C69D5978A1}">
      <dgm:prSet phldrT="[Текст]"/>
      <dgm:spPr/>
      <dgm:t>
        <a:bodyPr/>
        <a:lstStyle/>
        <a:p>
          <a:r>
            <a:rPr lang="en-US" dirty="0" smtClean="0"/>
            <a:t>Environment</a:t>
          </a:r>
          <a:endParaRPr lang="ru-RU" dirty="0"/>
        </a:p>
      </dgm:t>
    </dgm:pt>
    <dgm:pt modelId="{1B8BAA22-F9A3-42AB-8F97-722F456595EC}" type="parTrans" cxnId="{24FAAC50-EFF8-4C5C-A845-7916B06E3FD4}">
      <dgm:prSet/>
      <dgm:spPr/>
      <dgm:t>
        <a:bodyPr/>
        <a:lstStyle/>
        <a:p>
          <a:endParaRPr lang="ru-RU"/>
        </a:p>
      </dgm:t>
    </dgm:pt>
    <dgm:pt modelId="{694E1CAA-C779-46F8-B37D-7328B6A4F700}" type="sibTrans" cxnId="{24FAAC50-EFF8-4C5C-A845-7916B06E3FD4}">
      <dgm:prSet/>
      <dgm:spPr/>
      <dgm:t>
        <a:bodyPr/>
        <a:lstStyle/>
        <a:p>
          <a:endParaRPr lang="ru-RU"/>
        </a:p>
      </dgm:t>
    </dgm:pt>
    <dgm:pt modelId="{40DC643D-73DE-4502-869A-5B2B8D38FCEA}">
      <dgm:prSet phldrT="[Текст]"/>
      <dgm:spPr/>
      <dgm:t>
        <a:bodyPr/>
        <a:lstStyle/>
        <a:p>
          <a:r>
            <a:rPr lang="en-US" dirty="0" smtClean="0"/>
            <a:t>Intentional</a:t>
          </a:r>
          <a:endParaRPr lang="ru-RU" dirty="0"/>
        </a:p>
      </dgm:t>
    </dgm:pt>
    <dgm:pt modelId="{16A7A2E2-6F88-443C-B2C4-362B6F91DE07}" type="parTrans" cxnId="{7379D91C-3E86-4C71-8FFB-FA19DF96330B}">
      <dgm:prSet/>
      <dgm:spPr/>
      <dgm:t>
        <a:bodyPr/>
        <a:lstStyle/>
        <a:p>
          <a:endParaRPr lang="ru-RU"/>
        </a:p>
      </dgm:t>
    </dgm:pt>
    <dgm:pt modelId="{F9542891-3E6E-42B8-95CA-A27507DA7399}" type="sibTrans" cxnId="{7379D91C-3E86-4C71-8FFB-FA19DF96330B}">
      <dgm:prSet/>
      <dgm:spPr/>
      <dgm:t>
        <a:bodyPr/>
        <a:lstStyle/>
        <a:p>
          <a:endParaRPr lang="ru-RU"/>
        </a:p>
      </dgm:t>
    </dgm:pt>
    <dgm:pt modelId="{BB8BD036-5F15-48C0-B536-6D2ABE8444EC}">
      <dgm:prSet phldrT="[Текст]"/>
      <dgm:spPr/>
      <dgm:t>
        <a:bodyPr/>
        <a:lstStyle/>
        <a:p>
          <a:r>
            <a:rPr lang="en-US" dirty="0" smtClean="0"/>
            <a:t>Unintentional</a:t>
          </a:r>
          <a:endParaRPr lang="ru-RU" dirty="0"/>
        </a:p>
      </dgm:t>
    </dgm:pt>
    <dgm:pt modelId="{8F47103D-16ED-470C-8C28-F115058D6F99}" type="parTrans" cxnId="{1BCB088C-319C-4812-B412-179C6E72B75F}">
      <dgm:prSet/>
      <dgm:spPr/>
      <dgm:t>
        <a:bodyPr/>
        <a:lstStyle/>
        <a:p>
          <a:endParaRPr lang="ru-RU"/>
        </a:p>
      </dgm:t>
    </dgm:pt>
    <dgm:pt modelId="{B280A656-FCA9-4F48-B251-1B92C8CF47BA}" type="sibTrans" cxnId="{1BCB088C-319C-4812-B412-179C6E72B75F}">
      <dgm:prSet/>
      <dgm:spPr/>
      <dgm:t>
        <a:bodyPr/>
        <a:lstStyle/>
        <a:p>
          <a:endParaRPr lang="ru-RU"/>
        </a:p>
      </dgm:t>
    </dgm:pt>
    <dgm:pt modelId="{B0125AF8-B4AD-4584-81FB-85A459E87D15}" type="pres">
      <dgm:prSet presAssocID="{4F9F3211-971A-449E-83DB-6F1D5DAADEF4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77C44A18-2D66-4B77-A155-76DC18774B72}" type="pres">
      <dgm:prSet presAssocID="{4C7B31DD-7942-421C-ACA3-B03697AB2B44}" presName="root1" presStyleCnt="0"/>
      <dgm:spPr/>
    </dgm:pt>
    <dgm:pt modelId="{EA4C46F1-54C1-4010-8999-188BA5757D6D}" type="pres">
      <dgm:prSet presAssocID="{4C7B31DD-7942-421C-ACA3-B03697AB2B44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F0ADD4B4-3F9E-4ACD-BB1E-BB33DCA112DF}" type="pres">
      <dgm:prSet presAssocID="{4C7B31DD-7942-421C-ACA3-B03697AB2B44}" presName="level2hierChild" presStyleCnt="0"/>
      <dgm:spPr/>
    </dgm:pt>
    <dgm:pt modelId="{B7FE74A5-F22C-4D6E-94C3-11B13899C889}" type="pres">
      <dgm:prSet presAssocID="{0F2E9543-BC4B-46FA-8AA1-2F29EE71957D}" presName="conn2-1" presStyleLbl="parChTrans1D2" presStyleIdx="0" presStyleCnt="2"/>
      <dgm:spPr/>
      <dgm:t>
        <a:bodyPr/>
        <a:lstStyle/>
        <a:p>
          <a:endParaRPr lang="ru-RU"/>
        </a:p>
      </dgm:t>
    </dgm:pt>
    <dgm:pt modelId="{9DAE1AB8-DD6B-40D4-B9B3-0ED9BB1FEB3C}" type="pres">
      <dgm:prSet presAssocID="{0F2E9543-BC4B-46FA-8AA1-2F29EE71957D}" presName="connTx" presStyleLbl="parChTrans1D2" presStyleIdx="0" presStyleCnt="2"/>
      <dgm:spPr/>
      <dgm:t>
        <a:bodyPr/>
        <a:lstStyle/>
        <a:p>
          <a:endParaRPr lang="ru-RU"/>
        </a:p>
      </dgm:t>
    </dgm:pt>
    <dgm:pt modelId="{BA3975D8-2F4C-4CC1-8A58-A889BFBF8567}" type="pres">
      <dgm:prSet presAssocID="{2A7243A5-CE37-4D54-8C4E-F9CA1A32A492}" presName="root2" presStyleCnt="0"/>
      <dgm:spPr/>
    </dgm:pt>
    <dgm:pt modelId="{FBD356A2-5FF1-484C-A57E-52FAE58B384B}" type="pres">
      <dgm:prSet presAssocID="{2A7243A5-CE37-4D54-8C4E-F9CA1A32A492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148E88ED-26B0-4F2A-8D1D-52C111416313}" type="pres">
      <dgm:prSet presAssocID="{2A7243A5-CE37-4D54-8C4E-F9CA1A32A492}" presName="level3hierChild" presStyleCnt="0"/>
      <dgm:spPr/>
    </dgm:pt>
    <dgm:pt modelId="{DACE347E-44B2-4D19-89CC-EF1AA2036964}" type="pres">
      <dgm:prSet presAssocID="{C10C9A73-019F-4F8A-941E-831DA62B75DC}" presName="conn2-1" presStyleLbl="parChTrans1D3" presStyleIdx="0" presStyleCnt="3"/>
      <dgm:spPr/>
      <dgm:t>
        <a:bodyPr/>
        <a:lstStyle/>
        <a:p>
          <a:endParaRPr lang="ru-RU"/>
        </a:p>
      </dgm:t>
    </dgm:pt>
    <dgm:pt modelId="{14A9EFFC-275D-409C-BCDA-BD9C6CBECEC5}" type="pres">
      <dgm:prSet presAssocID="{C10C9A73-019F-4F8A-941E-831DA62B75DC}" presName="connTx" presStyleLbl="parChTrans1D3" presStyleIdx="0" presStyleCnt="3"/>
      <dgm:spPr/>
      <dgm:t>
        <a:bodyPr/>
        <a:lstStyle/>
        <a:p>
          <a:endParaRPr lang="ru-RU"/>
        </a:p>
      </dgm:t>
    </dgm:pt>
    <dgm:pt modelId="{EFB0D4EB-75CA-45EC-A7B0-5757221344DA}" type="pres">
      <dgm:prSet presAssocID="{68C6EA2C-9756-4358-950E-F842F17331DA}" presName="root2" presStyleCnt="0"/>
      <dgm:spPr/>
    </dgm:pt>
    <dgm:pt modelId="{5F8314E3-D80F-4423-BE67-DF317E364DED}" type="pres">
      <dgm:prSet presAssocID="{68C6EA2C-9756-4358-950E-F842F17331DA}" presName="LevelTwoTextNode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B8797BC8-3EB3-4B63-8C85-9C515E749A39}" type="pres">
      <dgm:prSet presAssocID="{68C6EA2C-9756-4358-950E-F842F17331DA}" presName="level3hierChild" presStyleCnt="0"/>
      <dgm:spPr/>
    </dgm:pt>
    <dgm:pt modelId="{3B794E54-2E13-4ABB-B31B-EDA0AB9EAD92}" type="pres">
      <dgm:prSet presAssocID="{AEE9F022-BD9B-4DC3-B734-5D8C5AD86674}" presName="conn2-1" presStyleLbl="parChTrans1D2" presStyleIdx="1" presStyleCnt="2"/>
      <dgm:spPr/>
      <dgm:t>
        <a:bodyPr/>
        <a:lstStyle/>
        <a:p>
          <a:endParaRPr lang="ru-RU"/>
        </a:p>
      </dgm:t>
    </dgm:pt>
    <dgm:pt modelId="{9E015EB5-CC93-4441-8465-531BC35BFACD}" type="pres">
      <dgm:prSet presAssocID="{AEE9F022-BD9B-4DC3-B734-5D8C5AD86674}" presName="connTx" presStyleLbl="parChTrans1D2" presStyleIdx="1" presStyleCnt="2"/>
      <dgm:spPr/>
      <dgm:t>
        <a:bodyPr/>
        <a:lstStyle/>
        <a:p>
          <a:endParaRPr lang="ru-RU"/>
        </a:p>
      </dgm:t>
    </dgm:pt>
    <dgm:pt modelId="{FB8DCF55-A6AC-4A63-B86C-9B90C745097A}" type="pres">
      <dgm:prSet presAssocID="{39FED46C-A559-47CC-A6CD-870E90E76798}" presName="root2" presStyleCnt="0"/>
      <dgm:spPr/>
    </dgm:pt>
    <dgm:pt modelId="{6C33949E-107B-41E9-AA41-7AA3E1C4B878}" type="pres">
      <dgm:prSet presAssocID="{39FED46C-A559-47CC-A6CD-870E90E76798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55BB108C-BDD3-464E-94FB-EC196EC796EC}" type="pres">
      <dgm:prSet presAssocID="{39FED46C-A559-47CC-A6CD-870E90E76798}" presName="level3hierChild" presStyleCnt="0"/>
      <dgm:spPr/>
    </dgm:pt>
    <dgm:pt modelId="{C2C200FA-262C-404F-87DD-D10F859BCD64}" type="pres">
      <dgm:prSet presAssocID="{9B4C6031-A6B5-4716-98E5-D9ED3DB140EE}" presName="conn2-1" presStyleLbl="parChTrans1D3" presStyleIdx="1" presStyleCnt="3"/>
      <dgm:spPr/>
      <dgm:t>
        <a:bodyPr/>
        <a:lstStyle/>
        <a:p>
          <a:endParaRPr lang="ru-RU"/>
        </a:p>
      </dgm:t>
    </dgm:pt>
    <dgm:pt modelId="{9E3CC3F0-C4C6-48B2-89E2-F51CB69D660D}" type="pres">
      <dgm:prSet presAssocID="{9B4C6031-A6B5-4716-98E5-D9ED3DB140EE}" presName="connTx" presStyleLbl="parChTrans1D3" presStyleIdx="1" presStyleCnt="3"/>
      <dgm:spPr/>
      <dgm:t>
        <a:bodyPr/>
        <a:lstStyle/>
        <a:p>
          <a:endParaRPr lang="ru-RU"/>
        </a:p>
      </dgm:t>
    </dgm:pt>
    <dgm:pt modelId="{6858F082-BB1A-4940-A1F4-B26EC0F9F88E}" type="pres">
      <dgm:prSet presAssocID="{393996DF-01BF-453A-8561-54757E2392EF}" presName="root2" presStyleCnt="0"/>
      <dgm:spPr/>
    </dgm:pt>
    <dgm:pt modelId="{2177201D-79F2-4761-AD75-8D0FA73E7A95}" type="pres">
      <dgm:prSet presAssocID="{393996DF-01BF-453A-8561-54757E2392EF}" presName="LevelTwoTextNode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72B5CAD2-233E-40B2-949E-8D470CE2151A}" type="pres">
      <dgm:prSet presAssocID="{393996DF-01BF-453A-8561-54757E2392EF}" presName="level3hierChild" presStyleCnt="0"/>
      <dgm:spPr/>
    </dgm:pt>
    <dgm:pt modelId="{FCCF65D7-1BE0-4DE6-AB79-A3A5F171576A}" type="pres">
      <dgm:prSet presAssocID="{16A7A2E2-6F88-443C-B2C4-362B6F91DE07}" presName="conn2-1" presStyleLbl="parChTrans1D4" presStyleIdx="0" presStyleCnt="2"/>
      <dgm:spPr/>
      <dgm:t>
        <a:bodyPr/>
        <a:lstStyle/>
        <a:p>
          <a:endParaRPr lang="ru-RU"/>
        </a:p>
      </dgm:t>
    </dgm:pt>
    <dgm:pt modelId="{E752E5C3-D3F4-4D6B-879E-0753A167B27B}" type="pres">
      <dgm:prSet presAssocID="{16A7A2E2-6F88-443C-B2C4-362B6F91DE07}" presName="connTx" presStyleLbl="parChTrans1D4" presStyleIdx="0" presStyleCnt="2"/>
      <dgm:spPr/>
      <dgm:t>
        <a:bodyPr/>
        <a:lstStyle/>
        <a:p>
          <a:endParaRPr lang="ru-RU"/>
        </a:p>
      </dgm:t>
    </dgm:pt>
    <dgm:pt modelId="{458C45BF-CF27-4E3C-A63D-CC7528BD4791}" type="pres">
      <dgm:prSet presAssocID="{40DC643D-73DE-4502-869A-5B2B8D38FCEA}" presName="root2" presStyleCnt="0"/>
      <dgm:spPr/>
    </dgm:pt>
    <dgm:pt modelId="{965E32DB-2C1A-4A3C-BC62-5AFA90A0F4C4}" type="pres">
      <dgm:prSet presAssocID="{40DC643D-73DE-4502-869A-5B2B8D38FCEA}" presName="LevelTwoTextNode" presStyleLbl="node4" presStyleIdx="0" presStyleCnt="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CF7FBDBF-573F-4161-A681-346AAC60DD6D}" type="pres">
      <dgm:prSet presAssocID="{40DC643D-73DE-4502-869A-5B2B8D38FCEA}" presName="level3hierChild" presStyleCnt="0"/>
      <dgm:spPr/>
    </dgm:pt>
    <dgm:pt modelId="{077BF680-32E4-4E2F-A42A-881AB92D9A06}" type="pres">
      <dgm:prSet presAssocID="{8F47103D-16ED-470C-8C28-F115058D6F99}" presName="conn2-1" presStyleLbl="parChTrans1D4" presStyleIdx="1" presStyleCnt="2"/>
      <dgm:spPr/>
      <dgm:t>
        <a:bodyPr/>
        <a:lstStyle/>
        <a:p>
          <a:endParaRPr lang="ru-RU"/>
        </a:p>
      </dgm:t>
    </dgm:pt>
    <dgm:pt modelId="{221B8F29-C4A3-4AFF-8BBE-D4E74534EB36}" type="pres">
      <dgm:prSet presAssocID="{8F47103D-16ED-470C-8C28-F115058D6F99}" presName="connTx" presStyleLbl="parChTrans1D4" presStyleIdx="1" presStyleCnt="2"/>
      <dgm:spPr/>
      <dgm:t>
        <a:bodyPr/>
        <a:lstStyle/>
        <a:p>
          <a:endParaRPr lang="ru-RU"/>
        </a:p>
      </dgm:t>
    </dgm:pt>
    <dgm:pt modelId="{3A6C91ED-57BE-4185-8666-955C4064670E}" type="pres">
      <dgm:prSet presAssocID="{BB8BD036-5F15-48C0-B536-6D2ABE8444EC}" presName="root2" presStyleCnt="0"/>
      <dgm:spPr/>
    </dgm:pt>
    <dgm:pt modelId="{009C5CB2-B37E-4F30-8075-0F7A43E71B9D}" type="pres">
      <dgm:prSet presAssocID="{BB8BD036-5F15-48C0-B536-6D2ABE8444EC}" presName="LevelTwoTextNode" presStyleLbl="node4" presStyleIdx="1" presStyleCnt="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33724F53-4A34-4B3D-A638-97FBD2654578}" type="pres">
      <dgm:prSet presAssocID="{BB8BD036-5F15-48C0-B536-6D2ABE8444EC}" presName="level3hierChild" presStyleCnt="0"/>
      <dgm:spPr/>
    </dgm:pt>
    <dgm:pt modelId="{E964507E-C67B-455F-80B3-40C0B973FBEA}" type="pres">
      <dgm:prSet presAssocID="{1B8BAA22-F9A3-42AB-8F97-722F456595EC}" presName="conn2-1" presStyleLbl="parChTrans1D3" presStyleIdx="2" presStyleCnt="3"/>
      <dgm:spPr/>
      <dgm:t>
        <a:bodyPr/>
        <a:lstStyle/>
        <a:p>
          <a:endParaRPr lang="ru-RU"/>
        </a:p>
      </dgm:t>
    </dgm:pt>
    <dgm:pt modelId="{92EE8588-F594-4515-B9CD-D7B91F04CD33}" type="pres">
      <dgm:prSet presAssocID="{1B8BAA22-F9A3-42AB-8F97-722F456595EC}" presName="connTx" presStyleLbl="parChTrans1D3" presStyleIdx="2" presStyleCnt="3"/>
      <dgm:spPr/>
      <dgm:t>
        <a:bodyPr/>
        <a:lstStyle/>
        <a:p>
          <a:endParaRPr lang="ru-RU"/>
        </a:p>
      </dgm:t>
    </dgm:pt>
    <dgm:pt modelId="{8B85B2E0-068E-479D-B074-26DE3BCE456E}" type="pres">
      <dgm:prSet presAssocID="{1D151DD2-267A-4A0A-B4DD-A7C69D5978A1}" presName="root2" presStyleCnt="0"/>
      <dgm:spPr/>
    </dgm:pt>
    <dgm:pt modelId="{7F377248-E2AE-4E1A-8F34-75D2A82A79C4}" type="pres">
      <dgm:prSet presAssocID="{1D151DD2-267A-4A0A-B4DD-A7C69D5978A1}" presName="LevelTwoTextNode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38BEDEBF-FA1B-4CBE-A442-796D59D7F606}" type="pres">
      <dgm:prSet presAssocID="{1D151DD2-267A-4A0A-B4DD-A7C69D5978A1}" presName="level3hierChild" presStyleCnt="0"/>
      <dgm:spPr/>
    </dgm:pt>
  </dgm:ptLst>
  <dgm:cxnLst>
    <dgm:cxn modelId="{B02C0738-AAC9-4041-95AE-E1D89A85CF63}" type="presOf" srcId="{1B8BAA22-F9A3-42AB-8F97-722F456595EC}" destId="{92EE8588-F594-4515-B9CD-D7B91F04CD33}" srcOrd="1" destOrd="0" presId="urn:microsoft.com/office/officeart/2008/layout/HorizontalMultiLevelHierarchy"/>
    <dgm:cxn modelId="{1466E9CA-991A-4655-B466-764FEEE32823}" type="presOf" srcId="{8F47103D-16ED-470C-8C28-F115058D6F99}" destId="{221B8F29-C4A3-4AFF-8BBE-D4E74534EB36}" srcOrd="1" destOrd="0" presId="urn:microsoft.com/office/officeart/2008/layout/HorizontalMultiLevelHierarchy"/>
    <dgm:cxn modelId="{1BCB088C-319C-4812-B412-179C6E72B75F}" srcId="{393996DF-01BF-453A-8561-54757E2392EF}" destId="{BB8BD036-5F15-48C0-B536-6D2ABE8444EC}" srcOrd="1" destOrd="0" parTransId="{8F47103D-16ED-470C-8C28-F115058D6F99}" sibTransId="{B280A656-FCA9-4F48-B251-1B92C8CF47BA}"/>
    <dgm:cxn modelId="{53A55463-9EA4-4ECB-968A-5E50427E2341}" type="presOf" srcId="{BB8BD036-5F15-48C0-B536-6D2ABE8444EC}" destId="{009C5CB2-B37E-4F30-8075-0F7A43E71B9D}" srcOrd="0" destOrd="0" presId="urn:microsoft.com/office/officeart/2008/layout/HorizontalMultiLevelHierarchy"/>
    <dgm:cxn modelId="{61AEF112-7396-4C1A-BF0A-BE05C7496D46}" type="presOf" srcId="{16A7A2E2-6F88-443C-B2C4-362B6F91DE07}" destId="{E752E5C3-D3F4-4D6B-879E-0753A167B27B}" srcOrd="1" destOrd="0" presId="urn:microsoft.com/office/officeart/2008/layout/HorizontalMultiLevelHierarchy"/>
    <dgm:cxn modelId="{160F5F46-9C21-4D9C-B8A3-AC62ECFAE188}" type="presOf" srcId="{8F47103D-16ED-470C-8C28-F115058D6F99}" destId="{077BF680-32E4-4E2F-A42A-881AB92D9A06}" srcOrd="0" destOrd="0" presId="urn:microsoft.com/office/officeart/2008/layout/HorizontalMultiLevelHierarchy"/>
    <dgm:cxn modelId="{FABF573C-1C5D-4488-B049-03A6EA96F6C2}" type="presOf" srcId="{1D151DD2-267A-4A0A-B4DD-A7C69D5978A1}" destId="{7F377248-E2AE-4E1A-8F34-75D2A82A79C4}" srcOrd="0" destOrd="0" presId="urn:microsoft.com/office/officeart/2008/layout/HorizontalMultiLevelHierarchy"/>
    <dgm:cxn modelId="{0EE8DDEA-BB13-4F1B-A89A-59B26F76B1BE}" type="presOf" srcId="{C10C9A73-019F-4F8A-941E-831DA62B75DC}" destId="{14A9EFFC-275D-409C-BCDA-BD9C6CBECEC5}" srcOrd="1" destOrd="0" presId="urn:microsoft.com/office/officeart/2008/layout/HorizontalMultiLevelHierarchy"/>
    <dgm:cxn modelId="{58154C85-6232-4E8C-8C66-9CDEE12DEFF1}" type="presOf" srcId="{9B4C6031-A6B5-4716-98E5-D9ED3DB140EE}" destId="{9E3CC3F0-C4C6-48B2-89E2-F51CB69D660D}" srcOrd="1" destOrd="0" presId="urn:microsoft.com/office/officeart/2008/layout/HorizontalMultiLevelHierarchy"/>
    <dgm:cxn modelId="{7379D91C-3E86-4C71-8FFB-FA19DF96330B}" srcId="{393996DF-01BF-453A-8561-54757E2392EF}" destId="{40DC643D-73DE-4502-869A-5B2B8D38FCEA}" srcOrd="0" destOrd="0" parTransId="{16A7A2E2-6F88-443C-B2C4-362B6F91DE07}" sibTransId="{F9542891-3E6E-42B8-95CA-A27507DA7399}"/>
    <dgm:cxn modelId="{806EBF33-CA33-4F91-8CFC-F7F62F0A8150}" type="presOf" srcId="{AEE9F022-BD9B-4DC3-B734-5D8C5AD86674}" destId="{9E015EB5-CC93-4441-8465-531BC35BFACD}" srcOrd="1" destOrd="0" presId="urn:microsoft.com/office/officeart/2008/layout/HorizontalMultiLevelHierarchy"/>
    <dgm:cxn modelId="{24FAAC50-EFF8-4C5C-A845-7916B06E3FD4}" srcId="{39FED46C-A559-47CC-A6CD-870E90E76798}" destId="{1D151DD2-267A-4A0A-B4DD-A7C69D5978A1}" srcOrd="1" destOrd="0" parTransId="{1B8BAA22-F9A3-42AB-8F97-722F456595EC}" sibTransId="{694E1CAA-C779-46F8-B37D-7328B6A4F700}"/>
    <dgm:cxn modelId="{A974F2B7-1C1C-4201-BD22-F43B5AEDE2DB}" type="presOf" srcId="{39FED46C-A559-47CC-A6CD-870E90E76798}" destId="{6C33949E-107B-41E9-AA41-7AA3E1C4B878}" srcOrd="0" destOrd="0" presId="urn:microsoft.com/office/officeart/2008/layout/HorizontalMultiLevelHierarchy"/>
    <dgm:cxn modelId="{75FFD135-E59B-47B4-B5E7-3ACED046976F}" type="presOf" srcId="{4F9F3211-971A-449E-83DB-6F1D5DAADEF4}" destId="{B0125AF8-B4AD-4584-81FB-85A459E87D15}" srcOrd="0" destOrd="0" presId="urn:microsoft.com/office/officeart/2008/layout/HorizontalMultiLevelHierarchy"/>
    <dgm:cxn modelId="{9B0822AD-EBE8-49A4-8C15-B5F2B2866580}" type="presOf" srcId="{1B8BAA22-F9A3-42AB-8F97-722F456595EC}" destId="{E964507E-C67B-455F-80B3-40C0B973FBEA}" srcOrd="0" destOrd="0" presId="urn:microsoft.com/office/officeart/2008/layout/HorizontalMultiLevelHierarchy"/>
    <dgm:cxn modelId="{1ADD38A3-2729-4556-9597-C148D3E46A3B}" srcId="{39FED46C-A559-47CC-A6CD-870E90E76798}" destId="{393996DF-01BF-453A-8561-54757E2392EF}" srcOrd="0" destOrd="0" parTransId="{9B4C6031-A6B5-4716-98E5-D9ED3DB140EE}" sibTransId="{8190B117-30E3-427D-86B6-0947FBEDDC03}"/>
    <dgm:cxn modelId="{6B4E04E6-7D40-40D5-AC88-AC64653A867F}" srcId="{2A7243A5-CE37-4D54-8C4E-F9CA1A32A492}" destId="{68C6EA2C-9756-4358-950E-F842F17331DA}" srcOrd="0" destOrd="0" parTransId="{C10C9A73-019F-4F8A-941E-831DA62B75DC}" sibTransId="{6BAAB5FD-8373-4A60-87CF-980254E8871A}"/>
    <dgm:cxn modelId="{F4403091-D8C8-47FF-9A8E-06118D51D630}" srcId="{4F9F3211-971A-449E-83DB-6F1D5DAADEF4}" destId="{4C7B31DD-7942-421C-ACA3-B03697AB2B44}" srcOrd="0" destOrd="0" parTransId="{8CA626B0-D295-46DD-919E-AB75E4969E47}" sibTransId="{159E9EF3-7F73-49C3-86B5-6827FF39E6DB}"/>
    <dgm:cxn modelId="{4C36B008-2CD2-41F7-AD32-B202F8CD3710}" type="presOf" srcId="{AEE9F022-BD9B-4DC3-B734-5D8C5AD86674}" destId="{3B794E54-2E13-4ABB-B31B-EDA0AB9EAD92}" srcOrd="0" destOrd="0" presId="urn:microsoft.com/office/officeart/2008/layout/HorizontalMultiLevelHierarchy"/>
    <dgm:cxn modelId="{4ABA64B1-CFA9-4ECE-82BC-BF9984DA9244}" srcId="{4C7B31DD-7942-421C-ACA3-B03697AB2B44}" destId="{2A7243A5-CE37-4D54-8C4E-F9CA1A32A492}" srcOrd="0" destOrd="0" parTransId="{0F2E9543-BC4B-46FA-8AA1-2F29EE71957D}" sibTransId="{A35AE601-8C32-4434-A794-19AF59C706A9}"/>
    <dgm:cxn modelId="{87388702-CF57-4DC5-94E7-4AC782EDB5B3}" type="presOf" srcId="{C10C9A73-019F-4F8A-941E-831DA62B75DC}" destId="{DACE347E-44B2-4D19-89CC-EF1AA2036964}" srcOrd="0" destOrd="0" presId="urn:microsoft.com/office/officeart/2008/layout/HorizontalMultiLevelHierarchy"/>
    <dgm:cxn modelId="{96C279F8-1C93-41F0-AD92-3BBFE63DF34C}" type="presOf" srcId="{0F2E9543-BC4B-46FA-8AA1-2F29EE71957D}" destId="{B7FE74A5-F22C-4D6E-94C3-11B13899C889}" srcOrd="0" destOrd="0" presId="urn:microsoft.com/office/officeart/2008/layout/HorizontalMultiLevelHierarchy"/>
    <dgm:cxn modelId="{036D45A1-E433-4185-A691-146C7B7F1227}" type="presOf" srcId="{2A7243A5-CE37-4D54-8C4E-F9CA1A32A492}" destId="{FBD356A2-5FF1-484C-A57E-52FAE58B384B}" srcOrd="0" destOrd="0" presId="urn:microsoft.com/office/officeart/2008/layout/HorizontalMultiLevelHierarchy"/>
    <dgm:cxn modelId="{195AD3D4-0C1D-42CB-BD6B-2B6CCB24E47C}" type="presOf" srcId="{40DC643D-73DE-4502-869A-5B2B8D38FCEA}" destId="{965E32DB-2C1A-4A3C-BC62-5AFA90A0F4C4}" srcOrd="0" destOrd="0" presId="urn:microsoft.com/office/officeart/2008/layout/HorizontalMultiLevelHierarchy"/>
    <dgm:cxn modelId="{5E70E773-8BB8-493E-8200-90B7C78FAEC3}" type="presOf" srcId="{68C6EA2C-9756-4358-950E-F842F17331DA}" destId="{5F8314E3-D80F-4423-BE67-DF317E364DED}" srcOrd="0" destOrd="0" presId="urn:microsoft.com/office/officeart/2008/layout/HorizontalMultiLevelHierarchy"/>
    <dgm:cxn modelId="{C87E1A7C-7E11-4755-8C6F-BB501D2DAD5C}" type="presOf" srcId="{16A7A2E2-6F88-443C-B2C4-362B6F91DE07}" destId="{FCCF65D7-1BE0-4DE6-AB79-A3A5F171576A}" srcOrd="0" destOrd="0" presId="urn:microsoft.com/office/officeart/2008/layout/HorizontalMultiLevelHierarchy"/>
    <dgm:cxn modelId="{AB6204FA-A01D-442E-8000-7FD96F03B41F}" type="presOf" srcId="{4C7B31DD-7942-421C-ACA3-B03697AB2B44}" destId="{EA4C46F1-54C1-4010-8999-188BA5757D6D}" srcOrd="0" destOrd="0" presId="urn:microsoft.com/office/officeart/2008/layout/HorizontalMultiLevelHierarchy"/>
    <dgm:cxn modelId="{008BD5B6-461A-43CC-AF84-171FC20CAE66}" type="presOf" srcId="{9B4C6031-A6B5-4716-98E5-D9ED3DB140EE}" destId="{C2C200FA-262C-404F-87DD-D10F859BCD64}" srcOrd="0" destOrd="0" presId="urn:microsoft.com/office/officeart/2008/layout/HorizontalMultiLevelHierarchy"/>
    <dgm:cxn modelId="{FA7368FB-405F-4A4D-BE99-AE6CD5AC52DA}" type="presOf" srcId="{393996DF-01BF-453A-8561-54757E2392EF}" destId="{2177201D-79F2-4761-AD75-8D0FA73E7A95}" srcOrd="0" destOrd="0" presId="urn:microsoft.com/office/officeart/2008/layout/HorizontalMultiLevelHierarchy"/>
    <dgm:cxn modelId="{678176A9-83C1-47E8-8B33-4C2C5E3A73D7}" srcId="{4C7B31DD-7942-421C-ACA3-B03697AB2B44}" destId="{39FED46C-A559-47CC-A6CD-870E90E76798}" srcOrd="1" destOrd="0" parTransId="{AEE9F022-BD9B-4DC3-B734-5D8C5AD86674}" sibTransId="{F7B0D991-5442-495D-9862-65C1BCB19C0F}"/>
    <dgm:cxn modelId="{4963E852-D1E4-47ED-BDD9-6D1B6C92460E}" type="presOf" srcId="{0F2E9543-BC4B-46FA-8AA1-2F29EE71957D}" destId="{9DAE1AB8-DD6B-40D4-B9B3-0ED9BB1FEB3C}" srcOrd="1" destOrd="0" presId="urn:microsoft.com/office/officeart/2008/layout/HorizontalMultiLevelHierarchy"/>
    <dgm:cxn modelId="{B3BC740F-B26D-4A21-A3F0-9FC737E2A02B}" type="presParOf" srcId="{B0125AF8-B4AD-4584-81FB-85A459E87D15}" destId="{77C44A18-2D66-4B77-A155-76DC18774B72}" srcOrd="0" destOrd="0" presId="urn:microsoft.com/office/officeart/2008/layout/HorizontalMultiLevelHierarchy"/>
    <dgm:cxn modelId="{D181C8C1-2FAF-49DD-80D7-BFEA0ACF6793}" type="presParOf" srcId="{77C44A18-2D66-4B77-A155-76DC18774B72}" destId="{EA4C46F1-54C1-4010-8999-188BA5757D6D}" srcOrd="0" destOrd="0" presId="urn:microsoft.com/office/officeart/2008/layout/HorizontalMultiLevelHierarchy"/>
    <dgm:cxn modelId="{01D713C8-6CF3-474B-B874-A49E203A17C3}" type="presParOf" srcId="{77C44A18-2D66-4B77-A155-76DC18774B72}" destId="{F0ADD4B4-3F9E-4ACD-BB1E-BB33DCA112DF}" srcOrd="1" destOrd="0" presId="urn:microsoft.com/office/officeart/2008/layout/HorizontalMultiLevelHierarchy"/>
    <dgm:cxn modelId="{FE6FCB02-4548-44C6-8158-E331F5C6A7F7}" type="presParOf" srcId="{F0ADD4B4-3F9E-4ACD-BB1E-BB33DCA112DF}" destId="{B7FE74A5-F22C-4D6E-94C3-11B13899C889}" srcOrd="0" destOrd="0" presId="urn:microsoft.com/office/officeart/2008/layout/HorizontalMultiLevelHierarchy"/>
    <dgm:cxn modelId="{2A1501F9-E464-4898-A55F-F88BF20F34F5}" type="presParOf" srcId="{B7FE74A5-F22C-4D6E-94C3-11B13899C889}" destId="{9DAE1AB8-DD6B-40D4-B9B3-0ED9BB1FEB3C}" srcOrd="0" destOrd="0" presId="urn:microsoft.com/office/officeart/2008/layout/HorizontalMultiLevelHierarchy"/>
    <dgm:cxn modelId="{CDF8518D-CC09-4D67-ADCC-138173C9E29C}" type="presParOf" srcId="{F0ADD4B4-3F9E-4ACD-BB1E-BB33DCA112DF}" destId="{BA3975D8-2F4C-4CC1-8A58-A889BFBF8567}" srcOrd="1" destOrd="0" presId="urn:microsoft.com/office/officeart/2008/layout/HorizontalMultiLevelHierarchy"/>
    <dgm:cxn modelId="{164AB18B-6A08-42C3-9278-F1582A5F0F2D}" type="presParOf" srcId="{BA3975D8-2F4C-4CC1-8A58-A889BFBF8567}" destId="{FBD356A2-5FF1-484C-A57E-52FAE58B384B}" srcOrd="0" destOrd="0" presId="urn:microsoft.com/office/officeart/2008/layout/HorizontalMultiLevelHierarchy"/>
    <dgm:cxn modelId="{69D9C644-8B23-48B6-9BEA-17FBA85C3A9B}" type="presParOf" srcId="{BA3975D8-2F4C-4CC1-8A58-A889BFBF8567}" destId="{148E88ED-26B0-4F2A-8D1D-52C111416313}" srcOrd="1" destOrd="0" presId="urn:microsoft.com/office/officeart/2008/layout/HorizontalMultiLevelHierarchy"/>
    <dgm:cxn modelId="{ED2B8FBF-738E-4840-9BBC-A12A6F34B83D}" type="presParOf" srcId="{148E88ED-26B0-4F2A-8D1D-52C111416313}" destId="{DACE347E-44B2-4D19-89CC-EF1AA2036964}" srcOrd="0" destOrd="0" presId="urn:microsoft.com/office/officeart/2008/layout/HorizontalMultiLevelHierarchy"/>
    <dgm:cxn modelId="{6F1AA3A5-A69C-41F8-89FF-DC60EA1C049F}" type="presParOf" srcId="{DACE347E-44B2-4D19-89CC-EF1AA2036964}" destId="{14A9EFFC-275D-409C-BCDA-BD9C6CBECEC5}" srcOrd="0" destOrd="0" presId="urn:microsoft.com/office/officeart/2008/layout/HorizontalMultiLevelHierarchy"/>
    <dgm:cxn modelId="{C3E86288-780A-4F28-A26D-F0C4FD32227F}" type="presParOf" srcId="{148E88ED-26B0-4F2A-8D1D-52C111416313}" destId="{EFB0D4EB-75CA-45EC-A7B0-5757221344DA}" srcOrd="1" destOrd="0" presId="urn:microsoft.com/office/officeart/2008/layout/HorizontalMultiLevelHierarchy"/>
    <dgm:cxn modelId="{5028B083-7010-4C2B-9631-D398436C188D}" type="presParOf" srcId="{EFB0D4EB-75CA-45EC-A7B0-5757221344DA}" destId="{5F8314E3-D80F-4423-BE67-DF317E364DED}" srcOrd="0" destOrd="0" presId="urn:microsoft.com/office/officeart/2008/layout/HorizontalMultiLevelHierarchy"/>
    <dgm:cxn modelId="{A57DE90E-004F-40C4-91C2-80355179199B}" type="presParOf" srcId="{EFB0D4EB-75CA-45EC-A7B0-5757221344DA}" destId="{B8797BC8-3EB3-4B63-8C85-9C515E749A39}" srcOrd="1" destOrd="0" presId="urn:microsoft.com/office/officeart/2008/layout/HorizontalMultiLevelHierarchy"/>
    <dgm:cxn modelId="{2E2E0EDD-2C98-47C8-9BD4-52C2B3EBA846}" type="presParOf" srcId="{F0ADD4B4-3F9E-4ACD-BB1E-BB33DCA112DF}" destId="{3B794E54-2E13-4ABB-B31B-EDA0AB9EAD92}" srcOrd="2" destOrd="0" presId="urn:microsoft.com/office/officeart/2008/layout/HorizontalMultiLevelHierarchy"/>
    <dgm:cxn modelId="{5341178E-D74C-405C-A68A-A2AD5B515DB2}" type="presParOf" srcId="{3B794E54-2E13-4ABB-B31B-EDA0AB9EAD92}" destId="{9E015EB5-CC93-4441-8465-531BC35BFACD}" srcOrd="0" destOrd="0" presId="urn:microsoft.com/office/officeart/2008/layout/HorizontalMultiLevelHierarchy"/>
    <dgm:cxn modelId="{E66B44CD-D91D-48F1-BF15-B4CEEDA20731}" type="presParOf" srcId="{F0ADD4B4-3F9E-4ACD-BB1E-BB33DCA112DF}" destId="{FB8DCF55-A6AC-4A63-B86C-9B90C745097A}" srcOrd="3" destOrd="0" presId="urn:microsoft.com/office/officeart/2008/layout/HorizontalMultiLevelHierarchy"/>
    <dgm:cxn modelId="{A5EA7A39-2D8E-4268-88C6-7B44FF270F92}" type="presParOf" srcId="{FB8DCF55-A6AC-4A63-B86C-9B90C745097A}" destId="{6C33949E-107B-41E9-AA41-7AA3E1C4B878}" srcOrd="0" destOrd="0" presId="urn:microsoft.com/office/officeart/2008/layout/HorizontalMultiLevelHierarchy"/>
    <dgm:cxn modelId="{AC6D7B98-7111-42F4-8B06-66009C1D49D4}" type="presParOf" srcId="{FB8DCF55-A6AC-4A63-B86C-9B90C745097A}" destId="{55BB108C-BDD3-464E-94FB-EC196EC796EC}" srcOrd="1" destOrd="0" presId="urn:microsoft.com/office/officeart/2008/layout/HorizontalMultiLevelHierarchy"/>
    <dgm:cxn modelId="{AFD6FD46-8EBD-4303-ACAF-70EF2264D77D}" type="presParOf" srcId="{55BB108C-BDD3-464E-94FB-EC196EC796EC}" destId="{C2C200FA-262C-404F-87DD-D10F859BCD64}" srcOrd="0" destOrd="0" presId="urn:microsoft.com/office/officeart/2008/layout/HorizontalMultiLevelHierarchy"/>
    <dgm:cxn modelId="{6A7FAAA9-07E9-4B5A-89C5-3EE0F0699EA3}" type="presParOf" srcId="{C2C200FA-262C-404F-87DD-D10F859BCD64}" destId="{9E3CC3F0-C4C6-48B2-89E2-F51CB69D660D}" srcOrd="0" destOrd="0" presId="urn:microsoft.com/office/officeart/2008/layout/HorizontalMultiLevelHierarchy"/>
    <dgm:cxn modelId="{A6690582-60D9-4733-B390-33A61FF08FE2}" type="presParOf" srcId="{55BB108C-BDD3-464E-94FB-EC196EC796EC}" destId="{6858F082-BB1A-4940-A1F4-B26EC0F9F88E}" srcOrd="1" destOrd="0" presId="urn:microsoft.com/office/officeart/2008/layout/HorizontalMultiLevelHierarchy"/>
    <dgm:cxn modelId="{269B6EDA-BD02-404A-B5BE-8A7BF08EEC4A}" type="presParOf" srcId="{6858F082-BB1A-4940-A1F4-B26EC0F9F88E}" destId="{2177201D-79F2-4761-AD75-8D0FA73E7A95}" srcOrd="0" destOrd="0" presId="urn:microsoft.com/office/officeart/2008/layout/HorizontalMultiLevelHierarchy"/>
    <dgm:cxn modelId="{814AF548-E9F5-4316-B0B3-A9B672772A00}" type="presParOf" srcId="{6858F082-BB1A-4940-A1F4-B26EC0F9F88E}" destId="{72B5CAD2-233E-40B2-949E-8D470CE2151A}" srcOrd="1" destOrd="0" presId="urn:microsoft.com/office/officeart/2008/layout/HorizontalMultiLevelHierarchy"/>
    <dgm:cxn modelId="{D530BB99-6742-4B3C-8B1D-A7B29CD0F2BB}" type="presParOf" srcId="{72B5CAD2-233E-40B2-949E-8D470CE2151A}" destId="{FCCF65D7-1BE0-4DE6-AB79-A3A5F171576A}" srcOrd="0" destOrd="0" presId="urn:microsoft.com/office/officeart/2008/layout/HorizontalMultiLevelHierarchy"/>
    <dgm:cxn modelId="{B9199C45-8526-4430-850D-287CB31333F5}" type="presParOf" srcId="{FCCF65D7-1BE0-4DE6-AB79-A3A5F171576A}" destId="{E752E5C3-D3F4-4D6B-879E-0753A167B27B}" srcOrd="0" destOrd="0" presId="urn:microsoft.com/office/officeart/2008/layout/HorizontalMultiLevelHierarchy"/>
    <dgm:cxn modelId="{E6B4E18B-427A-425B-A2A3-6EACEA183A52}" type="presParOf" srcId="{72B5CAD2-233E-40B2-949E-8D470CE2151A}" destId="{458C45BF-CF27-4E3C-A63D-CC7528BD4791}" srcOrd="1" destOrd="0" presId="urn:microsoft.com/office/officeart/2008/layout/HorizontalMultiLevelHierarchy"/>
    <dgm:cxn modelId="{25003693-90A2-4797-9322-9D085FF71B83}" type="presParOf" srcId="{458C45BF-CF27-4E3C-A63D-CC7528BD4791}" destId="{965E32DB-2C1A-4A3C-BC62-5AFA90A0F4C4}" srcOrd="0" destOrd="0" presId="urn:microsoft.com/office/officeart/2008/layout/HorizontalMultiLevelHierarchy"/>
    <dgm:cxn modelId="{BEC73370-1BE9-4FBC-8795-0AA87EE82DA2}" type="presParOf" srcId="{458C45BF-CF27-4E3C-A63D-CC7528BD4791}" destId="{CF7FBDBF-573F-4161-A681-346AAC60DD6D}" srcOrd="1" destOrd="0" presId="urn:microsoft.com/office/officeart/2008/layout/HorizontalMultiLevelHierarchy"/>
    <dgm:cxn modelId="{FFAF92E6-7E73-44F7-A502-7491FAF22018}" type="presParOf" srcId="{72B5CAD2-233E-40B2-949E-8D470CE2151A}" destId="{077BF680-32E4-4E2F-A42A-881AB92D9A06}" srcOrd="2" destOrd="0" presId="urn:microsoft.com/office/officeart/2008/layout/HorizontalMultiLevelHierarchy"/>
    <dgm:cxn modelId="{466B2434-2574-4C66-A794-0756D9C0A041}" type="presParOf" srcId="{077BF680-32E4-4E2F-A42A-881AB92D9A06}" destId="{221B8F29-C4A3-4AFF-8BBE-D4E74534EB36}" srcOrd="0" destOrd="0" presId="urn:microsoft.com/office/officeart/2008/layout/HorizontalMultiLevelHierarchy"/>
    <dgm:cxn modelId="{019A840D-6C21-4D28-9D49-76BA57BCC98F}" type="presParOf" srcId="{72B5CAD2-233E-40B2-949E-8D470CE2151A}" destId="{3A6C91ED-57BE-4185-8666-955C4064670E}" srcOrd="3" destOrd="0" presId="urn:microsoft.com/office/officeart/2008/layout/HorizontalMultiLevelHierarchy"/>
    <dgm:cxn modelId="{C76B358A-31C4-4895-9D20-1ADEF642D454}" type="presParOf" srcId="{3A6C91ED-57BE-4185-8666-955C4064670E}" destId="{009C5CB2-B37E-4F30-8075-0F7A43E71B9D}" srcOrd="0" destOrd="0" presId="urn:microsoft.com/office/officeart/2008/layout/HorizontalMultiLevelHierarchy"/>
    <dgm:cxn modelId="{37D5948B-AE20-4D2E-B412-0F7FDC67181A}" type="presParOf" srcId="{3A6C91ED-57BE-4185-8666-955C4064670E}" destId="{33724F53-4A34-4B3D-A638-97FBD2654578}" srcOrd="1" destOrd="0" presId="urn:microsoft.com/office/officeart/2008/layout/HorizontalMultiLevelHierarchy"/>
    <dgm:cxn modelId="{BDDA1A34-1FEE-4D1D-8F19-03CE7AF417F0}" type="presParOf" srcId="{55BB108C-BDD3-464E-94FB-EC196EC796EC}" destId="{E964507E-C67B-455F-80B3-40C0B973FBEA}" srcOrd="2" destOrd="0" presId="urn:microsoft.com/office/officeart/2008/layout/HorizontalMultiLevelHierarchy"/>
    <dgm:cxn modelId="{F4641BE5-5D5A-442F-A5F0-D10661A2D0AE}" type="presParOf" srcId="{E964507E-C67B-455F-80B3-40C0B973FBEA}" destId="{92EE8588-F594-4515-B9CD-D7B91F04CD33}" srcOrd="0" destOrd="0" presId="urn:microsoft.com/office/officeart/2008/layout/HorizontalMultiLevelHierarchy"/>
    <dgm:cxn modelId="{5F485438-900F-424C-A183-767EC7853157}" type="presParOf" srcId="{55BB108C-BDD3-464E-94FB-EC196EC796EC}" destId="{8B85B2E0-068E-479D-B074-26DE3BCE456E}" srcOrd="3" destOrd="0" presId="urn:microsoft.com/office/officeart/2008/layout/HorizontalMultiLevelHierarchy"/>
    <dgm:cxn modelId="{6CB75841-5372-444D-B492-E57F24346CDE}" type="presParOf" srcId="{8B85B2E0-068E-479D-B074-26DE3BCE456E}" destId="{7F377248-E2AE-4E1A-8F34-75D2A82A79C4}" srcOrd="0" destOrd="0" presId="urn:microsoft.com/office/officeart/2008/layout/HorizontalMultiLevelHierarchy"/>
    <dgm:cxn modelId="{1BC474B6-9173-48D1-AE5B-45D86671F585}" type="presParOf" srcId="{8B85B2E0-068E-479D-B074-26DE3BCE456E}" destId="{38BEDEBF-FA1B-4CBE-A442-796D59D7F606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F9F3211-971A-449E-83DB-6F1D5DAADEF4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4C7B31DD-7942-421C-ACA3-B03697AB2B44}">
      <dgm:prSet phldrT="[Текст]"/>
      <dgm:spPr/>
      <dgm:t>
        <a:bodyPr/>
        <a:lstStyle/>
        <a:p>
          <a:r>
            <a:rPr lang="en-US" dirty="0" smtClean="0"/>
            <a:t>Hazards</a:t>
          </a:r>
          <a:endParaRPr lang="ru-RU" dirty="0"/>
        </a:p>
      </dgm:t>
    </dgm:pt>
    <dgm:pt modelId="{8CA626B0-D295-46DD-919E-AB75E4969E47}" type="parTrans" cxnId="{F4403091-D8C8-47FF-9A8E-06118D51D630}">
      <dgm:prSet/>
      <dgm:spPr/>
      <dgm:t>
        <a:bodyPr/>
        <a:lstStyle/>
        <a:p>
          <a:endParaRPr lang="ru-RU"/>
        </a:p>
      </dgm:t>
    </dgm:pt>
    <dgm:pt modelId="{159E9EF3-7F73-49C3-86B5-6827FF39E6DB}" type="sibTrans" cxnId="{F4403091-D8C8-47FF-9A8E-06118D51D630}">
      <dgm:prSet/>
      <dgm:spPr/>
      <dgm:t>
        <a:bodyPr/>
        <a:lstStyle/>
        <a:p>
          <a:endParaRPr lang="ru-RU"/>
        </a:p>
      </dgm:t>
    </dgm:pt>
    <dgm:pt modelId="{2A7243A5-CE37-4D54-8C4E-F9CA1A32A492}">
      <dgm:prSet phldrT="[Текст]"/>
      <dgm:spPr/>
      <dgm:t>
        <a:bodyPr/>
        <a:lstStyle/>
        <a:p>
          <a:r>
            <a:rPr lang="ru-RU" dirty="0" smtClean="0"/>
            <a:t>«</a:t>
          </a:r>
          <a:r>
            <a:rPr lang="en-US" dirty="0" smtClean="0"/>
            <a:t>From within</a:t>
          </a:r>
          <a:r>
            <a:rPr lang="ru-RU" dirty="0" smtClean="0"/>
            <a:t>»</a:t>
          </a:r>
          <a:endParaRPr lang="ru-RU" dirty="0"/>
        </a:p>
      </dgm:t>
    </dgm:pt>
    <dgm:pt modelId="{0F2E9543-BC4B-46FA-8AA1-2F29EE71957D}" type="parTrans" cxnId="{4ABA64B1-CFA9-4ECE-82BC-BF9984DA9244}">
      <dgm:prSet/>
      <dgm:spPr/>
      <dgm:t>
        <a:bodyPr/>
        <a:lstStyle/>
        <a:p>
          <a:endParaRPr lang="ru-RU"/>
        </a:p>
      </dgm:t>
    </dgm:pt>
    <dgm:pt modelId="{A35AE601-8C32-4434-A794-19AF59C706A9}" type="sibTrans" cxnId="{4ABA64B1-CFA9-4ECE-82BC-BF9984DA9244}">
      <dgm:prSet/>
      <dgm:spPr/>
      <dgm:t>
        <a:bodyPr/>
        <a:lstStyle/>
        <a:p>
          <a:endParaRPr lang="ru-RU"/>
        </a:p>
      </dgm:t>
    </dgm:pt>
    <dgm:pt modelId="{39FED46C-A559-47CC-A6CD-870E90E76798}">
      <dgm:prSet phldrT="[Текст]"/>
      <dgm:spPr/>
      <dgm:t>
        <a:bodyPr/>
        <a:lstStyle/>
        <a:p>
          <a:r>
            <a:rPr lang="ru-RU" dirty="0" smtClean="0"/>
            <a:t>«</a:t>
          </a:r>
          <a:r>
            <a:rPr lang="en-US" dirty="0" smtClean="0"/>
            <a:t>From outside</a:t>
          </a:r>
          <a:r>
            <a:rPr lang="ru-RU" dirty="0" smtClean="0"/>
            <a:t>»</a:t>
          </a:r>
          <a:endParaRPr lang="ru-RU" dirty="0"/>
        </a:p>
      </dgm:t>
    </dgm:pt>
    <dgm:pt modelId="{AEE9F022-BD9B-4DC3-B734-5D8C5AD86674}" type="parTrans" cxnId="{678176A9-83C1-47E8-8B33-4C2C5E3A73D7}">
      <dgm:prSet/>
      <dgm:spPr/>
      <dgm:t>
        <a:bodyPr/>
        <a:lstStyle/>
        <a:p>
          <a:endParaRPr lang="ru-RU"/>
        </a:p>
      </dgm:t>
    </dgm:pt>
    <dgm:pt modelId="{F7B0D991-5442-495D-9862-65C1BCB19C0F}" type="sibTrans" cxnId="{678176A9-83C1-47E8-8B33-4C2C5E3A73D7}">
      <dgm:prSet/>
      <dgm:spPr/>
      <dgm:t>
        <a:bodyPr/>
        <a:lstStyle/>
        <a:p>
          <a:endParaRPr lang="ru-RU"/>
        </a:p>
      </dgm:t>
    </dgm:pt>
    <dgm:pt modelId="{68C6EA2C-9756-4358-950E-F842F17331DA}">
      <dgm:prSet phldrT="[Текст]"/>
      <dgm:spPr/>
      <dgm:t>
        <a:bodyPr/>
        <a:lstStyle/>
        <a:p>
          <a:r>
            <a:rPr lang="en-US" dirty="0" smtClean="0"/>
            <a:t>Component failures</a:t>
          </a:r>
          <a:endParaRPr lang="ru-RU" dirty="0"/>
        </a:p>
      </dgm:t>
    </dgm:pt>
    <dgm:pt modelId="{C10C9A73-019F-4F8A-941E-831DA62B75DC}" type="parTrans" cxnId="{6B4E04E6-7D40-40D5-AC88-AC64653A867F}">
      <dgm:prSet/>
      <dgm:spPr/>
      <dgm:t>
        <a:bodyPr/>
        <a:lstStyle/>
        <a:p>
          <a:endParaRPr lang="ru-RU"/>
        </a:p>
      </dgm:t>
    </dgm:pt>
    <dgm:pt modelId="{6BAAB5FD-8373-4A60-87CF-980254E8871A}" type="sibTrans" cxnId="{6B4E04E6-7D40-40D5-AC88-AC64653A867F}">
      <dgm:prSet/>
      <dgm:spPr/>
      <dgm:t>
        <a:bodyPr/>
        <a:lstStyle/>
        <a:p>
          <a:endParaRPr lang="ru-RU"/>
        </a:p>
      </dgm:t>
    </dgm:pt>
    <dgm:pt modelId="{393996DF-01BF-453A-8561-54757E2392EF}">
      <dgm:prSet phldrT="[Текст]"/>
      <dgm:spPr/>
      <dgm:t>
        <a:bodyPr/>
        <a:lstStyle/>
        <a:p>
          <a:r>
            <a:rPr lang="en-US" dirty="0" smtClean="0"/>
            <a:t>Human actions</a:t>
          </a:r>
          <a:endParaRPr lang="ru-RU" dirty="0"/>
        </a:p>
      </dgm:t>
    </dgm:pt>
    <dgm:pt modelId="{9B4C6031-A6B5-4716-98E5-D9ED3DB140EE}" type="parTrans" cxnId="{1ADD38A3-2729-4556-9597-C148D3E46A3B}">
      <dgm:prSet/>
      <dgm:spPr/>
      <dgm:t>
        <a:bodyPr/>
        <a:lstStyle/>
        <a:p>
          <a:endParaRPr lang="ru-RU"/>
        </a:p>
      </dgm:t>
    </dgm:pt>
    <dgm:pt modelId="{8190B117-30E3-427D-86B6-0947FBEDDC03}" type="sibTrans" cxnId="{1ADD38A3-2729-4556-9597-C148D3E46A3B}">
      <dgm:prSet/>
      <dgm:spPr/>
      <dgm:t>
        <a:bodyPr/>
        <a:lstStyle/>
        <a:p>
          <a:endParaRPr lang="ru-RU"/>
        </a:p>
      </dgm:t>
    </dgm:pt>
    <dgm:pt modelId="{1D151DD2-267A-4A0A-B4DD-A7C69D5978A1}">
      <dgm:prSet phldrT="[Текст]"/>
      <dgm:spPr/>
      <dgm:t>
        <a:bodyPr/>
        <a:lstStyle/>
        <a:p>
          <a:r>
            <a:rPr lang="en-US" dirty="0" smtClean="0"/>
            <a:t>Environment</a:t>
          </a:r>
          <a:endParaRPr lang="ru-RU" dirty="0"/>
        </a:p>
      </dgm:t>
    </dgm:pt>
    <dgm:pt modelId="{1B8BAA22-F9A3-42AB-8F97-722F456595EC}" type="parTrans" cxnId="{24FAAC50-EFF8-4C5C-A845-7916B06E3FD4}">
      <dgm:prSet/>
      <dgm:spPr/>
      <dgm:t>
        <a:bodyPr/>
        <a:lstStyle/>
        <a:p>
          <a:endParaRPr lang="ru-RU"/>
        </a:p>
      </dgm:t>
    </dgm:pt>
    <dgm:pt modelId="{694E1CAA-C779-46F8-B37D-7328B6A4F700}" type="sibTrans" cxnId="{24FAAC50-EFF8-4C5C-A845-7916B06E3FD4}">
      <dgm:prSet/>
      <dgm:spPr/>
      <dgm:t>
        <a:bodyPr/>
        <a:lstStyle/>
        <a:p>
          <a:endParaRPr lang="ru-RU"/>
        </a:p>
      </dgm:t>
    </dgm:pt>
    <dgm:pt modelId="{40DC643D-73DE-4502-869A-5B2B8D38FCEA}">
      <dgm:prSet phldrT="[Текст]"/>
      <dgm:spPr/>
      <dgm:t>
        <a:bodyPr/>
        <a:lstStyle/>
        <a:p>
          <a:r>
            <a:rPr lang="en-US" dirty="0" smtClean="0"/>
            <a:t>Intentional</a:t>
          </a:r>
          <a:endParaRPr lang="ru-RU" dirty="0"/>
        </a:p>
      </dgm:t>
    </dgm:pt>
    <dgm:pt modelId="{16A7A2E2-6F88-443C-B2C4-362B6F91DE07}" type="parTrans" cxnId="{7379D91C-3E86-4C71-8FFB-FA19DF96330B}">
      <dgm:prSet/>
      <dgm:spPr/>
      <dgm:t>
        <a:bodyPr/>
        <a:lstStyle/>
        <a:p>
          <a:endParaRPr lang="ru-RU"/>
        </a:p>
      </dgm:t>
    </dgm:pt>
    <dgm:pt modelId="{F9542891-3E6E-42B8-95CA-A27507DA7399}" type="sibTrans" cxnId="{7379D91C-3E86-4C71-8FFB-FA19DF96330B}">
      <dgm:prSet/>
      <dgm:spPr/>
      <dgm:t>
        <a:bodyPr/>
        <a:lstStyle/>
        <a:p>
          <a:endParaRPr lang="ru-RU"/>
        </a:p>
      </dgm:t>
    </dgm:pt>
    <dgm:pt modelId="{BB8BD036-5F15-48C0-B536-6D2ABE8444EC}">
      <dgm:prSet phldrT="[Текст]"/>
      <dgm:spPr/>
      <dgm:t>
        <a:bodyPr/>
        <a:lstStyle/>
        <a:p>
          <a:r>
            <a:rPr lang="en-US" dirty="0" smtClean="0"/>
            <a:t>Unintentional</a:t>
          </a:r>
          <a:endParaRPr lang="ru-RU" dirty="0"/>
        </a:p>
      </dgm:t>
    </dgm:pt>
    <dgm:pt modelId="{8F47103D-16ED-470C-8C28-F115058D6F99}" type="parTrans" cxnId="{1BCB088C-319C-4812-B412-179C6E72B75F}">
      <dgm:prSet/>
      <dgm:spPr/>
      <dgm:t>
        <a:bodyPr/>
        <a:lstStyle/>
        <a:p>
          <a:endParaRPr lang="ru-RU"/>
        </a:p>
      </dgm:t>
    </dgm:pt>
    <dgm:pt modelId="{B280A656-FCA9-4F48-B251-1B92C8CF47BA}" type="sibTrans" cxnId="{1BCB088C-319C-4812-B412-179C6E72B75F}">
      <dgm:prSet/>
      <dgm:spPr/>
      <dgm:t>
        <a:bodyPr/>
        <a:lstStyle/>
        <a:p>
          <a:endParaRPr lang="ru-RU"/>
        </a:p>
      </dgm:t>
    </dgm:pt>
    <dgm:pt modelId="{B0125AF8-B4AD-4584-81FB-85A459E87D15}" type="pres">
      <dgm:prSet presAssocID="{4F9F3211-971A-449E-83DB-6F1D5DAADEF4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77C44A18-2D66-4B77-A155-76DC18774B72}" type="pres">
      <dgm:prSet presAssocID="{4C7B31DD-7942-421C-ACA3-B03697AB2B44}" presName="root1" presStyleCnt="0"/>
      <dgm:spPr/>
    </dgm:pt>
    <dgm:pt modelId="{EA4C46F1-54C1-4010-8999-188BA5757D6D}" type="pres">
      <dgm:prSet presAssocID="{4C7B31DD-7942-421C-ACA3-B03697AB2B44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F0ADD4B4-3F9E-4ACD-BB1E-BB33DCA112DF}" type="pres">
      <dgm:prSet presAssocID="{4C7B31DD-7942-421C-ACA3-B03697AB2B44}" presName="level2hierChild" presStyleCnt="0"/>
      <dgm:spPr/>
    </dgm:pt>
    <dgm:pt modelId="{B7FE74A5-F22C-4D6E-94C3-11B13899C889}" type="pres">
      <dgm:prSet presAssocID="{0F2E9543-BC4B-46FA-8AA1-2F29EE71957D}" presName="conn2-1" presStyleLbl="parChTrans1D2" presStyleIdx="0" presStyleCnt="2"/>
      <dgm:spPr/>
      <dgm:t>
        <a:bodyPr/>
        <a:lstStyle/>
        <a:p>
          <a:endParaRPr lang="ru-RU"/>
        </a:p>
      </dgm:t>
    </dgm:pt>
    <dgm:pt modelId="{9DAE1AB8-DD6B-40D4-B9B3-0ED9BB1FEB3C}" type="pres">
      <dgm:prSet presAssocID="{0F2E9543-BC4B-46FA-8AA1-2F29EE71957D}" presName="connTx" presStyleLbl="parChTrans1D2" presStyleIdx="0" presStyleCnt="2"/>
      <dgm:spPr/>
      <dgm:t>
        <a:bodyPr/>
        <a:lstStyle/>
        <a:p>
          <a:endParaRPr lang="ru-RU"/>
        </a:p>
      </dgm:t>
    </dgm:pt>
    <dgm:pt modelId="{BA3975D8-2F4C-4CC1-8A58-A889BFBF8567}" type="pres">
      <dgm:prSet presAssocID="{2A7243A5-CE37-4D54-8C4E-F9CA1A32A492}" presName="root2" presStyleCnt="0"/>
      <dgm:spPr/>
    </dgm:pt>
    <dgm:pt modelId="{FBD356A2-5FF1-484C-A57E-52FAE58B384B}" type="pres">
      <dgm:prSet presAssocID="{2A7243A5-CE37-4D54-8C4E-F9CA1A32A492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148E88ED-26B0-4F2A-8D1D-52C111416313}" type="pres">
      <dgm:prSet presAssocID="{2A7243A5-CE37-4D54-8C4E-F9CA1A32A492}" presName="level3hierChild" presStyleCnt="0"/>
      <dgm:spPr/>
    </dgm:pt>
    <dgm:pt modelId="{DACE347E-44B2-4D19-89CC-EF1AA2036964}" type="pres">
      <dgm:prSet presAssocID="{C10C9A73-019F-4F8A-941E-831DA62B75DC}" presName="conn2-1" presStyleLbl="parChTrans1D3" presStyleIdx="0" presStyleCnt="3"/>
      <dgm:spPr/>
      <dgm:t>
        <a:bodyPr/>
        <a:lstStyle/>
        <a:p>
          <a:endParaRPr lang="ru-RU"/>
        </a:p>
      </dgm:t>
    </dgm:pt>
    <dgm:pt modelId="{14A9EFFC-275D-409C-BCDA-BD9C6CBECEC5}" type="pres">
      <dgm:prSet presAssocID="{C10C9A73-019F-4F8A-941E-831DA62B75DC}" presName="connTx" presStyleLbl="parChTrans1D3" presStyleIdx="0" presStyleCnt="3"/>
      <dgm:spPr/>
      <dgm:t>
        <a:bodyPr/>
        <a:lstStyle/>
        <a:p>
          <a:endParaRPr lang="ru-RU"/>
        </a:p>
      </dgm:t>
    </dgm:pt>
    <dgm:pt modelId="{EFB0D4EB-75CA-45EC-A7B0-5757221344DA}" type="pres">
      <dgm:prSet presAssocID="{68C6EA2C-9756-4358-950E-F842F17331DA}" presName="root2" presStyleCnt="0"/>
      <dgm:spPr/>
    </dgm:pt>
    <dgm:pt modelId="{5F8314E3-D80F-4423-BE67-DF317E364DED}" type="pres">
      <dgm:prSet presAssocID="{68C6EA2C-9756-4358-950E-F842F17331DA}" presName="LevelTwoTextNode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B8797BC8-3EB3-4B63-8C85-9C515E749A39}" type="pres">
      <dgm:prSet presAssocID="{68C6EA2C-9756-4358-950E-F842F17331DA}" presName="level3hierChild" presStyleCnt="0"/>
      <dgm:spPr/>
    </dgm:pt>
    <dgm:pt modelId="{3B794E54-2E13-4ABB-B31B-EDA0AB9EAD92}" type="pres">
      <dgm:prSet presAssocID="{AEE9F022-BD9B-4DC3-B734-5D8C5AD86674}" presName="conn2-1" presStyleLbl="parChTrans1D2" presStyleIdx="1" presStyleCnt="2"/>
      <dgm:spPr/>
      <dgm:t>
        <a:bodyPr/>
        <a:lstStyle/>
        <a:p>
          <a:endParaRPr lang="ru-RU"/>
        </a:p>
      </dgm:t>
    </dgm:pt>
    <dgm:pt modelId="{9E015EB5-CC93-4441-8465-531BC35BFACD}" type="pres">
      <dgm:prSet presAssocID="{AEE9F022-BD9B-4DC3-B734-5D8C5AD86674}" presName="connTx" presStyleLbl="parChTrans1D2" presStyleIdx="1" presStyleCnt="2"/>
      <dgm:spPr/>
      <dgm:t>
        <a:bodyPr/>
        <a:lstStyle/>
        <a:p>
          <a:endParaRPr lang="ru-RU"/>
        </a:p>
      </dgm:t>
    </dgm:pt>
    <dgm:pt modelId="{FB8DCF55-A6AC-4A63-B86C-9B90C745097A}" type="pres">
      <dgm:prSet presAssocID="{39FED46C-A559-47CC-A6CD-870E90E76798}" presName="root2" presStyleCnt="0"/>
      <dgm:spPr/>
    </dgm:pt>
    <dgm:pt modelId="{6C33949E-107B-41E9-AA41-7AA3E1C4B878}" type="pres">
      <dgm:prSet presAssocID="{39FED46C-A559-47CC-A6CD-870E90E76798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55BB108C-BDD3-464E-94FB-EC196EC796EC}" type="pres">
      <dgm:prSet presAssocID="{39FED46C-A559-47CC-A6CD-870E90E76798}" presName="level3hierChild" presStyleCnt="0"/>
      <dgm:spPr/>
    </dgm:pt>
    <dgm:pt modelId="{C2C200FA-262C-404F-87DD-D10F859BCD64}" type="pres">
      <dgm:prSet presAssocID="{9B4C6031-A6B5-4716-98E5-D9ED3DB140EE}" presName="conn2-1" presStyleLbl="parChTrans1D3" presStyleIdx="1" presStyleCnt="3"/>
      <dgm:spPr/>
      <dgm:t>
        <a:bodyPr/>
        <a:lstStyle/>
        <a:p>
          <a:endParaRPr lang="ru-RU"/>
        </a:p>
      </dgm:t>
    </dgm:pt>
    <dgm:pt modelId="{9E3CC3F0-C4C6-48B2-89E2-F51CB69D660D}" type="pres">
      <dgm:prSet presAssocID="{9B4C6031-A6B5-4716-98E5-D9ED3DB140EE}" presName="connTx" presStyleLbl="parChTrans1D3" presStyleIdx="1" presStyleCnt="3"/>
      <dgm:spPr/>
      <dgm:t>
        <a:bodyPr/>
        <a:lstStyle/>
        <a:p>
          <a:endParaRPr lang="ru-RU"/>
        </a:p>
      </dgm:t>
    </dgm:pt>
    <dgm:pt modelId="{6858F082-BB1A-4940-A1F4-B26EC0F9F88E}" type="pres">
      <dgm:prSet presAssocID="{393996DF-01BF-453A-8561-54757E2392EF}" presName="root2" presStyleCnt="0"/>
      <dgm:spPr/>
    </dgm:pt>
    <dgm:pt modelId="{2177201D-79F2-4761-AD75-8D0FA73E7A95}" type="pres">
      <dgm:prSet presAssocID="{393996DF-01BF-453A-8561-54757E2392EF}" presName="LevelTwoTextNode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72B5CAD2-233E-40B2-949E-8D470CE2151A}" type="pres">
      <dgm:prSet presAssocID="{393996DF-01BF-453A-8561-54757E2392EF}" presName="level3hierChild" presStyleCnt="0"/>
      <dgm:spPr/>
    </dgm:pt>
    <dgm:pt modelId="{FCCF65D7-1BE0-4DE6-AB79-A3A5F171576A}" type="pres">
      <dgm:prSet presAssocID="{16A7A2E2-6F88-443C-B2C4-362B6F91DE07}" presName="conn2-1" presStyleLbl="parChTrans1D4" presStyleIdx="0" presStyleCnt="2"/>
      <dgm:spPr/>
      <dgm:t>
        <a:bodyPr/>
        <a:lstStyle/>
        <a:p>
          <a:endParaRPr lang="ru-RU"/>
        </a:p>
      </dgm:t>
    </dgm:pt>
    <dgm:pt modelId="{E752E5C3-D3F4-4D6B-879E-0753A167B27B}" type="pres">
      <dgm:prSet presAssocID="{16A7A2E2-6F88-443C-B2C4-362B6F91DE07}" presName="connTx" presStyleLbl="parChTrans1D4" presStyleIdx="0" presStyleCnt="2"/>
      <dgm:spPr/>
      <dgm:t>
        <a:bodyPr/>
        <a:lstStyle/>
        <a:p>
          <a:endParaRPr lang="ru-RU"/>
        </a:p>
      </dgm:t>
    </dgm:pt>
    <dgm:pt modelId="{458C45BF-CF27-4E3C-A63D-CC7528BD4791}" type="pres">
      <dgm:prSet presAssocID="{40DC643D-73DE-4502-869A-5B2B8D38FCEA}" presName="root2" presStyleCnt="0"/>
      <dgm:spPr/>
    </dgm:pt>
    <dgm:pt modelId="{965E32DB-2C1A-4A3C-BC62-5AFA90A0F4C4}" type="pres">
      <dgm:prSet presAssocID="{40DC643D-73DE-4502-869A-5B2B8D38FCEA}" presName="LevelTwoTextNode" presStyleLbl="node4" presStyleIdx="0" presStyleCnt="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CF7FBDBF-573F-4161-A681-346AAC60DD6D}" type="pres">
      <dgm:prSet presAssocID="{40DC643D-73DE-4502-869A-5B2B8D38FCEA}" presName="level3hierChild" presStyleCnt="0"/>
      <dgm:spPr/>
    </dgm:pt>
    <dgm:pt modelId="{077BF680-32E4-4E2F-A42A-881AB92D9A06}" type="pres">
      <dgm:prSet presAssocID="{8F47103D-16ED-470C-8C28-F115058D6F99}" presName="conn2-1" presStyleLbl="parChTrans1D4" presStyleIdx="1" presStyleCnt="2"/>
      <dgm:spPr/>
      <dgm:t>
        <a:bodyPr/>
        <a:lstStyle/>
        <a:p>
          <a:endParaRPr lang="ru-RU"/>
        </a:p>
      </dgm:t>
    </dgm:pt>
    <dgm:pt modelId="{221B8F29-C4A3-4AFF-8BBE-D4E74534EB36}" type="pres">
      <dgm:prSet presAssocID="{8F47103D-16ED-470C-8C28-F115058D6F99}" presName="connTx" presStyleLbl="parChTrans1D4" presStyleIdx="1" presStyleCnt="2"/>
      <dgm:spPr/>
      <dgm:t>
        <a:bodyPr/>
        <a:lstStyle/>
        <a:p>
          <a:endParaRPr lang="ru-RU"/>
        </a:p>
      </dgm:t>
    </dgm:pt>
    <dgm:pt modelId="{3A6C91ED-57BE-4185-8666-955C4064670E}" type="pres">
      <dgm:prSet presAssocID="{BB8BD036-5F15-48C0-B536-6D2ABE8444EC}" presName="root2" presStyleCnt="0"/>
      <dgm:spPr/>
    </dgm:pt>
    <dgm:pt modelId="{009C5CB2-B37E-4F30-8075-0F7A43E71B9D}" type="pres">
      <dgm:prSet presAssocID="{BB8BD036-5F15-48C0-B536-6D2ABE8444EC}" presName="LevelTwoTextNode" presStyleLbl="node4" presStyleIdx="1" presStyleCnt="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33724F53-4A34-4B3D-A638-97FBD2654578}" type="pres">
      <dgm:prSet presAssocID="{BB8BD036-5F15-48C0-B536-6D2ABE8444EC}" presName="level3hierChild" presStyleCnt="0"/>
      <dgm:spPr/>
    </dgm:pt>
    <dgm:pt modelId="{E964507E-C67B-455F-80B3-40C0B973FBEA}" type="pres">
      <dgm:prSet presAssocID="{1B8BAA22-F9A3-42AB-8F97-722F456595EC}" presName="conn2-1" presStyleLbl="parChTrans1D3" presStyleIdx="2" presStyleCnt="3"/>
      <dgm:spPr/>
      <dgm:t>
        <a:bodyPr/>
        <a:lstStyle/>
        <a:p>
          <a:endParaRPr lang="ru-RU"/>
        </a:p>
      </dgm:t>
    </dgm:pt>
    <dgm:pt modelId="{92EE8588-F594-4515-B9CD-D7B91F04CD33}" type="pres">
      <dgm:prSet presAssocID="{1B8BAA22-F9A3-42AB-8F97-722F456595EC}" presName="connTx" presStyleLbl="parChTrans1D3" presStyleIdx="2" presStyleCnt="3"/>
      <dgm:spPr/>
      <dgm:t>
        <a:bodyPr/>
        <a:lstStyle/>
        <a:p>
          <a:endParaRPr lang="ru-RU"/>
        </a:p>
      </dgm:t>
    </dgm:pt>
    <dgm:pt modelId="{8B85B2E0-068E-479D-B074-26DE3BCE456E}" type="pres">
      <dgm:prSet presAssocID="{1D151DD2-267A-4A0A-B4DD-A7C69D5978A1}" presName="root2" presStyleCnt="0"/>
      <dgm:spPr/>
    </dgm:pt>
    <dgm:pt modelId="{7F377248-E2AE-4E1A-8F34-75D2A82A79C4}" type="pres">
      <dgm:prSet presAssocID="{1D151DD2-267A-4A0A-B4DD-A7C69D5978A1}" presName="LevelTwoTextNode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38BEDEBF-FA1B-4CBE-A442-796D59D7F606}" type="pres">
      <dgm:prSet presAssocID="{1D151DD2-267A-4A0A-B4DD-A7C69D5978A1}" presName="level3hierChild" presStyleCnt="0"/>
      <dgm:spPr/>
    </dgm:pt>
  </dgm:ptLst>
  <dgm:cxnLst>
    <dgm:cxn modelId="{2ABD55B1-6B69-483F-B01B-050BE2D903A3}" type="presOf" srcId="{C10C9A73-019F-4F8A-941E-831DA62B75DC}" destId="{DACE347E-44B2-4D19-89CC-EF1AA2036964}" srcOrd="0" destOrd="0" presId="urn:microsoft.com/office/officeart/2008/layout/HorizontalMultiLevelHierarchy"/>
    <dgm:cxn modelId="{785A71B8-6BE0-4356-8CC9-47CF49E5FF1F}" type="presOf" srcId="{4C7B31DD-7942-421C-ACA3-B03697AB2B44}" destId="{EA4C46F1-54C1-4010-8999-188BA5757D6D}" srcOrd="0" destOrd="0" presId="urn:microsoft.com/office/officeart/2008/layout/HorizontalMultiLevelHierarchy"/>
    <dgm:cxn modelId="{19687DF3-A855-4ECB-9F1B-64BCEDBB0726}" type="presOf" srcId="{9B4C6031-A6B5-4716-98E5-D9ED3DB140EE}" destId="{9E3CC3F0-C4C6-48B2-89E2-F51CB69D660D}" srcOrd="1" destOrd="0" presId="urn:microsoft.com/office/officeart/2008/layout/HorizontalMultiLevelHierarchy"/>
    <dgm:cxn modelId="{4747EB19-4E01-4844-A7A5-AC7580987419}" type="presOf" srcId="{39FED46C-A559-47CC-A6CD-870E90E76798}" destId="{6C33949E-107B-41E9-AA41-7AA3E1C4B878}" srcOrd="0" destOrd="0" presId="urn:microsoft.com/office/officeart/2008/layout/HorizontalMultiLevelHierarchy"/>
    <dgm:cxn modelId="{0B54EE98-F206-42C8-9B4F-B1B9ABF0F1D6}" type="presOf" srcId="{1B8BAA22-F9A3-42AB-8F97-722F456595EC}" destId="{92EE8588-F594-4515-B9CD-D7B91F04CD33}" srcOrd="1" destOrd="0" presId="urn:microsoft.com/office/officeart/2008/layout/HorizontalMultiLevelHierarchy"/>
    <dgm:cxn modelId="{1BCB088C-319C-4812-B412-179C6E72B75F}" srcId="{393996DF-01BF-453A-8561-54757E2392EF}" destId="{BB8BD036-5F15-48C0-B536-6D2ABE8444EC}" srcOrd="1" destOrd="0" parTransId="{8F47103D-16ED-470C-8C28-F115058D6F99}" sibTransId="{B280A656-FCA9-4F48-B251-1B92C8CF47BA}"/>
    <dgm:cxn modelId="{0ED4E0A0-908A-44D0-8A03-A2ECD046FC7A}" type="presOf" srcId="{AEE9F022-BD9B-4DC3-B734-5D8C5AD86674}" destId="{3B794E54-2E13-4ABB-B31B-EDA0AB9EAD92}" srcOrd="0" destOrd="0" presId="urn:microsoft.com/office/officeart/2008/layout/HorizontalMultiLevelHierarchy"/>
    <dgm:cxn modelId="{5E5DC00D-A098-4D89-A317-9D822DDA1AA1}" type="presOf" srcId="{16A7A2E2-6F88-443C-B2C4-362B6F91DE07}" destId="{E752E5C3-D3F4-4D6B-879E-0753A167B27B}" srcOrd="1" destOrd="0" presId="urn:microsoft.com/office/officeart/2008/layout/HorizontalMultiLevelHierarchy"/>
    <dgm:cxn modelId="{D1745547-1843-4A51-8015-48FACBA8D187}" type="presOf" srcId="{9B4C6031-A6B5-4716-98E5-D9ED3DB140EE}" destId="{C2C200FA-262C-404F-87DD-D10F859BCD64}" srcOrd="0" destOrd="0" presId="urn:microsoft.com/office/officeart/2008/layout/HorizontalMultiLevelHierarchy"/>
    <dgm:cxn modelId="{C9F6A166-93E5-4274-97A5-6B8BC46C1197}" type="presOf" srcId="{8F47103D-16ED-470C-8C28-F115058D6F99}" destId="{077BF680-32E4-4E2F-A42A-881AB92D9A06}" srcOrd="0" destOrd="0" presId="urn:microsoft.com/office/officeart/2008/layout/HorizontalMultiLevelHierarchy"/>
    <dgm:cxn modelId="{FF282BEB-1FDD-4E09-A69D-6F80E752BFE9}" type="presOf" srcId="{40DC643D-73DE-4502-869A-5B2B8D38FCEA}" destId="{965E32DB-2C1A-4A3C-BC62-5AFA90A0F4C4}" srcOrd="0" destOrd="0" presId="urn:microsoft.com/office/officeart/2008/layout/HorizontalMultiLevelHierarchy"/>
    <dgm:cxn modelId="{B2FDCFD8-8BFA-4E9D-A9ED-C3DAEC78BB9B}" type="presOf" srcId="{0F2E9543-BC4B-46FA-8AA1-2F29EE71957D}" destId="{9DAE1AB8-DD6B-40D4-B9B3-0ED9BB1FEB3C}" srcOrd="1" destOrd="0" presId="urn:microsoft.com/office/officeart/2008/layout/HorizontalMultiLevelHierarchy"/>
    <dgm:cxn modelId="{A90B0543-2F3A-4178-8F73-6C655BA72689}" type="presOf" srcId="{0F2E9543-BC4B-46FA-8AA1-2F29EE71957D}" destId="{B7FE74A5-F22C-4D6E-94C3-11B13899C889}" srcOrd="0" destOrd="0" presId="urn:microsoft.com/office/officeart/2008/layout/HorizontalMultiLevelHierarchy"/>
    <dgm:cxn modelId="{CBA9ED55-F964-41A4-A901-D775810B722E}" type="presOf" srcId="{AEE9F022-BD9B-4DC3-B734-5D8C5AD86674}" destId="{9E015EB5-CC93-4441-8465-531BC35BFACD}" srcOrd="1" destOrd="0" presId="urn:microsoft.com/office/officeart/2008/layout/HorizontalMultiLevelHierarchy"/>
    <dgm:cxn modelId="{C568CF4A-866C-4850-915F-F0315F0E9470}" type="presOf" srcId="{4F9F3211-971A-449E-83DB-6F1D5DAADEF4}" destId="{B0125AF8-B4AD-4584-81FB-85A459E87D15}" srcOrd="0" destOrd="0" presId="urn:microsoft.com/office/officeart/2008/layout/HorizontalMultiLevelHierarchy"/>
    <dgm:cxn modelId="{7379D91C-3E86-4C71-8FFB-FA19DF96330B}" srcId="{393996DF-01BF-453A-8561-54757E2392EF}" destId="{40DC643D-73DE-4502-869A-5B2B8D38FCEA}" srcOrd="0" destOrd="0" parTransId="{16A7A2E2-6F88-443C-B2C4-362B6F91DE07}" sibTransId="{F9542891-3E6E-42B8-95CA-A27507DA7399}"/>
    <dgm:cxn modelId="{24FAAC50-EFF8-4C5C-A845-7916B06E3FD4}" srcId="{39FED46C-A559-47CC-A6CD-870E90E76798}" destId="{1D151DD2-267A-4A0A-B4DD-A7C69D5978A1}" srcOrd="1" destOrd="0" parTransId="{1B8BAA22-F9A3-42AB-8F97-722F456595EC}" sibTransId="{694E1CAA-C779-46F8-B37D-7328B6A4F700}"/>
    <dgm:cxn modelId="{DDB097C9-F418-46FC-BC66-8A857035FDAD}" type="presOf" srcId="{1B8BAA22-F9A3-42AB-8F97-722F456595EC}" destId="{E964507E-C67B-455F-80B3-40C0B973FBEA}" srcOrd="0" destOrd="0" presId="urn:microsoft.com/office/officeart/2008/layout/HorizontalMultiLevelHierarchy"/>
    <dgm:cxn modelId="{792C4B6C-DE2D-4AC9-9295-5C5BF6859804}" type="presOf" srcId="{BB8BD036-5F15-48C0-B536-6D2ABE8444EC}" destId="{009C5CB2-B37E-4F30-8075-0F7A43E71B9D}" srcOrd="0" destOrd="0" presId="urn:microsoft.com/office/officeart/2008/layout/HorizontalMultiLevelHierarchy"/>
    <dgm:cxn modelId="{BEECE3B3-7AC9-467C-AFA6-8B186ADA93A5}" type="presOf" srcId="{393996DF-01BF-453A-8561-54757E2392EF}" destId="{2177201D-79F2-4761-AD75-8D0FA73E7A95}" srcOrd="0" destOrd="0" presId="urn:microsoft.com/office/officeart/2008/layout/HorizontalMultiLevelHierarchy"/>
    <dgm:cxn modelId="{1ADD38A3-2729-4556-9597-C148D3E46A3B}" srcId="{39FED46C-A559-47CC-A6CD-870E90E76798}" destId="{393996DF-01BF-453A-8561-54757E2392EF}" srcOrd="0" destOrd="0" parTransId="{9B4C6031-A6B5-4716-98E5-D9ED3DB140EE}" sibTransId="{8190B117-30E3-427D-86B6-0947FBEDDC03}"/>
    <dgm:cxn modelId="{64471478-B4C9-42F8-9FF6-E3C99FB297D2}" type="presOf" srcId="{68C6EA2C-9756-4358-950E-F842F17331DA}" destId="{5F8314E3-D80F-4423-BE67-DF317E364DED}" srcOrd="0" destOrd="0" presId="urn:microsoft.com/office/officeart/2008/layout/HorizontalMultiLevelHierarchy"/>
    <dgm:cxn modelId="{6B4E04E6-7D40-40D5-AC88-AC64653A867F}" srcId="{2A7243A5-CE37-4D54-8C4E-F9CA1A32A492}" destId="{68C6EA2C-9756-4358-950E-F842F17331DA}" srcOrd="0" destOrd="0" parTransId="{C10C9A73-019F-4F8A-941E-831DA62B75DC}" sibTransId="{6BAAB5FD-8373-4A60-87CF-980254E8871A}"/>
    <dgm:cxn modelId="{62D3AA07-179B-4F15-8874-77E96A1B82B1}" type="presOf" srcId="{8F47103D-16ED-470C-8C28-F115058D6F99}" destId="{221B8F29-C4A3-4AFF-8BBE-D4E74534EB36}" srcOrd="1" destOrd="0" presId="urn:microsoft.com/office/officeart/2008/layout/HorizontalMultiLevelHierarchy"/>
    <dgm:cxn modelId="{F4403091-D8C8-47FF-9A8E-06118D51D630}" srcId="{4F9F3211-971A-449E-83DB-6F1D5DAADEF4}" destId="{4C7B31DD-7942-421C-ACA3-B03697AB2B44}" srcOrd="0" destOrd="0" parTransId="{8CA626B0-D295-46DD-919E-AB75E4969E47}" sibTransId="{159E9EF3-7F73-49C3-86B5-6827FF39E6DB}"/>
    <dgm:cxn modelId="{4ABA64B1-CFA9-4ECE-82BC-BF9984DA9244}" srcId="{4C7B31DD-7942-421C-ACA3-B03697AB2B44}" destId="{2A7243A5-CE37-4D54-8C4E-F9CA1A32A492}" srcOrd="0" destOrd="0" parTransId="{0F2E9543-BC4B-46FA-8AA1-2F29EE71957D}" sibTransId="{A35AE601-8C32-4434-A794-19AF59C706A9}"/>
    <dgm:cxn modelId="{A85B1BC8-C8B5-4C28-8887-B6855BAA0FE0}" type="presOf" srcId="{C10C9A73-019F-4F8A-941E-831DA62B75DC}" destId="{14A9EFFC-275D-409C-BCDA-BD9C6CBECEC5}" srcOrd="1" destOrd="0" presId="urn:microsoft.com/office/officeart/2008/layout/HorizontalMultiLevelHierarchy"/>
    <dgm:cxn modelId="{B7AA88AE-425D-4F9B-9953-E5E952E11E6E}" type="presOf" srcId="{1D151DD2-267A-4A0A-B4DD-A7C69D5978A1}" destId="{7F377248-E2AE-4E1A-8F34-75D2A82A79C4}" srcOrd="0" destOrd="0" presId="urn:microsoft.com/office/officeart/2008/layout/HorizontalMultiLevelHierarchy"/>
    <dgm:cxn modelId="{5F963E43-6A23-48FE-9A98-A3E90E40F9D8}" type="presOf" srcId="{2A7243A5-CE37-4D54-8C4E-F9CA1A32A492}" destId="{FBD356A2-5FF1-484C-A57E-52FAE58B384B}" srcOrd="0" destOrd="0" presId="urn:microsoft.com/office/officeart/2008/layout/HorizontalMultiLevelHierarchy"/>
    <dgm:cxn modelId="{E0F81143-B479-416E-B207-A4C703256B1F}" type="presOf" srcId="{16A7A2E2-6F88-443C-B2C4-362B6F91DE07}" destId="{FCCF65D7-1BE0-4DE6-AB79-A3A5F171576A}" srcOrd="0" destOrd="0" presId="urn:microsoft.com/office/officeart/2008/layout/HorizontalMultiLevelHierarchy"/>
    <dgm:cxn modelId="{678176A9-83C1-47E8-8B33-4C2C5E3A73D7}" srcId="{4C7B31DD-7942-421C-ACA3-B03697AB2B44}" destId="{39FED46C-A559-47CC-A6CD-870E90E76798}" srcOrd="1" destOrd="0" parTransId="{AEE9F022-BD9B-4DC3-B734-5D8C5AD86674}" sibTransId="{F7B0D991-5442-495D-9862-65C1BCB19C0F}"/>
    <dgm:cxn modelId="{4FB94BD8-099D-490B-9560-3319569B400A}" type="presParOf" srcId="{B0125AF8-B4AD-4584-81FB-85A459E87D15}" destId="{77C44A18-2D66-4B77-A155-76DC18774B72}" srcOrd="0" destOrd="0" presId="urn:microsoft.com/office/officeart/2008/layout/HorizontalMultiLevelHierarchy"/>
    <dgm:cxn modelId="{3B5D108A-A76F-4028-A675-7B1F8E68AC7D}" type="presParOf" srcId="{77C44A18-2D66-4B77-A155-76DC18774B72}" destId="{EA4C46F1-54C1-4010-8999-188BA5757D6D}" srcOrd="0" destOrd="0" presId="urn:microsoft.com/office/officeart/2008/layout/HorizontalMultiLevelHierarchy"/>
    <dgm:cxn modelId="{2BF4FBFA-A517-412A-B088-F677C6643E34}" type="presParOf" srcId="{77C44A18-2D66-4B77-A155-76DC18774B72}" destId="{F0ADD4B4-3F9E-4ACD-BB1E-BB33DCA112DF}" srcOrd="1" destOrd="0" presId="urn:microsoft.com/office/officeart/2008/layout/HorizontalMultiLevelHierarchy"/>
    <dgm:cxn modelId="{5E323C01-B41F-4643-A44B-7D86F372A798}" type="presParOf" srcId="{F0ADD4B4-3F9E-4ACD-BB1E-BB33DCA112DF}" destId="{B7FE74A5-F22C-4D6E-94C3-11B13899C889}" srcOrd="0" destOrd="0" presId="urn:microsoft.com/office/officeart/2008/layout/HorizontalMultiLevelHierarchy"/>
    <dgm:cxn modelId="{8858BE98-FB89-4BDC-AF48-F48B56F96D2A}" type="presParOf" srcId="{B7FE74A5-F22C-4D6E-94C3-11B13899C889}" destId="{9DAE1AB8-DD6B-40D4-B9B3-0ED9BB1FEB3C}" srcOrd="0" destOrd="0" presId="urn:microsoft.com/office/officeart/2008/layout/HorizontalMultiLevelHierarchy"/>
    <dgm:cxn modelId="{934E5456-1912-4407-8DBA-6A5D0AA0B713}" type="presParOf" srcId="{F0ADD4B4-3F9E-4ACD-BB1E-BB33DCA112DF}" destId="{BA3975D8-2F4C-4CC1-8A58-A889BFBF8567}" srcOrd="1" destOrd="0" presId="urn:microsoft.com/office/officeart/2008/layout/HorizontalMultiLevelHierarchy"/>
    <dgm:cxn modelId="{31E09466-DD54-409D-8273-E1F1D8FF1D06}" type="presParOf" srcId="{BA3975D8-2F4C-4CC1-8A58-A889BFBF8567}" destId="{FBD356A2-5FF1-484C-A57E-52FAE58B384B}" srcOrd="0" destOrd="0" presId="urn:microsoft.com/office/officeart/2008/layout/HorizontalMultiLevelHierarchy"/>
    <dgm:cxn modelId="{F27FBFB1-46BD-4BC8-AF26-CD7A76D5F091}" type="presParOf" srcId="{BA3975D8-2F4C-4CC1-8A58-A889BFBF8567}" destId="{148E88ED-26B0-4F2A-8D1D-52C111416313}" srcOrd="1" destOrd="0" presId="urn:microsoft.com/office/officeart/2008/layout/HorizontalMultiLevelHierarchy"/>
    <dgm:cxn modelId="{C48759BC-0E1A-40E7-AADC-3118F74A85FA}" type="presParOf" srcId="{148E88ED-26B0-4F2A-8D1D-52C111416313}" destId="{DACE347E-44B2-4D19-89CC-EF1AA2036964}" srcOrd="0" destOrd="0" presId="urn:microsoft.com/office/officeart/2008/layout/HorizontalMultiLevelHierarchy"/>
    <dgm:cxn modelId="{5F78A815-9394-478E-A0F4-4632FBF0D8AC}" type="presParOf" srcId="{DACE347E-44B2-4D19-89CC-EF1AA2036964}" destId="{14A9EFFC-275D-409C-BCDA-BD9C6CBECEC5}" srcOrd="0" destOrd="0" presId="urn:microsoft.com/office/officeart/2008/layout/HorizontalMultiLevelHierarchy"/>
    <dgm:cxn modelId="{78174095-BAF1-490C-B582-AB7F2D2ED5AF}" type="presParOf" srcId="{148E88ED-26B0-4F2A-8D1D-52C111416313}" destId="{EFB0D4EB-75CA-45EC-A7B0-5757221344DA}" srcOrd="1" destOrd="0" presId="urn:microsoft.com/office/officeart/2008/layout/HorizontalMultiLevelHierarchy"/>
    <dgm:cxn modelId="{A685159F-3A4A-45E7-A2B9-0C5B955990C4}" type="presParOf" srcId="{EFB0D4EB-75CA-45EC-A7B0-5757221344DA}" destId="{5F8314E3-D80F-4423-BE67-DF317E364DED}" srcOrd="0" destOrd="0" presId="urn:microsoft.com/office/officeart/2008/layout/HorizontalMultiLevelHierarchy"/>
    <dgm:cxn modelId="{49AF76C3-7B49-4562-980E-8AAAA629773E}" type="presParOf" srcId="{EFB0D4EB-75CA-45EC-A7B0-5757221344DA}" destId="{B8797BC8-3EB3-4B63-8C85-9C515E749A39}" srcOrd="1" destOrd="0" presId="urn:microsoft.com/office/officeart/2008/layout/HorizontalMultiLevelHierarchy"/>
    <dgm:cxn modelId="{5C77C7A1-794B-4B32-B371-8072DC622932}" type="presParOf" srcId="{F0ADD4B4-3F9E-4ACD-BB1E-BB33DCA112DF}" destId="{3B794E54-2E13-4ABB-B31B-EDA0AB9EAD92}" srcOrd="2" destOrd="0" presId="urn:microsoft.com/office/officeart/2008/layout/HorizontalMultiLevelHierarchy"/>
    <dgm:cxn modelId="{48EDAAC0-C0F4-4191-A666-887A8029DEB7}" type="presParOf" srcId="{3B794E54-2E13-4ABB-B31B-EDA0AB9EAD92}" destId="{9E015EB5-CC93-4441-8465-531BC35BFACD}" srcOrd="0" destOrd="0" presId="urn:microsoft.com/office/officeart/2008/layout/HorizontalMultiLevelHierarchy"/>
    <dgm:cxn modelId="{5BFF7BED-229C-43D3-B648-EBB32700ADF8}" type="presParOf" srcId="{F0ADD4B4-3F9E-4ACD-BB1E-BB33DCA112DF}" destId="{FB8DCF55-A6AC-4A63-B86C-9B90C745097A}" srcOrd="3" destOrd="0" presId="urn:microsoft.com/office/officeart/2008/layout/HorizontalMultiLevelHierarchy"/>
    <dgm:cxn modelId="{9C18233B-F8D2-4E8A-BDC8-C7688A479773}" type="presParOf" srcId="{FB8DCF55-A6AC-4A63-B86C-9B90C745097A}" destId="{6C33949E-107B-41E9-AA41-7AA3E1C4B878}" srcOrd="0" destOrd="0" presId="urn:microsoft.com/office/officeart/2008/layout/HorizontalMultiLevelHierarchy"/>
    <dgm:cxn modelId="{B40CB965-5195-4C02-A0FD-58587982FABE}" type="presParOf" srcId="{FB8DCF55-A6AC-4A63-B86C-9B90C745097A}" destId="{55BB108C-BDD3-464E-94FB-EC196EC796EC}" srcOrd="1" destOrd="0" presId="urn:microsoft.com/office/officeart/2008/layout/HorizontalMultiLevelHierarchy"/>
    <dgm:cxn modelId="{72FACE67-B2F5-4965-9A23-85CC1E8D119B}" type="presParOf" srcId="{55BB108C-BDD3-464E-94FB-EC196EC796EC}" destId="{C2C200FA-262C-404F-87DD-D10F859BCD64}" srcOrd="0" destOrd="0" presId="urn:microsoft.com/office/officeart/2008/layout/HorizontalMultiLevelHierarchy"/>
    <dgm:cxn modelId="{5EDA8C3F-7BAC-4BF9-982F-D7C294C52F1A}" type="presParOf" srcId="{C2C200FA-262C-404F-87DD-D10F859BCD64}" destId="{9E3CC3F0-C4C6-48B2-89E2-F51CB69D660D}" srcOrd="0" destOrd="0" presId="urn:microsoft.com/office/officeart/2008/layout/HorizontalMultiLevelHierarchy"/>
    <dgm:cxn modelId="{EB47CB6F-18CE-48D6-A33C-EF5FBB0D3C39}" type="presParOf" srcId="{55BB108C-BDD3-464E-94FB-EC196EC796EC}" destId="{6858F082-BB1A-4940-A1F4-B26EC0F9F88E}" srcOrd="1" destOrd="0" presId="urn:microsoft.com/office/officeart/2008/layout/HorizontalMultiLevelHierarchy"/>
    <dgm:cxn modelId="{3CAAA914-0BB7-41DB-99A1-292802CF29FA}" type="presParOf" srcId="{6858F082-BB1A-4940-A1F4-B26EC0F9F88E}" destId="{2177201D-79F2-4761-AD75-8D0FA73E7A95}" srcOrd="0" destOrd="0" presId="urn:microsoft.com/office/officeart/2008/layout/HorizontalMultiLevelHierarchy"/>
    <dgm:cxn modelId="{FB58153B-4235-4CDF-B74B-A31D3060FDA7}" type="presParOf" srcId="{6858F082-BB1A-4940-A1F4-B26EC0F9F88E}" destId="{72B5CAD2-233E-40B2-949E-8D470CE2151A}" srcOrd="1" destOrd="0" presId="urn:microsoft.com/office/officeart/2008/layout/HorizontalMultiLevelHierarchy"/>
    <dgm:cxn modelId="{98EA237B-4AB8-449A-BF3D-C6A673AEC69D}" type="presParOf" srcId="{72B5CAD2-233E-40B2-949E-8D470CE2151A}" destId="{FCCF65D7-1BE0-4DE6-AB79-A3A5F171576A}" srcOrd="0" destOrd="0" presId="urn:microsoft.com/office/officeart/2008/layout/HorizontalMultiLevelHierarchy"/>
    <dgm:cxn modelId="{FA5909D3-0966-48ED-B4A4-8AE953452B14}" type="presParOf" srcId="{FCCF65D7-1BE0-4DE6-AB79-A3A5F171576A}" destId="{E752E5C3-D3F4-4D6B-879E-0753A167B27B}" srcOrd="0" destOrd="0" presId="urn:microsoft.com/office/officeart/2008/layout/HorizontalMultiLevelHierarchy"/>
    <dgm:cxn modelId="{72D1C214-2BC3-47B8-BE0E-6671831870B3}" type="presParOf" srcId="{72B5CAD2-233E-40B2-949E-8D470CE2151A}" destId="{458C45BF-CF27-4E3C-A63D-CC7528BD4791}" srcOrd="1" destOrd="0" presId="urn:microsoft.com/office/officeart/2008/layout/HorizontalMultiLevelHierarchy"/>
    <dgm:cxn modelId="{D3D3E1B0-AE77-4D3A-9BBA-3B2B5F56B9B6}" type="presParOf" srcId="{458C45BF-CF27-4E3C-A63D-CC7528BD4791}" destId="{965E32DB-2C1A-4A3C-BC62-5AFA90A0F4C4}" srcOrd="0" destOrd="0" presId="urn:microsoft.com/office/officeart/2008/layout/HorizontalMultiLevelHierarchy"/>
    <dgm:cxn modelId="{F04AD518-92EC-4315-A470-6C8713C2FD0E}" type="presParOf" srcId="{458C45BF-CF27-4E3C-A63D-CC7528BD4791}" destId="{CF7FBDBF-573F-4161-A681-346AAC60DD6D}" srcOrd="1" destOrd="0" presId="urn:microsoft.com/office/officeart/2008/layout/HorizontalMultiLevelHierarchy"/>
    <dgm:cxn modelId="{279AC21B-AB38-4B2E-88B8-047D72A64C65}" type="presParOf" srcId="{72B5CAD2-233E-40B2-949E-8D470CE2151A}" destId="{077BF680-32E4-4E2F-A42A-881AB92D9A06}" srcOrd="2" destOrd="0" presId="urn:microsoft.com/office/officeart/2008/layout/HorizontalMultiLevelHierarchy"/>
    <dgm:cxn modelId="{CE9A73AD-0451-46A6-A9D7-F5B96AF96AF5}" type="presParOf" srcId="{077BF680-32E4-4E2F-A42A-881AB92D9A06}" destId="{221B8F29-C4A3-4AFF-8BBE-D4E74534EB36}" srcOrd="0" destOrd="0" presId="urn:microsoft.com/office/officeart/2008/layout/HorizontalMultiLevelHierarchy"/>
    <dgm:cxn modelId="{4255D97E-6911-4A86-942E-8A4F04B85FCC}" type="presParOf" srcId="{72B5CAD2-233E-40B2-949E-8D470CE2151A}" destId="{3A6C91ED-57BE-4185-8666-955C4064670E}" srcOrd="3" destOrd="0" presId="urn:microsoft.com/office/officeart/2008/layout/HorizontalMultiLevelHierarchy"/>
    <dgm:cxn modelId="{0C42E5D7-B44B-4734-A504-B05EABE021B6}" type="presParOf" srcId="{3A6C91ED-57BE-4185-8666-955C4064670E}" destId="{009C5CB2-B37E-4F30-8075-0F7A43E71B9D}" srcOrd="0" destOrd="0" presId="urn:microsoft.com/office/officeart/2008/layout/HorizontalMultiLevelHierarchy"/>
    <dgm:cxn modelId="{7EF8D5CB-C407-4486-B58E-43C1F996B121}" type="presParOf" srcId="{3A6C91ED-57BE-4185-8666-955C4064670E}" destId="{33724F53-4A34-4B3D-A638-97FBD2654578}" srcOrd="1" destOrd="0" presId="urn:microsoft.com/office/officeart/2008/layout/HorizontalMultiLevelHierarchy"/>
    <dgm:cxn modelId="{F8572787-1AE4-4365-9712-D3721B5F77C6}" type="presParOf" srcId="{55BB108C-BDD3-464E-94FB-EC196EC796EC}" destId="{E964507E-C67B-455F-80B3-40C0B973FBEA}" srcOrd="2" destOrd="0" presId="urn:microsoft.com/office/officeart/2008/layout/HorizontalMultiLevelHierarchy"/>
    <dgm:cxn modelId="{517D9845-A963-4128-AF79-CBBAC265535E}" type="presParOf" srcId="{E964507E-C67B-455F-80B3-40C0B973FBEA}" destId="{92EE8588-F594-4515-B9CD-D7B91F04CD33}" srcOrd="0" destOrd="0" presId="urn:microsoft.com/office/officeart/2008/layout/HorizontalMultiLevelHierarchy"/>
    <dgm:cxn modelId="{143126FC-FDFD-4C7B-AEA8-11927A68EAEE}" type="presParOf" srcId="{55BB108C-BDD3-464E-94FB-EC196EC796EC}" destId="{8B85B2E0-068E-479D-B074-26DE3BCE456E}" srcOrd="3" destOrd="0" presId="urn:microsoft.com/office/officeart/2008/layout/HorizontalMultiLevelHierarchy"/>
    <dgm:cxn modelId="{4A75DD2F-5163-46BD-A996-E67A8C8C6A3E}" type="presParOf" srcId="{8B85B2E0-068E-479D-B074-26DE3BCE456E}" destId="{7F377248-E2AE-4E1A-8F34-75D2A82A79C4}" srcOrd="0" destOrd="0" presId="urn:microsoft.com/office/officeart/2008/layout/HorizontalMultiLevelHierarchy"/>
    <dgm:cxn modelId="{76457F65-A58D-4534-B625-76959E06FB61}" type="presParOf" srcId="{8B85B2E0-068E-479D-B074-26DE3BCE456E}" destId="{38BEDEBF-FA1B-4CBE-A442-796D59D7F606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64507E-C67B-455F-80B3-40C0B973FBEA}">
      <dsp:nvSpPr>
        <dsp:cNvPr id="0" name=""/>
        <dsp:cNvSpPr/>
      </dsp:nvSpPr>
      <dsp:spPr>
        <a:xfrm>
          <a:off x="4573027" y="2835522"/>
          <a:ext cx="479212" cy="4565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39606" y="0"/>
              </a:lnTo>
              <a:lnTo>
                <a:pt x="239606" y="456567"/>
              </a:lnTo>
              <a:lnTo>
                <a:pt x="479212" y="45656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4796086" y="3047258"/>
        <a:ext cx="33094" cy="33094"/>
      </dsp:txXfrm>
    </dsp:sp>
    <dsp:sp modelId="{077BF680-32E4-4E2F-A42A-881AB92D9A06}">
      <dsp:nvSpPr>
        <dsp:cNvPr id="0" name=""/>
        <dsp:cNvSpPr/>
      </dsp:nvSpPr>
      <dsp:spPr>
        <a:xfrm>
          <a:off x="7448304" y="2378955"/>
          <a:ext cx="479212" cy="4565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39606" y="0"/>
              </a:lnTo>
              <a:lnTo>
                <a:pt x="239606" y="456567"/>
              </a:lnTo>
              <a:lnTo>
                <a:pt x="479212" y="45656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7671364" y="2590691"/>
        <a:ext cx="33094" cy="33094"/>
      </dsp:txXfrm>
    </dsp:sp>
    <dsp:sp modelId="{FCCF65D7-1BE0-4DE6-AB79-A3A5F171576A}">
      <dsp:nvSpPr>
        <dsp:cNvPr id="0" name=""/>
        <dsp:cNvSpPr/>
      </dsp:nvSpPr>
      <dsp:spPr>
        <a:xfrm>
          <a:off x="7448304" y="1922388"/>
          <a:ext cx="479212" cy="456567"/>
        </a:xfrm>
        <a:custGeom>
          <a:avLst/>
          <a:gdLst/>
          <a:ahLst/>
          <a:cxnLst/>
          <a:rect l="0" t="0" r="0" b="0"/>
          <a:pathLst>
            <a:path>
              <a:moveTo>
                <a:pt x="0" y="456567"/>
              </a:moveTo>
              <a:lnTo>
                <a:pt x="239606" y="456567"/>
              </a:lnTo>
              <a:lnTo>
                <a:pt x="239606" y="0"/>
              </a:lnTo>
              <a:lnTo>
                <a:pt x="479212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7671364" y="2134124"/>
        <a:ext cx="33094" cy="33094"/>
      </dsp:txXfrm>
    </dsp:sp>
    <dsp:sp modelId="{C2C200FA-262C-404F-87DD-D10F859BCD64}">
      <dsp:nvSpPr>
        <dsp:cNvPr id="0" name=""/>
        <dsp:cNvSpPr/>
      </dsp:nvSpPr>
      <dsp:spPr>
        <a:xfrm>
          <a:off x="4573027" y="2378955"/>
          <a:ext cx="479212" cy="456567"/>
        </a:xfrm>
        <a:custGeom>
          <a:avLst/>
          <a:gdLst/>
          <a:ahLst/>
          <a:cxnLst/>
          <a:rect l="0" t="0" r="0" b="0"/>
          <a:pathLst>
            <a:path>
              <a:moveTo>
                <a:pt x="0" y="456567"/>
              </a:moveTo>
              <a:lnTo>
                <a:pt x="239606" y="456567"/>
              </a:lnTo>
              <a:lnTo>
                <a:pt x="239606" y="0"/>
              </a:lnTo>
              <a:lnTo>
                <a:pt x="479212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4796086" y="2590691"/>
        <a:ext cx="33094" cy="33094"/>
      </dsp:txXfrm>
    </dsp:sp>
    <dsp:sp modelId="{3B794E54-2E13-4ABB-B31B-EDA0AB9EAD92}">
      <dsp:nvSpPr>
        <dsp:cNvPr id="0" name=""/>
        <dsp:cNvSpPr/>
      </dsp:nvSpPr>
      <dsp:spPr>
        <a:xfrm>
          <a:off x="1697750" y="1922388"/>
          <a:ext cx="479212" cy="9131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39606" y="0"/>
              </a:lnTo>
              <a:lnTo>
                <a:pt x="239606" y="913134"/>
              </a:lnTo>
              <a:lnTo>
                <a:pt x="479212" y="91313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1911575" y="2353174"/>
        <a:ext cx="51562" cy="51562"/>
      </dsp:txXfrm>
    </dsp:sp>
    <dsp:sp modelId="{DACE347E-44B2-4D19-89CC-EF1AA2036964}">
      <dsp:nvSpPr>
        <dsp:cNvPr id="0" name=""/>
        <dsp:cNvSpPr/>
      </dsp:nvSpPr>
      <dsp:spPr>
        <a:xfrm>
          <a:off x="4573027" y="963533"/>
          <a:ext cx="47921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79212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4800653" y="997273"/>
        <a:ext cx="23960" cy="23960"/>
      </dsp:txXfrm>
    </dsp:sp>
    <dsp:sp modelId="{B7FE74A5-F22C-4D6E-94C3-11B13899C889}">
      <dsp:nvSpPr>
        <dsp:cNvPr id="0" name=""/>
        <dsp:cNvSpPr/>
      </dsp:nvSpPr>
      <dsp:spPr>
        <a:xfrm>
          <a:off x="1697750" y="1009253"/>
          <a:ext cx="479212" cy="913134"/>
        </a:xfrm>
        <a:custGeom>
          <a:avLst/>
          <a:gdLst/>
          <a:ahLst/>
          <a:cxnLst/>
          <a:rect l="0" t="0" r="0" b="0"/>
          <a:pathLst>
            <a:path>
              <a:moveTo>
                <a:pt x="0" y="913134"/>
              </a:moveTo>
              <a:lnTo>
                <a:pt x="239606" y="913134"/>
              </a:lnTo>
              <a:lnTo>
                <a:pt x="239606" y="0"/>
              </a:lnTo>
              <a:lnTo>
                <a:pt x="479212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1911575" y="1440039"/>
        <a:ext cx="51562" cy="51562"/>
      </dsp:txXfrm>
    </dsp:sp>
    <dsp:sp modelId="{EA4C46F1-54C1-4010-8999-188BA5757D6D}">
      <dsp:nvSpPr>
        <dsp:cNvPr id="0" name=""/>
        <dsp:cNvSpPr/>
      </dsp:nvSpPr>
      <dsp:spPr>
        <a:xfrm rot="16200000">
          <a:off x="-589891" y="1557134"/>
          <a:ext cx="3844776" cy="7305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845" tIns="29845" rIns="29845" bIns="29845" numCol="1" spcCol="1270" anchor="ctr" anchorCtr="0">
          <a:noAutofit/>
        </a:bodyPr>
        <a:lstStyle/>
        <a:p>
          <a:pPr lvl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kern="1200" dirty="0" smtClean="0"/>
            <a:t>Hazards</a:t>
          </a:r>
          <a:endParaRPr lang="ru-RU" sz="4700" kern="1200" dirty="0"/>
        </a:p>
      </dsp:txBody>
      <dsp:txXfrm>
        <a:off x="-589891" y="1557134"/>
        <a:ext cx="3844776" cy="730507"/>
      </dsp:txXfrm>
    </dsp:sp>
    <dsp:sp modelId="{FBD356A2-5FF1-484C-A57E-52FAE58B384B}">
      <dsp:nvSpPr>
        <dsp:cNvPr id="0" name=""/>
        <dsp:cNvSpPr/>
      </dsp:nvSpPr>
      <dsp:spPr>
        <a:xfrm>
          <a:off x="2176963" y="643999"/>
          <a:ext cx="2396064" cy="7305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500" kern="1200" dirty="0" smtClean="0"/>
            <a:t>«</a:t>
          </a:r>
          <a:r>
            <a:rPr lang="en-US" sz="2500" kern="1200" dirty="0" smtClean="0"/>
            <a:t>From within</a:t>
          </a:r>
          <a:r>
            <a:rPr lang="ru-RU" sz="2500" kern="1200" dirty="0" smtClean="0"/>
            <a:t>»</a:t>
          </a:r>
          <a:endParaRPr lang="ru-RU" sz="2500" kern="1200" dirty="0"/>
        </a:p>
      </dsp:txBody>
      <dsp:txXfrm>
        <a:off x="2176963" y="643999"/>
        <a:ext cx="2396064" cy="730507"/>
      </dsp:txXfrm>
    </dsp:sp>
    <dsp:sp modelId="{5F8314E3-D80F-4423-BE67-DF317E364DED}">
      <dsp:nvSpPr>
        <dsp:cNvPr id="0" name=""/>
        <dsp:cNvSpPr/>
      </dsp:nvSpPr>
      <dsp:spPr>
        <a:xfrm>
          <a:off x="5052240" y="643999"/>
          <a:ext cx="2396064" cy="7305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Component failures</a:t>
          </a:r>
          <a:endParaRPr lang="ru-RU" sz="2500" kern="1200" dirty="0"/>
        </a:p>
      </dsp:txBody>
      <dsp:txXfrm>
        <a:off x="5052240" y="643999"/>
        <a:ext cx="2396064" cy="730507"/>
      </dsp:txXfrm>
    </dsp:sp>
    <dsp:sp modelId="{6C33949E-107B-41E9-AA41-7AA3E1C4B878}">
      <dsp:nvSpPr>
        <dsp:cNvPr id="0" name=""/>
        <dsp:cNvSpPr/>
      </dsp:nvSpPr>
      <dsp:spPr>
        <a:xfrm>
          <a:off x="2176963" y="2470268"/>
          <a:ext cx="2396064" cy="7305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500" kern="1200" dirty="0" smtClean="0"/>
            <a:t>«</a:t>
          </a:r>
          <a:r>
            <a:rPr lang="en-US" sz="2500" kern="1200" dirty="0" smtClean="0"/>
            <a:t>From outside</a:t>
          </a:r>
          <a:r>
            <a:rPr lang="ru-RU" sz="2500" kern="1200" dirty="0" smtClean="0"/>
            <a:t>»</a:t>
          </a:r>
          <a:endParaRPr lang="ru-RU" sz="2500" kern="1200" dirty="0"/>
        </a:p>
      </dsp:txBody>
      <dsp:txXfrm>
        <a:off x="2176963" y="2470268"/>
        <a:ext cx="2396064" cy="730507"/>
      </dsp:txXfrm>
    </dsp:sp>
    <dsp:sp modelId="{2177201D-79F2-4761-AD75-8D0FA73E7A95}">
      <dsp:nvSpPr>
        <dsp:cNvPr id="0" name=""/>
        <dsp:cNvSpPr/>
      </dsp:nvSpPr>
      <dsp:spPr>
        <a:xfrm>
          <a:off x="5052240" y="2013701"/>
          <a:ext cx="2396064" cy="7305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Human actions</a:t>
          </a:r>
          <a:endParaRPr lang="ru-RU" sz="2500" kern="1200" dirty="0"/>
        </a:p>
      </dsp:txBody>
      <dsp:txXfrm>
        <a:off x="5052240" y="2013701"/>
        <a:ext cx="2396064" cy="730507"/>
      </dsp:txXfrm>
    </dsp:sp>
    <dsp:sp modelId="{965E32DB-2C1A-4A3C-BC62-5AFA90A0F4C4}">
      <dsp:nvSpPr>
        <dsp:cNvPr id="0" name=""/>
        <dsp:cNvSpPr/>
      </dsp:nvSpPr>
      <dsp:spPr>
        <a:xfrm>
          <a:off x="7927517" y="1557134"/>
          <a:ext cx="2396064" cy="7305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Intentional</a:t>
          </a:r>
          <a:endParaRPr lang="ru-RU" sz="2500" kern="1200" dirty="0"/>
        </a:p>
      </dsp:txBody>
      <dsp:txXfrm>
        <a:off x="7927517" y="1557134"/>
        <a:ext cx="2396064" cy="730507"/>
      </dsp:txXfrm>
    </dsp:sp>
    <dsp:sp modelId="{009C5CB2-B37E-4F30-8075-0F7A43E71B9D}">
      <dsp:nvSpPr>
        <dsp:cNvPr id="0" name=""/>
        <dsp:cNvSpPr/>
      </dsp:nvSpPr>
      <dsp:spPr>
        <a:xfrm>
          <a:off x="7927517" y="2470268"/>
          <a:ext cx="2396064" cy="7305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Unintentional</a:t>
          </a:r>
          <a:endParaRPr lang="ru-RU" sz="2500" kern="1200" dirty="0"/>
        </a:p>
      </dsp:txBody>
      <dsp:txXfrm>
        <a:off x="7927517" y="2470268"/>
        <a:ext cx="2396064" cy="730507"/>
      </dsp:txXfrm>
    </dsp:sp>
    <dsp:sp modelId="{7F377248-E2AE-4E1A-8F34-75D2A82A79C4}">
      <dsp:nvSpPr>
        <dsp:cNvPr id="0" name=""/>
        <dsp:cNvSpPr/>
      </dsp:nvSpPr>
      <dsp:spPr>
        <a:xfrm>
          <a:off x="5052240" y="2926835"/>
          <a:ext cx="2396064" cy="7305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Environment</a:t>
          </a:r>
          <a:endParaRPr lang="ru-RU" sz="2500" kern="1200" dirty="0"/>
        </a:p>
      </dsp:txBody>
      <dsp:txXfrm>
        <a:off x="5052240" y="2926835"/>
        <a:ext cx="2396064" cy="73050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64507E-C67B-455F-80B3-40C0B973FBEA}">
      <dsp:nvSpPr>
        <dsp:cNvPr id="0" name=""/>
        <dsp:cNvSpPr/>
      </dsp:nvSpPr>
      <dsp:spPr>
        <a:xfrm>
          <a:off x="4573027" y="2835522"/>
          <a:ext cx="479212" cy="4565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39606" y="0"/>
              </a:lnTo>
              <a:lnTo>
                <a:pt x="239606" y="456567"/>
              </a:lnTo>
              <a:lnTo>
                <a:pt x="479212" y="45656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4796086" y="3047258"/>
        <a:ext cx="33094" cy="33094"/>
      </dsp:txXfrm>
    </dsp:sp>
    <dsp:sp modelId="{077BF680-32E4-4E2F-A42A-881AB92D9A06}">
      <dsp:nvSpPr>
        <dsp:cNvPr id="0" name=""/>
        <dsp:cNvSpPr/>
      </dsp:nvSpPr>
      <dsp:spPr>
        <a:xfrm>
          <a:off x="7448304" y="2378955"/>
          <a:ext cx="479212" cy="4565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39606" y="0"/>
              </a:lnTo>
              <a:lnTo>
                <a:pt x="239606" y="456567"/>
              </a:lnTo>
              <a:lnTo>
                <a:pt x="479212" y="45656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7671364" y="2590691"/>
        <a:ext cx="33094" cy="33094"/>
      </dsp:txXfrm>
    </dsp:sp>
    <dsp:sp modelId="{FCCF65D7-1BE0-4DE6-AB79-A3A5F171576A}">
      <dsp:nvSpPr>
        <dsp:cNvPr id="0" name=""/>
        <dsp:cNvSpPr/>
      </dsp:nvSpPr>
      <dsp:spPr>
        <a:xfrm>
          <a:off x="7448304" y="1922388"/>
          <a:ext cx="479212" cy="456567"/>
        </a:xfrm>
        <a:custGeom>
          <a:avLst/>
          <a:gdLst/>
          <a:ahLst/>
          <a:cxnLst/>
          <a:rect l="0" t="0" r="0" b="0"/>
          <a:pathLst>
            <a:path>
              <a:moveTo>
                <a:pt x="0" y="456567"/>
              </a:moveTo>
              <a:lnTo>
                <a:pt x="239606" y="456567"/>
              </a:lnTo>
              <a:lnTo>
                <a:pt x="239606" y="0"/>
              </a:lnTo>
              <a:lnTo>
                <a:pt x="479212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7671364" y="2134124"/>
        <a:ext cx="33094" cy="33094"/>
      </dsp:txXfrm>
    </dsp:sp>
    <dsp:sp modelId="{C2C200FA-262C-404F-87DD-D10F859BCD64}">
      <dsp:nvSpPr>
        <dsp:cNvPr id="0" name=""/>
        <dsp:cNvSpPr/>
      </dsp:nvSpPr>
      <dsp:spPr>
        <a:xfrm>
          <a:off x="4573027" y="2378955"/>
          <a:ext cx="479212" cy="456567"/>
        </a:xfrm>
        <a:custGeom>
          <a:avLst/>
          <a:gdLst/>
          <a:ahLst/>
          <a:cxnLst/>
          <a:rect l="0" t="0" r="0" b="0"/>
          <a:pathLst>
            <a:path>
              <a:moveTo>
                <a:pt x="0" y="456567"/>
              </a:moveTo>
              <a:lnTo>
                <a:pt x="239606" y="456567"/>
              </a:lnTo>
              <a:lnTo>
                <a:pt x="239606" y="0"/>
              </a:lnTo>
              <a:lnTo>
                <a:pt x="479212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4796086" y="2590691"/>
        <a:ext cx="33094" cy="33094"/>
      </dsp:txXfrm>
    </dsp:sp>
    <dsp:sp modelId="{3B794E54-2E13-4ABB-B31B-EDA0AB9EAD92}">
      <dsp:nvSpPr>
        <dsp:cNvPr id="0" name=""/>
        <dsp:cNvSpPr/>
      </dsp:nvSpPr>
      <dsp:spPr>
        <a:xfrm>
          <a:off x="1697750" y="1922388"/>
          <a:ext cx="479212" cy="9131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39606" y="0"/>
              </a:lnTo>
              <a:lnTo>
                <a:pt x="239606" y="913134"/>
              </a:lnTo>
              <a:lnTo>
                <a:pt x="479212" y="91313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1911575" y="2353174"/>
        <a:ext cx="51562" cy="51562"/>
      </dsp:txXfrm>
    </dsp:sp>
    <dsp:sp modelId="{DACE347E-44B2-4D19-89CC-EF1AA2036964}">
      <dsp:nvSpPr>
        <dsp:cNvPr id="0" name=""/>
        <dsp:cNvSpPr/>
      </dsp:nvSpPr>
      <dsp:spPr>
        <a:xfrm>
          <a:off x="4573027" y="963533"/>
          <a:ext cx="47921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79212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4800653" y="997273"/>
        <a:ext cx="23960" cy="23960"/>
      </dsp:txXfrm>
    </dsp:sp>
    <dsp:sp modelId="{B7FE74A5-F22C-4D6E-94C3-11B13899C889}">
      <dsp:nvSpPr>
        <dsp:cNvPr id="0" name=""/>
        <dsp:cNvSpPr/>
      </dsp:nvSpPr>
      <dsp:spPr>
        <a:xfrm>
          <a:off x="1697750" y="1009253"/>
          <a:ext cx="479212" cy="913134"/>
        </a:xfrm>
        <a:custGeom>
          <a:avLst/>
          <a:gdLst/>
          <a:ahLst/>
          <a:cxnLst/>
          <a:rect l="0" t="0" r="0" b="0"/>
          <a:pathLst>
            <a:path>
              <a:moveTo>
                <a:pt x="0" y="913134"/>
              </a:moveTo>
              <a:lnTo>
                <a:pt x="239606" y="913134"/>
              </a:lnTo>
              <a:lnTo>
                <a:pt x="239606" y="0"/>
              </a:lnTo>
              <a:lnTo>
                <a:pt x="479212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1911575" y="1440039"/>
        <a:ext cx="51562" cy="51562"/>
      </dsp:txXfrm>
    </dsp:sp>
    <dsp:sp modelId="{EA4C46F1-54C1-4010-8999-188BA5757D6D}">
      <dsp:nvSpPr>
        <dsp:cNvPr id="0" name=""/>
        <dsp:cNvSpPr/>
      </dsp:nvSpPr>
      <dsp:spPr>
        <a:xfrm rot="16200000">
          <a:off x="-589891" y="1557134"/>
          <a:ext cx="3844776" cy="7305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845" tIns="29845" rIns="29845" bIns="29845" numCol="1" spcCol="1270" anchor="ctr" anchorCtr="0">
          <a:noAutofit/>
        </a:bodyPr>
        <a:lstStyle/>
        <a:p>
          <a:pPr lvl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kern="1200" dirty="0" smtClean="0"/>
            <a:t>Hazards</a:t>
          </a:r>
          <a:endParaRPr lang="ru-RU" sz="4700" kern="1200" dirty="0"/>
        </a:p>
      </dsp:txBody>
      <dsp:txXfrm>
        <a:off x="-589891" y="1557134"/>
        <a:ext cx="3844776" cy="730507"/>
      </dsp:txXfrm>
    </dsp:sp>
    <dsp:sp modelId="{FBD356A2-5FF1-484C-A57E-52FAE58B384B}">
      <dsp:nvSpPr>
        <dsp:cNvPr id="0" name=""/>
        <dsp:cNvSpPr/>
      </dsp:nvSpPr>
      <dsp:spPr>
        <a:xfrm>
          <a:off x="2176963" y="643999"/>
          <a:ext cx="2396064" cy="7305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500" kern="1200" dirty="0" smtClean="0"/>
            <a:t>«</a:t>
          </a:r>
          <a:r>
            <a:rPr lang="en-US" sz="2500" kern="1200" dirty="0" smtClean="0"/>
            <a:t>From within</a:t>
          </a:r>
          <a:r>
            <a:rPr lang="ru-RU" sz="2500" kern="1200" dirty="0" smtClean="0"/>
            <a:t>»</a:t>
          </a:r>
          <a:endParaRPr lang="ru-RU" sz="2500" kern="1200" dirty="0"/>
        </a:p>
      </dsp:txBody>
      <dsp:txXfrm>
        <a:off x="2176963" y="643999"/>
        <a:ext cx="2396064" cy="730507"/>
      </dsp:txXfrm>
    </dsp:sp>
    <dsp:sp modelId="{5F8314E3-D80F-4423-BE67-DF317E364DED}">
      <dsp:nvSpPr>
        <dsp:cNvPr id="0" name=""/>
        <dsp:cNvSpPr/>
      </dsp:nvSpPr>
      <dsp:spPr>
        <a:xfrm>
          <a:off x="5052240" y="643999"/>
          <a:ext cx="2396064" cy="7305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Component failures</a:t>
          </a:r>
          <a:endParaRPr lang="ru-RU" sz="2500" kern="1200" dirty="0"/>
        </a:p>
      </dsp:txBody>
      <dsp:txXfrm>
        <a:off x="5052240" y="643999"/>
        <a:ext cx="2396064" cy="730507"/>
      </dsp:txXfrm>
    </dsp:sp>
    <dsp:sp modelId="{6C33949E-107B-41E9-AA41-7AA3E1C4B878}">
      <dsp:nvSpPr>
        <dsp:cNvPr id="0" name=""/>
        <dsp:cNvSpPr/>
      </dsp:nvSpPr>
      <dsp:spPr>
        <a:xfrm>
          <a:off x="2176963" y="2470268"/>
          <a:ext cx="2396064" cy="7305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500" kern="1200" dirty="0" smtClean="0"/>
            <a:t>«</a:t>
          </a:r>
          <a:r>
            <a:rPr lang="en-US" sz="2500" kern="1200" dirty="0" smtClean="0"/>
            <a:t>From outside</a:t>
          </a:r>
          <a:r>
            <a:rPr lang="ru-RU" sz="2500" kern="1200" dirty="0" smtClean="0"/>
            <a:t>»</a:t>
          </a:r>
          <a:endParaRPr lang="ru-RU" sz="2500" kern="1200" dirty="0"/>
        </a:p>
      </dsp:txBody>
      <dsp:txXfrm>
        <a:off x="2176963" y="2470268"/>
        <a:ext cx="2396064" cy="730507"/>
      </dsp:txXfrm>
    </dsp:sp>
    <dsp:sp modelId="{2177201D-79F2-4761-AD75-8D0FA73E7A95}">
      <dsp:nvSpPr>
        <dsp:cNvPr id="0" name=""/>
        <dsp:cNvSpPr/>
      </dsp:nvSpPr>
      <dsp:spPr>
        <a:xfrm>
          <a:off x="5052240" y="2013701"/>
          <a:ext cx="2396064" cy="7305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Human actions</a:t>
          </a:r>
          <a:endParaRPr lang="ru-RU" sz="2500" kern="1200" dirty="0"/>
        </a:p>
      </dsp:txBody>
      <dsp:txXfrm>
        <a:off x="5052240" y="2013701"/>
        <a:ext cx="2396064" cy="730507"/>
      </dsp:txXfrm>
    </dsp:sp>
    <dsp:sp modelId="{965E32DB-2C1A-4A3C-BC62-5AFA90A0F4C4}">
      <dsp:nvSpPr>
        <dsp:cNvPr id="0" name=""/>
        <dsp:cNvSpPr/>
      </dsp:nvSpPr>
      <dsp:spPr>
        <a:xfrm>
          <a:off x="7927517" y="1557134"/>
          <a:ext cx="2396064" cy="7305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Intentional</a:t>
          </a:r>
          <a:endParaRPr lang="ru-RU" sz="2500" kern="1200" dirty="0"/>
        </a:p>
      </dsp:txBody>
      <dsp:txXfrm>
        <a:off x="7927517" y="1557134"/>
        <a:ext cx="2396064" cy="730507"/>
      </dsp:txXfrm>
    </dsp:sp>
    <dsp:sp modelId="{009C5CB2-B37E-4F30-8075-0F7A43E71B9D}">
      <dsp:nvSpPr>
        <dsp:cNvPr id="0" name=""/>
        <dsp:cNvSpPr/>
      </dsp:nvSpPr>
      <dsp:spPr>
        <a:xfrm>
          <a:off x="7927517" y="2470268"/>
          <a:ext cx="2396064" cy="7305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Unintentional</a:t>
          </a:r>
          <a:endParaRPr lang="ru-RU" sz="2500" kern="1200" dirty="0"/>
        </a:p>
      </dsp:txBody>
      <dsp:txXfrm>
        <a:off x="7927517" y="2470268"/>
        <a:ext cx="2396064" cy="730507"/>
      </dsp:txXfrm>
    </dsp:sp>
    <dsp:sp modelId="{7F377248-E2AE-4E1A-8F34-75D2A82A79C4}">
      <dsp:nvSpPr>
        <dsp:cNvPr id="0" name=""/>
        <dsp:cNvSpPr/>
      </dsp:nvSpPr>
      <dsp:spPr>
        <a:xfrm>
          <a:off x="5052240" y="2926835"/>
          <a:ext cx="2396064" cy="7305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Environment</a:t>
          </a:r>
          <a:endParaRPr lang="ru-RU" sz="2500" kern="1200" dirty="0"/>
        </a:p>
      </dsp:txBody>
      <dsp:txXfrm>
        <a:off x="5052240" y="2926835"/>
        <a:ext cx="2396064" cy="7305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1D968-15DC-4486-BBBD-8A75A06A65E5}" type="datetimeFigureOut">
              <a:rPr lang="ru-RU" smtClean="0"/>
              <a:t>18.03.2020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3781A-A258-4941-94C9-EABC537BC1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4196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1D968-15DC-4486-BBBD-8A75A06A65E5}" type="datetimeFigureOut">
              <a:rPr lang="ru-RU" smtClean="0"/>
              <a:t>18.03.2020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3781A-A258-4941-94C9-EABC537BC1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3530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1D968-15DC-4486-BBBD-8A75A06A65E5}" type="datetimeFigureOut">
              <a:rPr lang="ru-RU" smtClean="0"/>
              <a:t>18.03.2020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3781A-A258-4941-94C9-EABC537BC1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8440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1D968-15DC-4486-BBBD-8A75A06A65E5}" type="datetimeFigureOut">
              <a:rPr lang="ru-RU" smtClean="0"/>
              <a:t>18.03.2020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3781A-A258-4941-94C9-EABC537BC1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8337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1D968-15DC-4486-BBBD-8A75A06A65E5}" type="datetimeFigureOut">
              <a:rPr lang="ru-RU" smtClean="0"/>
              <a:t>18.03.2020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3781A-A258-4941-94C9-EABC537BC1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1802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1D968-15DC-4486-BBBD-8A75A06A65E5}" type="datetimeFigureOut">
              <a:rPr lang="ru-RU" smtClean="0"/>
              <a:t>18.03.2020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3781A-A258-4941-94C9-EABC537BC1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8870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1D968-15DC-4486-BBBD-8A75A06A65E5}" type="datetimeFigureOut">
              <a:rPr lang="ru-RU" smtClean="0"/>
              <a:t>18.03.2020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3781A-A258-4941-94C9-EABC537BC1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7885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1D968-15DC-4486-BBBD-8A75A06A65E5}" type="datetimeFigureOut">
              <a:rPr lang="ru-RU" smtClean="0"/>
              <a:t>18.03.2020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3781A-A258-4941-94C9-EABC537BC1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4093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1D968-15DC-4486-BBBD-8A75A06A65E5}" type="datetimeFigureOut">
              <a:rPr lang="ru-RU" smtClean="0"/>
              <a:t>18.03.2020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3781A-A258-4941-94C9-EABC537BC1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7057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1D968-15DC-4486-BBBD-8A75A06A65E5}" type="datetimeFigureOut">
              <a:rPr lang="ru-RU" smtClean="0"/>
              <a:t>18.03.2020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3781A-A258-4941-94C9-EABC537BC1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4455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1D968-15DC-4486-BBBD-8A75A06A65E5}" type="datetimeFigureOut">
              <a:rPr lang="ru-RU" smtClean="0"/>
              <a:t>18.03.2020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3781A-A258-4941-94C9-EABC537BC1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5397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91D968-15DC-4486-BBBD-8A75A06A65E5}" type="datetimeFigureOut">
              <a:rPr lang="ru-RU" smtClean="0"/>
              <a:t>18.03.2020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23781A-A258-4941-94C9-EABC537BC1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6330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hyperlink" Target="mailto:Oleg.Kirovskii@gmail.com" TargetMode="Externa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Building SW Everyone Can Trust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Safety Requirements on SW in Automotive Applications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669522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 everything is easy…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cxnSp>
        <p:nvCxnSpPr>
          <p:cNvPr id="5" name="Прямая со стрелкой 4"/>
          <p:cNvCxnSpPr/>
          <p:nvPr/>
        </p:nvCxnSpPr>
        <p:spPr>
          <a:xfrm flipH="1" flipV="1">
            <a:off x="1242391" y="2289313"/>
            <a:ext cx="6626" cy="33561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 стрелкой 5"/>
          <p:cNvCxnSpPr/>
          <p:nvPr/>
        </p:nvCxnSpPr>
        <p:spPr>
          <a:xfrm>
            <a:off x="1080052" y="5400261"/>
            <a:ext cx="874643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249017" y="2186608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Risk</a:t>
            </a:r>
            <a:endParaRPr lang="ru-RU" dirty="0"/>
          </a:p>
        </p:txBody>
      </p:sp>
      <p:cxnSp>
        <p:nvCxnSpPr>
          <p:cNvPr id="10" name="Прямая со стрелкой 9"/>
          <p:cNvCxnSpPr/>
          <p:nvPr/>
        </p:nvCxnSpPr>
        <p:spPr>
          <a:xfrm>
            <a:off x="1076739" y="4001294"/>
            <a:ext cx="8746435" cy="0"/>
          </a:xfrm>
          <a:prstGeom prst="straightConnector1">
            <a:avLst/>
          </a:prstGeom>
          <a:ln w="38100">
            <a:prstDash val="lg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249017" y="3631962"/>
            <a:ext cx="1587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Acceptable risk</a:t>
            </a:r>
            <a:endParaRPr lang="ru-RU" i="1" dirty="0"/>
          </a:p>
        </p:txBody>
      </p:sp>
      <p:sp>
        <p:nvSpPr>
          <p:cNvPr id="12" name="Овал 11"/>
          <p:cNvSpPr/>
          <p:nvPr/>
        </p:nvSpPr>
        <p:spPr>
          <a:xfrm>
            <a:off x="2826328" y="4393405"/>
            <a:ext cx="1583196" cy="6839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SYSTEM 1 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4166029" y="4800317"/>
            <a:ext cx="30719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System which is safe by default</a:t>
            </a:r>
            <a:endParaRPr lang="ru-RU" i="1" dirty="0"/>
          </a:p>
          <a:p>
            <a:r>
              <a:rPr lang="ru-RU" i="1" dirty="0" smtClean="0"/>
              <a:t>(</a:t>
            </a:r>
            <a:r>
              <a:rPr lang="en-US" i="1" dirty="0" smtClean="0"/>
              <a:t>risks it bears are acceptable</a:t>
            </a:r>
            <a:r>
              <a:rPr lang="ru-RU" i="1" dirty="0" smtClean="0"/>
              <a:t>)</a:t>
            </a:r>
            <a:endParaRPr lang="ru-RU" i="1" dirty="0"/>
          </a:p>
        </p:txBody>
      </p:sp>
      <p:sp>
        <p:nvSpPr>
          <p:cNvPr id="14" name="Овал 13"/>
          <p:cNvSpPr/>
          <p:nvPr/>
        </p:nvSpPr>
        <p:spPr>
          <a:xfrm>
            <a:off x="4114801" y="2402640"/>
            <a:ext cx="1583196" cy="6839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SYSTEM 2 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2362002" y="2591382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Non-safe system</a:t>
            </a:r>
            <a:endParaRPr lang="ru-RU" i="1" dirty="0"/>
          </a:p>
        </p:txBody>
      </p:sp>
      <p:cxnSp>
        <p:nvCxnSpPr>
          <p:cNvPr id="19" name="Прямая со стрелкой 18"/>
          <p:cNvCxnSpPr>
            <a:stCxn id="14" idx="5"/>
            <a:endCxn id="22" idx="1"/>
          </p:cNvCxnSpPr>
          <p:nvPr/>
        </p:nvCxnSpPr>
        <p:spPr>
          <a:xfrm>
            <a:off x="5466143" y="2986395"/>
            <a:ext cx="2016884" cy="1311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096000" y="3221488"/>
            <a:ext cx="1717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Safety measures</a:t>
            </a:r>
            <a:endParaRPr lang="ru-RU" dirty="0"/>
          </a:p>
        </p:txBody>
      </p:sp>
      <p:sp>
        <p:nvSpPr>
          <p:cNvPr id="22" name="Овал 21"/>
          <p:cNvSpPr/>
          <p:nvPr/>
        </p:nvSpPr>
        <p:spPr>
          <a:xfrm>
            <a:off x="7251173" y="4197434"/>
            <a:ext cx="1583196" cy="68391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SYSTEM 2 </a:t>
            </a:r>
            <a:endParaRPr lang="ru-RU" dirty="0"/>
          </a:p>
        </p:txBody>
      </p:sp>
      <p:sp>
        <p:nvSpPr>
          <p:cNvPr id="24" name="TextBox 23"/>
          <p:cNvSpPr txBox="1"/>
          <p:nvPr/>
        </p:nvSpPr>
        <p:spPr>
          <a:xfrm>
            <a:off x="8487434" y="3986861"/>
            <a:ext cx="2053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System “made safe”</a:t>
            </a:r>
            <a:endParaRPr lang="ru-RU" i="1" dirty="0"/>
          </a:p>
        </p:txBody>
      </p:sp>
      <p:cxnSp>
        <p:nvCxnSpPr>
          <p:cNvPr id="26" name="Прямая со стрелкой 25"/>
          <p:cNvCxnSpPr>
            <a:endCxn id="12" idx="0"/>
          </p:cNvCxnSpPr>
          <p:nvPr/>
        </p:nvCxnSpPr>
        <p:spPr>
          <a:xfrm>
            <a:off x="3616036" y="4001294"/>
            <a:ext cx="1890" cy="392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endCxn id="14" idx="4"/>
          </p:cNvCxnSpPr>
          <p:nvPr/>
        </p:nvCxnSpPr>
        <p:spPr>
          <a:xfrm flipH="1" flipV="1">
            <a:off x="4906399" y="3086551"/>
            <a:ext cx="17003" cy="914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88504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Necessary elements of the safety lifecycle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 algn="ctr">
              <a:buNone/>
            </a:pPr>
            <a:r>
              <a:rPr lang="en-US" dirty="0" smtClean="0"/>
              <a:t>Any safety lifecycle has those elements (automotive, avionics, nuclear, …)</a:t>
            </a:r>
            <a:endParaRPr lang="ru-RU" dirty="0"/>
          </a:p>
        </p:txBody>
      </p:sp>
      <p:cxnSp>
        <p:nvCxnSpPr>
          <p:cNvPr id="5" name="Прямая со стрелкой 4"/>
          <p:cNvCxnSpPr/>
          <p:nvPr/>
        </p:nvCxnSpPr>
        <p:spPr>
          <a:xfrm flipH="1" flipV="1">
            <a:off x="1242391" y="2289313"/>
            <a:ext cx="6626" cy="33561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 стрелкой 5"/>
          <p:cNvCxnSpPr/>
          <p:nvPr/>
        </p:nvCxnSpPr>
        <p:spPr>
          <a:xfrm>
            <a:off x="1080052" y="5400261"/>
            <a:ext cx="874643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249017" y="2186608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Risk</a:t>
            </a:r>
            <a:endParaRPr lang="ru-RU" dirty="0"/>
          </a:p>
        </p:txBody>
      </p:sp>
      <p:cxnSp>
        <p:nvCxnSpPr>
          <p:cNvPr id="10" name="Прямая со стрелкой 9"/>
          <p:cNvCxnSpPr/>
          <p:nvPr/>
        </p:nvCxnSpPr>
        <p:spPr>
          <a:xfrm>
            <a:off x="1076739" y="4001294"/>
            <a:ext cx="8746435" cy="0"/>
          </a:xfrm>
          <a:prstGeom prst="straightConnector1">
            <a:avLst/>
          </a:prstGeom>
          <a:ln w="38100">
            <a:prstDash val="lg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997568" y="3968136"/>
            <a:ext cx="1684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Risk assessment</a:t>
            </a:r>
            <a:endParaRPr lang="ru-RU" i="1" dirty="0"/>
          </a:p>
        </p:txBody>
      </p:sp>
      <p:sp>
        <p:nvSpPr>
          <p:cNvPr id="12" name="Овал 11"/>
          <p:cNvSpPr/>
          <p:nvPr/>
        </p:nvSpPr>
        <p:spPr>
          <a:xfrm>
            <a:off x="2826328" y="4393405"/>
            <a:ext cx="1583196" cy="6839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SYSTEM 1 </a:t>
            </a:r>
            <a:endParaRPr lang="ru-RU" dirty="0"/>
          </a:p>
        </p:txBody>
      </p:sp>
      <p:sp>
        <p:nvSpPr>
          <p:cNvPr id="14" name="Овал 13"/>
          <p:cNvSpPr/>
          <p:nvPr/>
        </p:nvSpPr>
        <p:spPr>
          <a:xfrm>
            <a:off x="4114801" y="2402640"/>
            <a:ext cx="1583196" cy="6839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SYSTEM 2 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2454660" y="2440133"/>
            <a:ext cx="16317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Preliminary risk</a:t>
            </a:r>
          </a:p>
          <a:p>
            <a:r>
              <a:rPr lang="en-US" i="1" dirty="0" smtClean="0"/>
              <a:t>assessment</a:t>
            </a:r>
            <a:endParaRPr lang="ru-RU" i="1" dirty="0"/>
          </a:p>
        </p:txBody>
      </p:sp>
      <p:cxnSp>
        <p:nvCxnSpPr>
          <p:cNvPr id="19" name="Прямая со стрелкой 18"/>
          <p:cNvCxnSpPr>
            <a:stCxn id="14" idx="5"/>
            <a:endCxn id="22" idx="1"/>
          </p:cNvCxnSpPr>
          <p:nvPr/>
        </p:nvCxnSpPr>
        <p:spPr>
          <a:xfrm>
            <a:off x="5466143" y="2986395"/>
            <a:ext cx="2016884" cy="1311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096000" y="3221488"/>
            <a:ext cx="38484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i="1" dirty="0"/>
              <a:t>Оценка мер безопасности</a:t>
            </a:r>
          </a:p>
          <a:p>
            <a:r>
              <a:rPr lang="ru-RU" i="1" dirty="0"/>
              <a:t>	(«</a:t>
            </a:r>
            <a:r>
              <a:rPr lang="en-US" i="1" dirty="0"/>
              <a:t>How safe is safe enough?</a:t>
            </a:r>
            <a:r>
              <a:rPr lang="ru-RU" i="1" dirty="0"/>
              <a:t>»)</a:t>
            </a:r>
          </a:p>
        </p:txBody>
      </p:sp>
      <p:sp>
        <p:nvSpPr>
          <p:cNvPr id="22" name="Овал 21"/>
          <p:cNvSpPr/>
          <p:nvPr/>
        </p:nvSpPr>
        <p:spPr>
          <a:xfrm>
            <a:off x="7251173" y="4197434"/>
            <a:ext cx="1583196" cy="68391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SYSTEM 2 </a:t>
            </a:r>
            <a:endParaRPr lang="ru-RU" dirty="0"/>
          </a:p>
        </p:txBody>
      </p:sp>
      <p:sp>
        <p:nvSpPr>
          <p:cNvPr id="24" name="TextBox 23"/>
          <p:cNvSpPr txBox="1"/>
          <p:nvPr/>
        </p:nvSpPr>
        <p:spPr>
          <a:xfrm>
            <a:off x="8487434" y="3986861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Safety validation</a:t>
            </a:r>
            <a:endParaRPr lang="ru-RU" i="1" dirty="0"/>
          </a:p>
        </p:txBody>
      </p:sp>
      <p:cxnSp>
        <p:nvCxnSpPr>
          <p:cNvPr id="26" name="Прямая со стрелкой 25"/>
          <p:cNvCxnSpPr>
            <a:endCxn id="12" idx="0"/>
          </p:cNvCxnSpPr>
          <p:nvPr/>
        </p:nvCxnSpPr>
        <p:spPr>
          <a:xfrm>
            <a:off x="3616036" y="4001294"/>
            <a:ext cx="1890" cy="392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endCxn id="14" idx="4"/>
          </p:cNvCxnSpPr>
          <p:nvPr/>
        </p:nvCxnSpPr>
        <p:spPr>
          <a:xfrm flipH="1" flipV="1">
            <a:off x="4906399" y="3086551"/>
            <a:ext cx="17003" cy="914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02700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 “flavors” of safety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77744" y="1848296"/>
            <a:ext cx="10515600" cy="4351338"/>
          </a:xfrm>
        </p:spPr>
        <p:txBody>
          <a:bodyPr/>
          <a:lstStyle/>
          <a:p>
            <a:r>
              <a:rPr lang="en-US" dirty="0" smtClean="0"/>
              <a:t>Why there are many “safeties” (electric safety, functional safety, safet</a:t>
            </a:r>
            <a:r>
              <a:rPr lang="en-US" dirty="0" smtClean="0"/>
              <a:t>y of the intended functionality etc.)</a:t>
            </a:r>
            <a:endParaRPr lang="ru-RU" dirty="0"/>
          </a:p>
          <a:p>
            <a:pPr lvl="1"/>
            <a:r>
              <a:rPr lang="en-US" dirty="0" smtClean="0"/>
              <a:t>Different hazards require different ways of protection</a:t>
            </a:r>
            <a:endParaRPr lang="ru-RU" dirty="0"/>
          </a:p>
          <a:p>
            <a:pPr lvl="1"/>
            <a:r>
              <a:rPr lang="en-US" dirty="0" smtClean="0"/>
              <a:t>Bureaucracy </a:t>
            </a:r>
            <a:endParaRPr lang="ru-RU" dirty="0"/>
          </a:p>
          <a:p>
            <a:pPr lvl="2"/>
            <a:r>
              <a:rPr lang="en-US" dirty="0" smtClean="0"/>
              <a:t>Local, national and international legislation</a:t>
            </a:r>
            <a:endParaRPr lang="ru-RU" dirty="0"/>
          </a:p>
          <a:p>
            <a:pPr lvl="2"/>
            <a:r>
              <a:rPr lang="en-US" dirty="0" smtClean="0"/>
              <a:t>Industrial regulation</a:t>
            </a:r>
            <a:endParaRPr lang="ru-RU" dirty="0"/>
          </a:p>
          <a:p>
            <a:pPr lvl="2"/>
            <a:r>
              <a:rPr lang="en-US" dirty="0" smtClean="0"/>
              <a:t>Traditions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063419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 hazards require different safety measures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(</a:t>
            </a:r>
            <a:r>
              <a:rPr lang="en-US" dirty="0" smtClean="0"/>
              <a:t>focusing on automotive engineering</a:t>
            </a:r>
            <a:r>
              <a:rPr lang="ru-RU" dirty="0" smtClean="0"/>
              <a:t>)</a:t>
            </a:r>
            <a:endParaRPr lang="ru-RU" dirty="0"/>
          </a:p>
        </p:txBody>
      </p:sp>
      <p:graphicFrame>
        <p:nvGraphicFramePr>
          <p:cNvPr id="4" name="Схема 3"/>
          <p:cNvGraphicFramePr/>
          <p:nvPr>
            <p:extLst>
              <p:ext uri="{D42A27DB-BD31-4B8C-83A1-F6EECF244321}">
                <p14:modId xmlns:p14="http://schemas.microsoft.com/office/powerpoint/2010/main" val="3139428389"/>
              </p:ext>
            </p:extLst>
          </p:nvPr>
        </p:nvGraphicFramePr>
        <p:xfrm>
          <a:off x="838199" y="2293557"/>
          <a:ext cx="11290825" cy="38447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669969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 hazards require different safety measures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(</a:t>
            </a:r>
            <a:r>
              <a:rPr lang="en-US" dirty="0" smtClean="0"/>
              <a:t>focusing on automotive engineering</a:t>
            </a:r>
            <a:r>
              <a:rPr lang="ru-RU" dirty="0" smtClean="0"/>
              <a:t>)</a:t>
            </a:r>
            <a:endParaRPr lang="ru-RU" dirty="0"/>
          </a:p>
        </p:txBody>
      </p:sp>
      <p:graphicFrame>
        <p:nvGraphicFramePr>
          <p:cNvPr id="4" name="Схема 3"/>
          <p:cNvGraphicFramePr/>
          <p:nvPr>
            <p:extLst>
              <p:ext uri="{D42A27DB-BD31-4B8C-83A1-F6EECF244321}">
                <p14:modId xmlns:p14="http://schemas.microsoft.com/office/powerpoint/2010/main" val="3139428389"/>
              </p:ext>
            </p:extLst>
          </p:nvPr>
        </p:nvGraphicFramePr>
        <p:xfrm>
          <a:off x="838199" y="2293557"/>
          <a:ext cx="11290825" cy="38447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913511" y="3461117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Cybersecurity</a:t>
            </a:r>
            <a:endParaRPr lang="ru-RU" b="1" i="1" dirty="0"/>
          </a:p>
        </p:txBody>
      </p:sp>
      <p:sp>
        <p:nvSpPr>
          <p:cNvPr id="6" name="Полилиния 5"/>
          <p:cNvSpPr/>
          <p:nvPr/>
        </p:nvSpPr>
        <p:spPr>
          <a:xfrm>
            <a:off x="5818909" y="4658906"/>
            <a:ext cx="5599755" cy="1556747"/>
          </a:xfrm>
          <a:custGeom>
            <a:avLst/>
            <a:gdLst>
              <a:gd name="connsiteX0" fmla="*/ 3929653 w 5599755"/>
              <a:gd name="connsiteY0" fmla="*/ 26449 h 1556747"/>
              <a:gd name="connsiteX1" fmla="*/ 2935904 w 5599755"/>
              <a:gd name="connsiteY1" fmla="*/ 94463 h 1556747"/>
              <a:gd name="connsiteX2" fmla="*/ 2478704 w 5599755"/>
              <a:gd name="connsiteY2" fmla="*/ 457200 h 1556747"/>
              <a:gd name="connsiteX3" fmla="*/ 26450 w 5599755"/>
              <a:gd name="connsiteY3" fmla="*/ 483649 h 1556747"/>
              <a:gd name="connsiteX4" fmla="*/ 0 w 5599755"/>
              <a:gd name="connsiteY4" fmla="*/ 1556747 h 1556747"/>
              <a:gd name="connsiteX5" fmla="*/ 5599755 w 5599755"/>
              <a:gd name="connsiteY5" fmla="*/ 1360264 h 1556747"/>
              <a:gd name="connsiteX6" fmla="*/ 5539299 w 5599755"/>
              <a:gd name="connsiteY6" fmla="*/ 0 h 1556747"/>
              <a:gd name="connsiteX7" fmla="*/ 3929653 w 5599755"/>
              <a:gd name="connsiteY7" fmla="*/ 26449 h 1556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99755" h="1556747">
                <a:moveTo>
                  <a:pt x="3929653" y="26449"/>
                </a:moveTo>
                <a:lnTo>
                  <a:pt x="2935904" y="94463"/>
                </a:lnTo>
                <a:lnTo>
                  <a:pt x="2478704" y="457200"/>
                </a:lnTo>
                <a:lnTo>
                  <a:pt x="26450" y="483649"/>
                </a:lnTo>
                <a:lnTo>
                  <a:pt x="0" y="1556747"/>
                </a:lnTo>
                <a:lnTo>
                  <a:pt x="5599755" y="1360264"/>
                </a:lnTo>
                <a:lnTo>
                  <a:pt x="5539299" y="0"/>
                </a:lnTo>
                <a:lnTo>
                  <a:pt x="3929653" y="26449"/>
                </a:ln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8335398" y="5501994"/>
            <a:ext cx="25415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ISO </a:t>
            </a:r>
            <a:r>
              <a:rPr lang="ru-RU" b="1" i="1" dirty="0"/>
              <a:t>21448</a:t>
            </a:r>
            <a:r>
              <a:rPr lang="en-US" b="1" i="1" dirty="0"/>
              <a:t> </a:t>
            </a:r>
            <a:r>
              <a:rPr lang="en-US" b="1" i="1" dirty="0" smtClean="0"/>
              <a:t>“Safety of the</a:t>
            </a:r>
            <a:br>
              <a:rPr lang="en-US" b="1" i="1" dirty="0" smtClean="0"/>
            </a:br>
            <a:r>
              <a:rPr lang="en-US" b="1" i="1" dirty="0" err="1" smtClean="0"/>
              <a:t>Itended</a:t>
            </a:r>
            <a:r>
              <a:rPr lang="en-US" b="1" i="1" dirty="0" smtClean="0"/>
              <a:t> Functionality”</a:t>
            </a:r>
            <a:endParaRPr lang="ru-RU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6165829" y="2519145"/>
            <a:ext cx="1822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Functional safety</a:t>
            </a:r>
            <a:endParaRPr lang="ru-RU" b="1" i="1" dirty="0"/>
          </a:p>
        </p:txBody>
      </p:sp>
    </p:spTree>
    <p:extLst>
      <p:ext uri="{BB962C8B-B14F-4D97-AF65-F5344CB8AC3E}">
        <p14:creationId xmlns:p14="http://schemas.microsoft.com/office/powerpoint/2010/main" val="39709054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safety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Absence of unreasonable risk </a:t>
            </a:r>
            <a:r>
              <a:rPr lang="en-US" i="1" dirty="0" smtClean="0"/>
              <a:t>related to component malfunction </a:t>
            </a:r>
            <a:endParaRPr lang="ru-RU" i="1" dirty="0"/>
          </a:p>
          <a:p>
            <a:pPr lvl="1"/>
            <a:r>
              <a:rPr lang="en-US" dirty="0" smtClean="0"/>
              <a:t>Malfunction</a:t>
            </a:r>
            <a:r>
              <a:rPr lang="ru-RU" dirty="0" smtClean="0"/>
              <a:t> </a:t>
            </a:r>
            <a:r>
              <a:rPr lang="ru-RU" dirty="0"/>
              <a:t>– </a:t>
            </a:r>
            <a:r>
              <a:rPr lang="en-US" dirty="0" smtClean="0"/>
              <a:t>system failure or change of system behavior violating the</a:t>
            </a:r>
            <a:r>
              <a:rPr lang="ru-RU" dirty="0" smtClean="0"/>
              <a:t> </a:t>
            </a:r>
            <a:r>
              <a:rPr lang="en-US" i="1" dirty="0" smtClean="0"/>
              <a:t>development goals</a:t>
            </a:r>
            <a:endParaRPr lang="ru-RU" i="1" dirty="0"/>
          </a:p>
          <a:p>
            <a:pPr lvl="1"/>
            <a:r>
              <a:rPr lang="en-US" dirty="0" smtClean="0"/>
              <a:t>There is no formal definition for development goals</a:t>
            </a:r>
          </a:p>
          <a:p>
            <a:pPr lvl="1"/>
            <a:r>
              <a:rPr lang="en-US" i="1" dirty="0" smtClean="0"/>
              <a:t>Analysis</a:t>
            </a:r>
            <a:r>
              <a:rPr lang="en-US" dirty="0" smtClean="0"/>
              <a:t> is required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341982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have to agree that…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Following the predefined lifecycle decreases risks (increases safety)</a:t>
            </a:r>
            <a:endParaRPr lang="ru-RU" dirty="0"/>
          </a:p>
          <a:p>
            <a:r>
              <a:rPr lang="en-US" dirty="0" smtClean="0"/>
              <a:t>Risk acceptable by social moral concepts can be defined by one standard worldwide</a:t>
            </a:r>
            <a:endParaRPr lang="ru-RU" dirty="0"/>
          </a:p>
          <a:p>
            <a:r>
              <a:rPr lang="en-US" dirty="0" smtClean="0"/>
              <a:t>Safety assessment can be reduced to </a:t>
            </a:r>
            <a:r>
              <a:rPr lang="en-US" dirty="0" smtClean="0"/>
              <a:t>the assessment of </a:t>
            </a:r>
            <a:r>
              <a:rPr lang="en-US" i="1" dirty="0" smtClean="0"/>
              <a:t>safety arguments</a:t>
            </a:r>
            <a:endParaRPr lang="ru-RU" dirty="0"/>
          </a:p>
          <a:p>
            <a:endParaRPr lang="ru-RU" dirty="0"/>
          </a:p>
          <a:p>
            <a:pPr marL="457200" lvl="1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It seems valid. There is nothing refuting those statements.</a:t>
            </a:r>
            <a:endParaRPr lang="ru-RU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34716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514" y="-8430"/>
            <a:ext cx="10500486" cy="686643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16200000">
            <a:off x="-2599771" y="2893142"/>
            <a:ext cx="6525107" cy="1325563"/>
          </a:xfrm>
        </p:spPr>
        <p:txBody>
          <a:bodyPr/>
          <a:lstStyle/>
          <a:p>
            <a:r>
              <a:rPr lang="en-US" dirty="0" smtClean="0"/>
              <a:t>ISO 26262 Lifecycle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74693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ISO 26262 introduces ASILs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cxnSp>
        <p:nvCxnSpPr>
          <p:cNvPr id="5" name="Прямая со стрелкой 4"/>
          <p:cNvCxnSpPr/>
          <p:nvPr/>
        </p:nvCxnSpPr>
        <p:spPr>
          <a:xfrm flipH="1" flipV="1">
            <a:off x="1242391" y="2289313"/>
            <a:ext cx="6626" cy="33561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 стрелкой 5"/>
          <p:cNvCxnSpPr/>
          <p:nvPr/>
        </p:nvCxnSpPr>
        <p:spPr>
          <a:xfrm>
            <a:off x="1080052" y="5400261"/>
            <a:ext cx="874643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249017" y="2186608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Risk</a:t>
            </a:r>
            <a:endParaRPr lang="ru-RU" dirty="0"/>
          </a:p>
        </p:txBody>
      </p:sp>
      <p:cxnSp>
        <p:nvCxnSpPr>
          <p:cNvPr id="10" name="Прямая со стрелкой 9"/>
          <p:cNvCxnSpPr/>
          <p:nvPr/>
        </p:nvCxnSpPr>
        <p:spPr>
          <a:xfrm>
            <a:off x="1076739" y="4595654"/>
            <a:ext cx="8746435" cy="0"/>
          </a:xfrm>
          <a:prstGeom prst="straightConnector1">
            <a:avLst/>
          </a:prstGeom>
          <a:ln w="38100">
            <a:prstDash val="lg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249017" y="4256802"/>
            <a:ext cx="12093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Acceptable</a:t>
            </a:r>
            <a:br>
              <a:rPr lang="en-US" i="1" dirty="0" smtClean="0"/>
            </a:br>
            <a:r>
              <a:rPr lang="en-US" i="1" dirty="0" smtClean="0"/>
              <a:t>Risk</a:t>
            </a:r>
            <a:endParaRPr lang="ru-RU" i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910840" y="4968240"/>
            <a:ext cx="407670" cy="4320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2846011" y="5460760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QM</a:t>
            </a:r>
            <a:endParaRPr lang="ru-RU" dirty="0"/>
          </a:p>
        </p:txBody>
      </p:sp>
      <p:sp>
        <p:nvSpPr>
          <p:cNvPr id="20" name="Прямоугольник 19"/>
          <p:cNvSpPr/>
          <p:nvPr/>
        </p:nvSpPr>
        <p:spPr>
          <a:xfrm>
            <a:off x="4023360" y="4385310"/>
            <a:ext cx="407670" cy="10149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TextBox 22"/>
          <p:cNvSpPr txBox="1"/>
          <p:nvPr/>
        </p:nvSpPr>
        <p:spPr>
          <a:xfrm>
            <a:off x="9318597" y="5419280"/>
            <a:ext cx="20986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Automotive Safety</a:t>
            </a:r>
          </a:p>
          <a:p>
            <a:r>
              <a:rPr lang="en-US" dirty="0"/>
              <a:t>Integrity Level (ASIL)</a:t>
            </a:r>
            <a:endParaRPr lang="ru-RU" dirty="0"/>
          </a:p>
        </p:txBody>
      </p:sp>
      <p:sp>
        <p:nvSpPr>
          <p:cNvPr id="25" name="TextBox 24"/>
          <p:cNvSpPr txBox="1"/>
          <p:nvPr/>
        </p:nvSpPr>
        <p:spPr>
          <a:xfrm>
            <a:off x="3844718" y="5461552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ASIL A</a:t>
            </a:r>
            <a:endParaRPr lang="ru-RU" dirty="0"/>
          </a:p>
        </p:txBody>
      </p:sp>
      <p:sp>
        <p:nvSpPr>
          <p:cNvPr id="27" name="Прямоугольник 26"/>
          <p:cNvSpPr/>
          <p:nvPr/>
        </p:nvSpPr>
        <p:spPr>
          <a:xfrm>
            <a:off x="6515597" y="2289314"/>
            <a:ext cx="407670" cy="3110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TextBox 27"/>
          <p:cNvSpPr txBox="1"/>
          <p:nvPr/>
        </p:nvSpPr>
        <p:spPr>
          <a:xfrm>
            <a:off x="6336955" y="5460760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ASIL D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5063080" y="4311217"/>
            <a:ext cx="67999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600" dirty="0"/>
              <a:t>…</a:t>
            </a:r>
            <a:endParaRPr lang="ru-RU" sz="5600" dirty="0"/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4023360" y="4385310"/>
            <a:ext cx="7315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/>
          <p:nvPr/>
        </p:nvCxnSpPr>
        <p:spPr>
          <a:xfrm>
            <a:off x="4609671" y="4385310"/>
            <a:ext cx="0" cy="210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 flipV="1">
            <a:off x="6572250" y="2289312"/>
            <a:ext cx="553720" cy="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/>
          <p:nvPr/>
        </p:nvCxnSpPr>
        <p:spPr>
          <a:xfrm flipH="1">
            <a:off x="7061200" y="2289313"/>
            <a:ext cx="13970" cy="2306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730405" y="2984801"/>
            <a:ext cx="14591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System is </a:t>
            </a:r>
            <a:br>
              <a:rPr lang="en-US" dirty="0" smtClean="0"/>
            </a:br>
            <a:r>
              <a:rPr lang="en-US" dirty="0" smtClean="0"/>
              <a:t>“a bit unsafe”</a:t>
            </a:r>
            <a:endParaRPr lang="ru-RU" dirty="0"/>
          </a:p>
        </p:txBody>
      </p:sp>
      <p:cxnSp>
        <p:nvCxnSpPr>
          <p:cNvPr id="39" name="Прямая соединительная линия 38"/>
          <p:cNvCxnSpPr/>
          <p:nvPr/>
        </p:nvCxnSpPr>
        <p:spPr>
          <a:xfrm>
            <a:off x="1844040" y="3608609"/>
            <a:ext cx="23430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0"/>
          <p:cNvCxnSpPr/>
          <p:nvPr/>
        </p:nvCxnSpPr>
        <p:spPr>
          <a:xfrm>
            <a:off x="4187096" y="3608608"/>
            <a:ext cx="156304" cy="9367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396266" y="1697111"/>
            <a:ext cx="17009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“Minimum”</a:t>
            </a:r>
            <a:br>
              <a:rPr lang="en-US" dirty="0" smtClean="0"/>
            </a:br>
            <a:r>
              <a:rPr lang="en-US" dirty="0" smtClean="0"/>
              <a:t>safety measures</a:t>
            </a:r>
            <a:br>
              <a:rPr lang="en-US" dirty="0" smtClean="0"/>
            </a:br>
            <a:r>
              <a:rPr lang="en-US" dirty="0" smtClean="0"/>
              <a:t>required</a:t>
            </a:r>
            <a:endParaRPr lang="ru-RU" dirty="0"/>
          </a:p>
        </p:txBody>
      </p:sp>
      <p:cxnSp>
        <p:nvCxnSpPr>
          <p:cNvPr id="45" name="Прямая соединительная линия 44"/>
          <p:cNvCxnSpPr/>
          <p:nvPr/>
        </p:nvCxnSpPr>
        <p:spPr>
          <a:xfrm>
            <a:off x="2468715" y="2540431"/>
            <a:ext cx="1416712" cy="13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/>
          <p:cNvCxnSpPr/>
          <p:nvPr/>
        </p:nvCxnSpPr>
        <p:spPr>
          <a:xfrm>
            <a:off x="3865821" y="2566146"/>
            <a:ext cx="745219" cy="18525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7618785" y="1179294"/>
            <a:ext cx="34136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Risk associated with system failure</a:t>
            </a:r>
            <a:br>
              <a:rPr lang="en-US" dirty="0" smtClean="0"/>
            </a:br>
            <a:r>
              <a:rPr lang="en-US" dirty="0" smtClean="0"/>
              <a:t>exceeds the acceptable level</a:t>
            </a:r>
            <a:br>
              <a:rPr lang="en-US" dirty="0" smtClean="0"/>
            </a:br>
            <a:r>
              <a:rPr lang="en-US" dirty="0" smtClean="0"/>
              <a:t>significantly</a:t>
            </a:r>
            <a:endParaRPr lang="ru-RU" dirty="0"/>
          </a:p>
        </p:txBody>
      </p:sp>
      <p:cxnSp>
        <p:nvCxnSpPr>
          <p:cNvPr id="50" name="Прямая соединительная линия 49"/>
          <p:cNvCxnSpPr/>
          <p:nvPr/>
        </p:nvCxnSpPr>
        <p:spPr>
          <a:xfrm>
            <a:off x="7648765" y="1808917"/>
            <a:ext cx="2740152" cy="154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52"/>
          <p:cNvCxnSpPr>
            <a:endCxn id="27" idx="0"/>
          </p:cNvCxnSpPr>
          <p:nvPr/>
        </p:nvCxnSpPr>
        <p:spPr>
          <a:xfrm flipH="1">
            <a:off x="6719432" y="1805538"/>
            <a:ext cx="937144" cy="483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7656576" y="2368015"/>
            <a:ext cx="28947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“Maximum” safety measures</a:t>
            </a:r>
            <a:br>
              <a:rPr lang="en-US" dirty="0" smtClean="0"/>
            </a:br>
            <a:r>
              <a:rPr lang="en-US" dirty="0" smtClean="0"/>
              <a:t>required</a:t>
            </a:r>
            <a:endParaRPr lang="ru-RU" dirty="0"/>
          </a:p>
        </p:txBody>
      </p:sp>
      <p:cxnSp>
        <p:nvCxnSpPr>
          <p:cNvPr id="55" name="Прямая соединительная линия 54"/>
          <p:cNvCxnSpPr/>
          <p:nvPr/>
        </p:nvCxnSpPr>
        <p:spPr>
          <a:xfrm>
            <a:off x="7748842" y="2966395"/>
            <a:ext cx="2740152" cy="154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единительная линия 56"/>
          <p:cNvCxnSpPr/>
          <p:nvPr/>
        </p:nvCxnSpPr>
        <p:spPr>
          <a:xfrm flipH="1">
            <a:off x="7068185" y="2965150"/>
            <a:ext cx="680657" cy="6434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55494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ISO 26262 on this picture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cxnSp>
        <p:nvCxnSpPr>
          <p:cNvPr id="5" name="Прямая со стрелкой 4"/>
          <p:cNvCxnSpPr/>
          <p:nvPr/>
        </p:nvCxnSpPr>
        <p:spPr>
          <a:xfrm flipH="1" flipV="1">
            <a:off x="1242391" y="2289313"/>
            <a:ext cx="6626" cy="33561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 стрелкой 5"/>
          <p:cNvCxnSpPr/>
          <p:nvPr/>
        </p:nvCxnSpPr>
        <p:spPr>
          <a:xfrm>
            <a:off x="1080052" y="5400261"/>
            <a:ext cx="874643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249017" y="2186608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Risk</a:t>
            </a:r>
            <a:endParaRPr lang="ru-RU" dirty="0"/>
          </a:p>
        </p:txBody>
      </p:sp>
      <p:cxnSp>
        <p:nvCxnSpPr>
          <p:cNvPr id="10" name="Прямая со стрелкой 9"/>
          <p:cNvCxnSpPr/>
          <p:nvPr/>
        </p:nvCxnSpPr>
        <p:spPr>
          <a:xfrm>
            <a:off x="1076739" y="4001294"/>
            <a:ext cx="8746435" cy="0"/>
          </a:xfrm>
          <a:prstGeom prst="straightConnector1">
            <a:avLst/>
          </a:prstGeom>
          <a:ln w="38100">
            <a:prstDash val="lg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249017" y="3631962"/>
            <a:ext cx="28728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Acceptable level of risk</a:t>
            </a:r>
            <a:br>
              <a:rPr lang="en-US" i="1" dirty="0" smtClean="0"/>
            </a:br>
            <a:r>
              <a:rPr lang="en-US" i="1" dirty="0" smtClean="0"/>
              <a:t>set implicitly by the standard</a:t>
            </a:r>
            <a:endParaRPr lang="ru-RU" i="1" dirty="0"/>
          </a:p>
        </p:txBody>
      </p:sp>
      <p:sp>
        <p:nvSpPr>
          <p:cNvPr id="12" name="Овал 11"/>
          <p:cNvSpPr/>
          <p:nvPr/>
        </p:nvSpPr>
        <p:spPr>
          <a:xfrm>
            <a:off x="2826328" y="4393405"/>
            <a:ext cx="1583196" cy="6839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SYSTEM 1 </a:t>
            </a:r>
            <a:endParaRPr lang="ru-RU" dirty="0"/>
          </a:p>
        </p:txBody>
      </p:sp>
      <p:sp>
        <p:nvSpPr>
          <p:cNvPr id="14" name="Овал 13"/>
          <p:cNvSpPr/>
          <p:nvPr/>
        </p:nvSpPr>
        <p:spPr>
          <a:xfrm>
            <a:off x="4114801" y="2402640"/>
            <a:ext cx="1583196" cy="6839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SYSTEM 2 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1706111" y="2502556"/>
            <a:ext cx="25918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Hazard analysis for </a:t>
            </a:r>
            <a:br>
              <a:rPr lang="en-US" dirty="0" smtClean="0"/>
            </a:br>
            <a:r>
              <a:rPr lang="en-US" dirty="0" smtClean="0"/>
              <a:t>target ASIL determination</a:t>
            </a:r>
            <a:endParaRPr lang="ru-RU" dirty="0"/>
          </a:p>
        </p:txBody>
      </p:sp>
      <p:cxnSp>
        <p:nvCxnSpPr>
          <p:cNvPr id="19" name="Прямая со стрелкой 18"/>
          <p:cNvCxnSpPr>
            <a:stCxn id="14" idx="5"/>
            <a:endCxn id="22" idx="1"/>
          </p:cNvCxnSpPr>
          <p:nvPr/>
        </p:nvCxnSpPr>
        <p:spPr>
          <a:xfrm>
            <a:off x="5466143" y="2986395"/>
            <a:ext cx="2016884" cy="1311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798044" y="2999767"/>
            <a:ext cx="34806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System analysis for definition of</a:t>
            </a:r>
            <a:br>
              <a:rPr lang="en-US" dirty="0" smtClean="0"/>
            </a:br>
            <a:r>
              <a:rPr lang="en-US" dirty="0" smtClean="0"/>
              <a:t>	required safety measures</a:t>
            </a:r>
            <a:endParaRPr lang="ru-RU" dirty="0"/>
          </a:p>
        </p:txBody>
      </p:sp>
      <p:sp>
        <p:nvSpPr>
          <p:cNvPr id="22" name="Овал 21"/>
          <p:cNvSpPr/>
          <p:nvPr/>
        </p:nvSpPr>
        <p:spPr>
          <a:xfrm>
            <a:off x="7251173" y="4197434"/>
            <a:ext cx="1583196" cy="68391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SYSTEM 2 </a:t>
            </a:r>
            <a:endParaRPr lang="ru-RU" dirty="0"/>
          </a:p>
        </p:txBody>
      </p:sp>
      <p:sp>
        <p:nvSpPr>
          <p:cNvPr id="24" name="TextBox 23"/>
          <p:cNvSpPr txBox="1"/>
          <p:nvPr/>
        </p:nvSpPr>
        <p:spPr>
          <a:xfrm>
            <a:off x="8487434" y="3986861"/>
            <a:ext cx="29840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HW &amp; SW analysis validate</a:t>
            </a:r>
          </a:p>
          <a:p>
            <a:r>
              <a:rPr lang="en-US" dirty="0" smtClean="0"/>
              <a:t>       the assumptions made on</a:t>
            </a:r>
          </a:p>
          <a:p>
            <a:r>
              <a:rPr lang="en-US" dirty="0"/>
              <a:t> </a:t>
            </a:r>
            <a:r>
              <a:rPr lang="en-US" dirty="0" smtClean="0"/>
              <a:t>     system level.</a:t>
            </a:r>
            <a:endParaRPr lang="ru-RU" dirty="0"/>
          </a:p>
        </p:txBody>
      </p:sp>
      <p:cxnSp>
        <p:nvCxnSpPr>
          <p:cNvPr id="26" name="Прямая со стрелкой 25"/>
          <p:cNvCxnSpPr>
            <a:endCxn id="12" idx="0"/>
          </p:cNvCxnSpPr>
          <p:nvPr/>
        </p:nvCxnSpPr>
        <p:spPr>
          <a:xfrm>
            <a:off x="3616036" y="4001294"/>
            <a:ext cx="1890" cy="392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endCxn id="14" idx="4"/>
          </p:cNvCxnSpPr>
          <p:nvPr/>
        </p:nvCxnSpPr>
        <p:spPr>
          <a:xfrm flipH="1" flipV="1">
            <a:off x="4906399" y="3086551"/>
            <a:ext cx="17003" cy="914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8189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Agenda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SW is safety-relevant?</a:t>
            </a:r>
          </a:p>
          <a:p>
            <a:r>
              <a:rPr lang="en-US" dirty="0" smtClean="0"/>
              <a:t>Technical understanding of Safety. ASIL</a:t>
            </a:r>
          </a:p>
          <a:p>
            <a:r>
              <a:rPr lang="en-US" dirty="0" smtClean="0"/>
              <a:t>Lifecycle</a:t>
            </a:r>
          </a:p>
          <a:p>
            <a:r>
              <a:rPr lang="en-US" dirty="0" smtClean="0"/>
              <a:t>Coverage</a:t>
            </a:r>
          </a:p>
          <a:p>
            <a:r>
              <a:rPr lang="en-US" dirty="0" smtClean="0"/>
              <a:t>Methods and measures</a:t>
            </a:r>
          </a:p>
          <a:p>
            <a:r>
              <a:rPr lang="en-US" dirty="0" smtClean="0"/>
              <a:t>Independence and decomposition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827508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Lifecycle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Software safety lifecycle per ISO 26262-6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737502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514" y="-8430"/>
            <a:ext cx="10500486" cy="686643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16200000">
            <a:off x="-2599771" y="2893142"/>
            <a:ext cx="6525107" cy="1325563"/>
          </a:xfrm>
        </p:spPr>
        <p:txBody>
          <a:bodyPr/>
          <a:lstStyle/>
          <a:p>
            <a:r>
              <a:rPr lang="en-US" dirty="0" smtClean="0"/>
              <a:t>ISO 26262 Part 6</a:t>
            </a:r>
            <a:endParaRPr lang="ru-RU" dirty="0"/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7239000" y="2649071"/>
            <a:ext cx="2590800" cy="2864223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40110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 development lifecycle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6908" y="1825625"/>
            <a:ext cx="817818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8156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 development lifecycle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Specification of SW safety requirements</a:t>
            </a:r>
          </a:p>
          <a:p>
            <a:pPr lvl="1"/>
            <a:r>
              <a:rPr lang="en-US" dirty="0" smtClean="0"/>
              <a:t>SW safety requirements are created based on the system-level requirements</a:t>
            </a:r>
          </a:p>
          <a:p>
            <a:pPr lvl="2"/>
            <a:r>
              <a:rPr lang="en-US" dirty="0" smtClean="0"/>
              <a:t>Requirements of different levels are linked by “traces” (UML/</a:t>
            </a:r>
            <a:r>
              <a:rPr lang="en-US" dirty="0" err="1" smtClean="0"/>
              <a:t>SysML</a:t>
            </a:r>
            <a:r>
              <a:rPr lang="en-US" dirty="0" smtClean="0"/>
              <a:t> &lt;&lt;implement&gt;&gt;) link. Traceability graph is created.</a:t>
            </a:r>
          </a:p>
          <a:p>
            <a:pPr lvl="1"/>
            <a:r>
              <a:rPr lang="en-US" dirty="0" smtClean="0"/>
              <a:t>SW safety requirements (SSR) inherit ASIL from system-level (</a:t>
            </a:r>
            <a:r>
              <a:rPr lang="en-US" dirty="0" err="1" smtClean="0"/>
              <a:t>SysR</a:t>
            </a:r>
            <a:r>
              <a:rPr lang="en-US" dirty="0" smtClean="0"/>
              <a:t>) requirements</a:t>
            </a:r>
          </a:p>
          <a:p>
            <a:pPr lvl="2"/>
            <a:r>
              <a:rPr lang="en-US" dirty="0" smtClean="0"/>
              <a:t>If two or more SSR implement one </a:t>
            </a:r>
            <a:r>
              <a:rPr lang="en-US" dirty="0" err="1" smtClean="0"/>
              <a:t>SysR</a:t>
            </a:r>
            <a:r>
              <a:rPr lang="en-US" dirty="0" smtClean="0"/>
              <a:t>, “ASIL decomposition” is applied to reduce the ASIL due to redundancy</a:t>
            </a:r>
          </a:p>
          <a:p>
            <a:pPr lvl="1"/>
            <a:r>
              <a:rPr lang="en-US" dirty="0" smtClean="0"/>
              <a:t>Writing requirements is a separate skill</a:t>
            </a:r>
          </a:p>
          <a:p>
            <a:pPr lvl="2"/>
            <a:r>
              <a:rPr lang="en-US" dirty="0" smtClean="0"/>
              <a:t>Requirement shall be verifiable, atomic, clear, complete and many more</a:t>
            </a:r>
          </a:p>
          <a:p>
            <a:pPr lvl="2"/>
            <a:r>
              <a:rPr lang="en-US" dirty="0" smtClean="0"/>
              <a:t>“Requirement Writing Guide” from INCOSE is a good start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544105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 development lifecycle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SW architectural design</a:t>
            </a:r>
          </a:p>
          <a:p>
            <a:pPr lvl="1"/>
            <a:r>
              <a:rPr lang="en-US" dirty="0" smtClean="0"/>
              <a:t>Architecture specifies modules AND behavior</a:t>
            </a:r>
          </a:p>
          <a:p>
            <a:pPr lvl="2"/>
            <a:r>
              <a:rPr lang="en-US" dirty="0" smtClean="0"/>
              <a:t>Block diagram is not architecture</a:t>
            </a:r>
          </a:p>
          <a:p>
            <a:pPr lvl="1"/>
            <a:r>
              <a:rPr lang="en-US" dirty="0" smtClean="0"/>
              <a:t>There are standardized ways to express your architecture</a:t>
            </a:r>
          </a:p>
          <a:p>
            <a:pPr lvl="2"/>
            <a:r>
              <a:rPr lang="en-US" dirty="0" smtClean="0"/>
              <a:t>No, NOT Visio!</a:t>
            </a:r>
          </a:p>
          <a:p>
            <a:pPr lvl="1"/>
            <a:r>
              <a:rPr lang="en-US" dirty="0" smtClean="0"/>
              <a:t>Good architecture will help you</a:t>
            </a:r>
          </a:p>
          <a:p>
            <a:pPr lvl="2"/>
            <a:r>
              <a:rPr lang="en-US" dirty="0" smtClean="0"/>
              <a:t>Easy verification &amp; analysis</a:t>
            </a:r>
          </a:p>
          <a:p>
            <a:pPr lvl="2"/>
            <a:r>
              <a:rPr lang="en-US" dirty="0" smtClean="0"/>
              <a:t>Good safety arguments</a:t>
            </a:r>
          </a:p>
          <a:p>
            <a:pPr lvl="2"/>
            <a:r>
              <a:rPr lang="en-US" dirty="0" smtClean="0"/>
              <a:t>Easy unit specification</a:t>
            </a:r>
          </a:p>
          <a:p>
            <a:pPr lvl="2"/>
            <a:r>
              <a:rPr lang="en-US" dirty="0" smtClean="0"/>
              <a:t>Low risk due to technical debt</a:t>
            </a:r>
          </a:p>
          <a:p>
            <a:pPr lvl="1"/>
            <a:r>
              <a:rPr lang="en-US" dirty="0" smtClean="0"/>
              <a:t>Bad architecture will kill you</a:t>
            </a:r>
          </a:p>
          <a:p>
            <a:pPr lvl="2"/>
            <a:r>
              <a:rPr lang="en-US" dirty="0" smtClean="0"/>
              <a:t>Lack of the above</a:t>
            </a:r>
          </a:p>
        </p:txBody>
      </p:sp>
    </p:spTree>
    <p:extLst>
      <p:ext uri="{BB962C8B-B14F-4D97-AF65-F5344CB8AC3E}">
        <p14:creationId xmlns:p14="http://schemas.microsoft.com/office/powerpoint/2010/main" val="29428144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 development lifecycle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Unit design and implementation</a:t>
            </a:r>
          </a:p>
          <a:p>
            <a:pPr lvl="1"/>
            <a:r>
              <a:rPr lang="en-US" dirty="0" smtClean="0"/>
              <a:t>One often hears that “code is the best documentation”</a:t>
            </a:r>
          </a:p>
          <a:p>
            <a:pPr lvl="2"/>
            <a:r>
              <a:rPr lang="en-US" dirty="0" smtClean="0"/>
              <a:t>This is correct at unit level ONLY</a:t>
            </a:r>
          </a:p>
          <a:p>
            <a:pPr lvl="1"/>
            <a:r>
              <a:rPr lang="en-US" dirty="0" smtClean="0"/>
              <a:t>SSRs are assigned to units</a:t>
            </a:r>
          </a:p>
          <a:p>
            <a:pPr lvl="1"/>
            <a:r>
              <a:rPr lang="en-US" dirty="0" smtClean="0"/>
              <a:t>Unit testing is based on SSRs AND best practices</a:t>
            </a:r>
          </a:p>
          <a:p>
            <a:pPr lvl="1"/>
            <a:r>
              <a:rPr lang="en-US" dirty="0" smtClean="0"/>
              <a:t>Compiler checks and other means of automated deployment help at unit level ONLY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516188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 development lifecycle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“Right branch” of the V-Model</a:t>
            </a:r>
          </a:p>
          <a:p>
            <a:pPr lvl="1"/>
            <a:r>
              <a:rPr lang="en-US" dirty="0" smtClean="0"/>
              <a:t>Unit testing – SSRs (less) and automated checking (more)</a:t>
            </a:r>
          </a:p>
          <a:p>
            <a:pPr lvl="1"/>
            <a:r>
              <a:rPr lang="en-US" dirty="0" smtClean="0"/>
              <a:t>Architecture verification – checks of dependencies and independencies</a:t>
            </a:r>
          </a:p>
          <a:p>
            <a:pPr lvl="1"/>
            <a:r>
              <a:rPr lang="en-US" dirty="0" smtClean="0"/>
              <a:t>Verification of SSRs – 100% SSR based. Without requirements, no verification.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596888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Coverage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Test coverage at different levels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233179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Coverage @ Unit testing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Statement coverage</a:t>
            </a:r>
          </a:p>
          <a:p>
            <a:pPr lvl="1"/>
            <a:r>
              <a:rPr lang="en-US" dirty="0" smtClean="0"/>
              <a:t>Every statement has been invoked at least once</a:t>
            </a:r>
          </a:p>
          <a:p>
            <a:r>
              <a:rPr lang="en-US" dirty="0" smtClean="0"/>
              <a:t>Branch coverage (condition coverage)</a:t>
            </a:r>
          </a:p>
          <a:p>
            <a:pPr lvl="1"/>
            <a:r>
              <a:rPr lang="en-US" dirty="0" smtClean="0"/>
              <a:t>Every point of entry and exit</a:t>
            </a:r>
          </a:p>
          <a:p>
            <a:pPr lvl="1"/>
            <a:r>
              <a:rPr lang="en-US" dirty="0" smtClean="0"/>
              <a:t>Every control statement has been tested for all outcomes</a:t>
            </a:r>
          </a:p>
          <a:p>
            <a:pPr lvl="1"/>
            <a:r>
              <a:rPr lang="en-US" dirty="0" smtClean="0"/>
              <a:t>Every non-constant Boolean has been tried for both TRUE and FALSE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113646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Coverage @ Unit testing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Modified Conditions/Decisions Coverage (MC/DC)</a:t>
            </a:r>
          </a:p>
          <a:p>
            <a:pPr lvl="1"/>
            <a:r>
              <a:rPr lang="en-US" dirty="0" smtClean="0"/>
              <a:t>Branch coverage, plus the following:</a:t>
            </a:r>
          </a:p>
          <a:p>
            <a:pPr lvl="1"/>
            <a:r>
              <a:rPr lang="en-US" dirty="0" smtClean="0"/>
              <a:t>Every non-constant condition (part of Boolean expressions) has been evaluated for both TRUE and FALSE</a:t>
            </a:r>
          </a:p>
          <a:p>
            <a:pPr lvl="1"/>
            <a:r>
              <a:rPr lang="en-US" dirty="0" smtClean="0"/>
              <a:t>Every non-constant condition has been shown to independently affect the value of the expression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88159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SW is safety-relevant?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31052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Coverage @ Unit testing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Selection of coverage model</a:t>
            </a:r>
          </a:p>
          <a:p>
            <a:pPr lvl="1"/>
            <a:r>
              <a:rPr lang="en-US" dirty="0" smtClean="0"/>
              <a:t>QM &amp; ASIL A: statement coverage</a:t>
            </a:r>
          </a:p>
          <a:p>
            <a:pPr lvl="1"/>
            <a:r>
              <a:rPr lang="en-US" dirty="0" smtClean="0"/>
              <a:t>ASIL B &amp; C: branch coverage required, MC/DC recommended</a:t>
            </a:r>
          </a:p>
          <a:p>
            <a:pPr lvl="1"/>
            <a:r>
              <a:rPr lang="en-US" dirty="0" smtClean="0"/>
              <a:t>ASIL D: MC/DC required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834593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Coverage @ architecture verification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transmission pathways within safety-relevant (SR) parts of the architecture</a:t>
            </a:r>
          </a:p>
          <a:p>
            <a:r>
              <a:rPr lang="en-US" dirty="0" smtClean="0"/>
              <a:t>Independence between SR and non-SR parts of the SW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277102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Coverage @ SW verification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SSRs has been tested</a:t>
            </a:r>
          </a:p>
          <a:p>
            <a:pPr lvl="1"/>
            <a:r>
              <a:rPr lang="en-US" dirty="0" smtClean="0"/>
              <a:t>Explicitly</a:t>
            </a:r>
          </a:p>
          <a:p>
            <a:pPr lvl="1"/>
            <a:r>
              <a:rPr lang="en-US" dirty="0" smtClean="0"/>
              <a:t>Fully</a:t>
            </a:r>
          </a:p>
          <a:p>
            <a:r>
              <a:rPr lang="en-US" dirty="0" smtClean="0"/>
              <a:t>Writing good test cases is a separate skill.</a:t>
            </a:r>
          </a:p>
          <a:p>
            <a:pPr lvl="1"/>
            <a:r>
              <a:rPr lang="en-US" dirty="0" smtClean="0"/>
              <a:t>Test-cases shall be written independently from developers</a:t>
            </a:r>
          </a:p>
          <a:p>
            <a:pPr lvl="1"/>
            <a:r>
              <a:rPr lang="en-US" dirty="0" smtClean="0"/>
              <a:t>Test-cases shall be written independently from SSR authors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506838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Target coverage level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17200" b="1" i="1" u="sng" dirty="0" smtClean="0"/>
              <a:t>100%</a:t>
            </a:r>
          </a:p>
          <a:p>
            <a:pPr marL="0" indent="0" algn="ctr">
              <a:buNone/>
            </a:pPr>
            <a:r>
              <a:rPr lang="en-US" sz="5000" dirty="0" smtClean="0"/>
              <a:t>on each level</a:t>
            </a:r>
            <a:endParaRPr lang="ru-RU" sz="5000" dirty="0"/>
          </a:p>
        </p:txBody>
      </p:sp>
    </p:spTree>
    <p:extLst>
      <p:ext uri="{BB962C8B-B14F-4D97-AF65-F5344CB8AC3E}">
        <p14:creationId xmlns:p14="http://schemas.microsoft.com/office/powerpoint/2010/main" val="8292931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and Measures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89156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&amp; Measures tables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16 tables with suitable methods and measures for every lifecycle step</a:t>
            </a:r>
          </a:p>
          <a:p>
            <a:r>
              <a:rPr lang="en-US" dirty="0" smtClean="0"/>
              <a:t>ASIL-dependent</a:t>
            </a:r>
          </a:p>
          <a:p>
            <a:pPr lvl="1"/>
            <a:r>
              <a:rPr lang="en-US" dirty="0" smtClean="0"/>
              <a:t>A &amp; B – mostly the same measures</a:t>
            </a:r>
          </a:p>
          <a:p>
            <a:pPr lvl="1"/>
            <a:r>
              <a:rPr lang="en-US" dirty="0" smtClean="0"/>
              <a:t>C – more complex than B (semiformal verification, higher requirements on testing)</a:t>
            </a:r>
          </a:p>
          <a:p>
            <a:pPr lvl="1"/>
            <a:r>
              <a:rPr lang="en-US" dirty="0" smtClean="0"/>
              <a:t>D – much more complex </a:t>
            </a:r>
            <a:r>
              <a:rPr lang="en-US" dirty="0" err="1" smtClean="0"/>
              <a:t>tha</a:t>
            </a:r>
            <a:r>
              <a:rPr lang="es-ES" dirty="0" smtClean="0"/>
              <a:t>n</a:t>
            </a:r>
            <a:r>
              <a:rPr lang="en-US" dirty="0" smtClean="0"/>
              <a:t> C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678193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&amp; Measures tables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16 tables with suitable methods and measures for every lifecycle step</a:t>
            </a:r>
          </a:p>
          <a:p>
            <a:r>
              <a:rPr lang="en-US" dirty="0" smtClean="0"/>
              <a:t>Designations</a:t>
            </a:r>
          </a:p>
          <a:p>
            <a:pPr lvl="1"/>
            <a:r>
              <a:rPr lang="en-US" dirty="0" smtClean="0"/>
              <a:t>– : not recommended</a:t>
            </a:r>
          </a:p>
          <a:p>
            <a:pPr lvl="1"/>
            <a:r>
              <a:rPr lang="en-US" dirty="0" smtClean="0"/>
              <a:t>o : no information</a:t>
            </a:r>
          </a:p>
          <a:p>
            <a:pPr lvl="1"/>
            <a:r>
              <a:rPr lang="en-US" dirty="0" smtClean="0"/>
              <a:t>+ : recommended</a:t>
            </a:r>
          </a:p>
          <a:p>
            <a:pPr lvl="1"/>
            <a:r>
              <a:rPr lang="en-US" dirty="0" smtClean="0"/>
              <a:t>++ : highly recommended </a:t>
            </a:r>
          </a:p>
        </p:txBody>
      </p:sp>
    </p:spTree>
    <p:extLst>
      <p:ext uri="{BB962C8B-B14F-4D97-AF65-F5344CB8AC3E}">
        <p14:creationId xmlns:p14="http://schemas.microsoft.com/office/powerpoint/2010/main" val="2732404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Modelling and Coding Guidelines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5505" y="1825625"/>
            <a:ext cx="752098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97270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notations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028839"/>
            <a:ext cx="10515600" cy="1944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85668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SW </a:t>
            </a:r>
            <a:r>
              <a:rPr lang="es-ES" dirty="0" err="1" smtClean="0"/>
              <a:t>architecture</a:t>
            </a:r>
            <a:r>
              <a:rPr lang="es-ES" dirty="0" smtClean="0"/>
              <a:t> </a:t>
            </a:r>
            <a:r>
              <a:rPr lang="es-ES" dirty="0" err="1" smtClean="0"/>
              <a:t>design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2444" y="1825625"/>
            <a:ext cx="914711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283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 is literally everywhere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“Old” (automotive) functions – SW for performance</a:t>
            </a:r>
          </a:p>
          <a:p>
            <a:pPr lvl="1"/>
            <a:r>
              <a:rPr lang="en-US" dirty="0" smtClean="0"/>
              <a:t>Engine control</a:t>
            </a:r>
          </a:p>
          <a:p>
            <a:pPr lvl="1"/>
            <a:r>
              <a:rPr lang="en-US" dirty="0" smtClean="0"/>
              <a:t>Braking control</a:t>
            </a:r>
          </a:p>
          <a:p>
            <a:pPr lvl="1"/>
            <a:r>
              <a:rPr lang="en-US" dirty="0" smtClean="0"/>
              <a:t>Passive safety</a:t>
            </a:r>
          </a:p>
          <a:p>
            <a:r>
              <a:rPr lang="en-US" dirty="0" smtClean="0"/>
              <a:t>“New” functions – SW is essential</a:t>
            </a:r>
          </a:p>
          <a:p>
            <a:pPr lvl="1"/>
            <a:r>
              <a:rPr lang="en-US" dirty="0" smtClean="0"/>
              <a:t>Active safety</a:t>
            </a:r>
          </a:p>
          <a:p>
            <a:pPr lvl="1"/>
            <a:r>
              <a:rPr lang="en-US" dirty="0" smtClean="0"/>
              <a:t>ADAS</a:t>
            </a:r>
          </a:p>
          <a:p>
            <a:pPr lvl="1"/>
            <a:r>
              <a:rPr lang="en-US" dirty="0" smtClean="0"/>
              <a:t>Autonomous driving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9501327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Error </a:t>
            </a:r>
            <a:r>
              <a:rPr lang="es-ES" dirty="0" err="1" smtClean="0"/>
              <a:t>detection</a:t>
            </a:r>
            <a:r>
              <a:rPr lang="es-ES" dirty="0" smtClean="0"/>
              <a:t> at </a:t>
            </a:r>
            <a:r>
              <a:rPr lang="es-ES" dirty="0" err="1" smtClean="0"/>
              <a:t>architectural</a:t>
            </a:r>
            <a:r>
              <a:rPr lang="es-ES" dirty="0" smtClean="0"/>
              <a:t> </a:t>
            </a:r>
            <a:r>
              <a:rPr lang="es-ES" dirty="0" err="1" smtClean="0"/>
              <a:t>level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45775"/>
            <a:ext cx="10515600" cy="4311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11689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Error </a:t>
            </a:r>
            <a:r>
              <a:rPr lang="es-ES" dirty="0" err="1" smtClean="0"/>
              <a:t>handling</a:t>
            </a:r>
            <a:r>
              <a:rPr lang="es-ES" dirty="0" smtClean="0"/>
              <a:t> at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architectural</a:t>
            </a:r>
            <a:r>
              <a:rPr lang="es-ES" dirty="0" smtClean="0"/>
              <a:t> </a:t>
            </a:r>
            <a:r>
              <a:rPr lang="es-ES" dirty="0" err="1" smtClean="0"/>
              <a:t>level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68889"/>
            <a:ext cx="10515600" cy="3864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1571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Verification</a:t>
            </a:r>
            <a:r>
              <a:rPr lang="es-ES" dirty="0" smtClean="0"/>
              <a:t> of </a:t>
            </a:r>
            <a:r>
              <a:rPr lang="es-ES" dirty="0" err="1" smtClean="0"/>
              <a:t>the</a:t>
            </a:r>
            <a:r>
              <a:rPr lang="es-ES" dirty="0" smtClean="0"/>
              <a:t> SW </a:t>
            </a:r>
            <a:r>
              <a:rPr lang="es-ES" dirty="0" err="1" smtClean="0"/>
              <a:t>architectural</a:t>
            </a:r>
            <a:r>
              <a:rPr lang="es-ES" dirty="0" smtClean="0"/>
              <a:t> </a:t>
            </a:r>
            <a:r>
              <a:rPr lang="es-ES" dirty="0" err="1" smtClean="0"/>
              <a:t>design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09523"/>
            <a:ext cx="10515600" cy="3983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51016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Notations</a:t>
            </a:r>
            <a:r>
              <a:rPr lang="es-ES" dirty="0" smtClean="0"/>
              <a:t> </a:t>
            </a:r>
            <a:r>
              <a:rPr lang="es-ES" dirty="0" err="1" smtClean="0"/>
              <a:t>for</a:t>
            </a:r>
            <a:r>
              <a:rPr lang="es-ES" dirty="0" smtClean="0"/>
              <a:t> SW </a:t>
            </a:r>
            <a:r>
              <a:rPr lang="es-ES" dirty="0" err="1" smtClean="0"/>
              <a:t>unit</a:t>
            </a:r>
            <a:r>
              <a:rPr lang="es-ES" dirty="0" smtClean="0"/>
              <a:t> </a:t>
            </a:r>
            <a:r>
              <a:rPr lang="es-ES" dirty="0" err="1" smtClean="0"/>
              <a:t>design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941445"/>
            <a:ext cx="10515600" cy="2119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22093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Unit</a:t>
            </a:r>
            <a:r>
              <a:rPr lang="es-ES" dirty="0" smtClean="0"/>
              <a:t> </a:t>
            </a:r>
            <a:r>
              <a:rPr lang="es-ES" dirty="0" err="1" smtClean="0"/>
              <a:t>design</a:t>
            </a:r>
            <a:r>
              <a:rPr lang="es-ES" dirty="0" smtClean="0"/>
              <a:t> </a:t>
            </a:r>
            <a:r>
              <a:rPr lang="es-ES" dirty="0" err="1" smtClean="0"/>
              <a:t>principles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2262" y="1825625"/>
            <a:ext cx="822747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09952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Unit</a:t>
            </a:r>
            <a:r>
              <a:rPr lang="en-US" dirty="0" smtClean="0"/>
              <a:t>-level verification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2699" y="1825625"/>
            <a:ext cx="784660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70921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5425" y="1825625"/>
            <a:ext cx="1020115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61510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cases for unit testing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99364"/>
            <a:ext cx="10515600" cy="3403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83816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Structural coverage metrics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003203"/>
            <a:ext cx="10515600" cy="1996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73885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 testing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0370" y="1825625"/>
            <a:ext cx="907125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790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 failures are systematic failures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Once made, SW bugs will exist in any number of SW copies</a:t>
            </a:r>
          </a:p>
          <a:p>
            <a:r>
              <a:rPr lang="en-US" dirty="0" smtClean="0"/>
              <a:t>Putting more SW units work in parallel without redundancy does not help</a:t>
            </a:r>
          </a:p>
          <a:p>
            <a:r>
              <a:rPr lang="en-US" dirty="0" smtClean="0"/>
              <a:t>No probabilistic model!</a:t>
            </a:r>
          </a:p>
          <a:p>
            <a:r>
              <a:rPr lang="en-US" dirty="0" smtClean="0"/>
              <a:t>Therefore, process is important!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1019982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cases for SW integration testing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62549"/>
            <a:ext cx="10515600" cy="3677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56190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Independence and</a:t>
            </a:r>
            <a:br>
              <a:rPr lang="en-US" dirty="0" smtClean="0"/>
            </a:br>
            <a:r>
              <a:rPr lang="en-US" dirty="0" smtClean="0"/>
              <a:t>Freedom from Interference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301078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the difference?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Independence – complete absence of interplay between A and B</a:t>
            </a:r>
          </a:p>
          <a:p>
            <a:r>
              <a:rPr lang="en-US" dirty="0" smtClean="0"/>
              <a:t>Freedom from Interference – failures do not propagate between A and B</a:t>
            </a:r>
          </a:p>
          <a:p>
            <a:endParaRPr lang="en-US" dirty="0"/>
          </a:p>
          <a:p>
            <a:r>
              <a:rPr lang="en-US" dirty="0" smtClean="0"/>
              <a:t>Freedom from interference (</a:t>
            </a:r>
            <a:r>
              <a:rPr lang="en-US" dirty="0" err="1" smtClean="0"/>
              <a:t>FfI</a:t>
            </a:r>
            <a:r>
              <a:rPr lang="en-US" dirty="0" smtClean="0"/>
              <a:t>) is enough to argue for safety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8513214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“Three pillars” of </a:t>
            </a:r>
            <a:r>
              <a:rPr lang="en-US" dirty="0" err="1" smtClean="0"/>
              <a:t>FfI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Timing</a:t>
            </a:r>
          </a:p>
          <a:p>
            <a:r>
              <a:rPr lang="en-US" dirty="0" smtClean="0"/>
              <a:t>Memory</a:t>
            </a:r>
          </a:p>
          <a:p>
            <a:r>
              <a:rPr lang="en-US" dirty="0" smtClean="0"/>
              <a:t>Exchange of information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4438081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Timing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Failures to look for:</a:t>
            </a:r>
          </a:p>
          <a:p>
            <a:pPr lvl="1"/>
            <a:r>
              <a:rPr lang="en-US" dirty="0" smtClean="0"/>
              <a:t>Blocking of execution</a:t>
            </a:r>
          </a:p>
          <a:p>
            <a:pPr lvl="1"/>
            <a:r>
              <a:rPr lang="en-US" dirty="0" smtClean="0"/>
              <a:t>Deadlocks</a:t>
            </a:r>
          </a:p>
          <a:p>
            <a:pPr lvl="1"/>
            <a:r>
              <a:rPr lang="en-US" dirty="0" err="1" smtClean="0"/>
              <a:t>Livelocks</a:t>
            </a:r>
            <a:endParaRPr lang="en-US" dirty="0" smtClean="0"/>
          </a:p>
          <a:p>
            <a:pPr lvl="1"/>
            <a:r>
              <a:rPr lang="en-US" dirty="0" smtClean="0"/>
              <a:t>Incorrect allocation for execution time</a:t>
            </a:r>
          </a:p>
          <a:p>
            <a:pPr lvl="1"/>
            <a:r>
              <a:rPr lang="en-US" dirty="0" smtClean="0"/>
              <a:t>Incorrect synchronization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2319575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Failures to look for</a:t>
            </a:r>
          </a:p>
          <a:p>
            <a:pPr lvl="1"/>
            <a:r>
              <a:rPr lang="en-US" dirty="0" smtClean="0"/>
              <a:t>Corruption</a:t>
            </a:r>
          </a:p>
          <a:p>
            <a:pPr lvl="1"/>
            <a:r>
              <a:rPr lang="en-US" dirty="0" smtClean="0"/>
              <a:t>Read or write access denied when needed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8221996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Exchange of information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Failures to look for</a:t>
            </a:r>
          </a:p>
          <a:p>
            <a:pPr lvl="1"/>
            <a:r>
              <a:rPr lang="en-US" dirty="0" smtClean="0"/>
              <a:t>repetition of information;</a:t>
            </a:r>
          </a:p>
          <a:p>
            <a:pPr lvl="1"/>
            <a:r>
              <a:rPr lang="en-US" dirty="0" smtClean="0"/>
              <a:t>loss of information;</a:t>
            </a:r>
          </a:p>
          <a:p>
            <a:pPr lvl="1"/>
            <a:r>
              <a:rPr lang="en-US" dirty="0" smtClean="0"/>
              <a:t>delay of information;</a:t>
            </a:r>
          </a:p>
          <a:p>
            <a:pPr lvl="1"/>
            <a:r>
              <a:rPr lang="en-US" dirty="0" smtClean="0"/>
              <a:t>insertion of information;</a:t>
            </a:r>
          </a:p>
          <a:p>
            <a:pPr lvl="1"/>
            <a:r>
              <a:rPr lang="en-US" dirty="0" smtClean="0"/>
              <a:t>masquerade or incorrect addressing of information;</a:t>
            </a:r>
          </a:p>
          <a:p>
            <a:pPr lvl="1"/>
            <a:r>
              <a:rPr lang="en-US" dirty="0" smtClean="0"/>
              <a:t>incorrect sequence of information;</a:t>
            </a:r>
          </a:p>
          <a:p>
            <a:pPr lvl="1"/>
            <a:r>
              <a:rPr lang="en-US" dirty="0" smtClean="0"/>
              <a:t>corruption of information;</a:t>
            </a:r>
          </a:p>
          <a:p>
            <a:pPr lvl="1"/>
            <a:r>
              <a:rPr lang="en-US" dirty="0" smtClean="0"/>
              <a:t>asymmetric information sent from a sender to multiple receivers;</a:t>
            </a:r>
          </a:p>
          <a:p>
            <a:pPr lvl="1"/>
            <a:r>
              <a:rPr lang="en-US" dirty="0" smtClean="0"/>
              <a:t>information from a sender received by only a subset of the receivers;</a:t>
            </a:r>
          </a:p>
          <a:p>
            <a:pPr lvl="1"/>
            <a:r>
              <a:rPr lang="en-US" dirty="0" smtClean="0"/>
              <a:t>blocking access to a communication channel.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3130647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Outlook and Final Thoughts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551667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 home message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are developing a safety-relevant system, you are not alone</a:t>
            </a:r>
          </a:p>
          <a:p>
            <a:r>
              <a:rPr lang="en-US" dirty="0" smtClean="0"/>
              <a:t>Things to have a look at</a:t>
            </a:r>
          </a:p>
          <a:p>
            <a:pPr lvl="1"/>
            <a:r>
              <a:rPr lang="en-US" dirty="0" smtClean="0"/>
              <a:t>Systems Engineering (book by </a:t>
            </a:r>
            <a:r>
              <a:rPr lang="en-US" dirty="0" err="1" smtClean="0"/>
              <a:t>Kosiakoff</a:t>
            </a:r>
            <a:r>
              <a:rPr lang="en-US" dirty="0" smtClean="0"/>
              <a:t> is the best entry point)</a:t>
            </a:r>
          </a:p>
          <a:p>
            <a:pPr lvl="1"/>
            <a:r>
              <a:rPr lang="en-US" dirty="0" smtClean="0"/>
              <a:t>Safety Engineering (books by Nancy </a:t>
            </a:r>
            <a:r>
              <a:rPr lang="en-US" dirty="0" err="1" smtClean="0"/>
              <a:t>Leveson</a:t>
            </a:r>
            <a:r>
              <a:rPr lang="en-US" dirty="0" smtClean="0"/>
              <a:t> and Joseph Miller may be of interest)</a:t>
            </a:r>
          </a:p>
          <a:p>
            <a:r>
              <a:rPr lang="en-US" dirty="0" smtClean="0"/>
              <a:t>Currently System and Safety Engineering is much more a “trade” than an established engineering discipline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491967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 home message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Ask</a:t>
            </a:r>
            <a:r>
              <a:rPr lang="ru-RU" dirty="0" smtClean="0"/>
              <a:t> </a:t>
            </a:r>
            <a:r>
              <a:rPr lang="en-US" dirty="0" smtClean="0"/>
              <a:t>[yourself] questions, provide arguments</a:t>
            </a:r>
          </a:p>
          <a:p>
            <a:pPr lvl="1"/>
            <a:r>
              <a:rPr lang="en-US" dirty="0" smtClean="0"/>
              <a:t>“Why do we think that it is OK?”</a:t>
            </a:r>
          </a:p>
          <a:p>
            <a:pPr lvl="1"/>
            <a:r>
              <a:rPr lang="en-US" dirty="0" smtClean="0"/>
              <a:t>Bad arguments</a:t>
            </a:r>
          </a:p>
          <a:p>
            <a:pPr lvl="2"/>
            <a:r>
              <a:rPr lang="en-US" dirty="0" smtClean="0"/>
              <a:t>The boss said so</a:t>
            </a:r>
          </a:p>
          <a:p>
            <a:pPr lvl="2"/>
            <a:r>
              <a:rPr lang="en-US" dirty="0" smtClean="0"/>
              <a:t>It works</a:t>
            </a:r>
          </a:p>
          <a:p>
            <a:pPr lvl="2"/>
            <a:r>
              <a:rPr lang="en-US" dirty="0" smtClean="0"/>
              <a:t>It has always been like this</a:t>
            </a:r>
          </a:p>
          <a:p>
            <a:pPr lvl="1"/>
            <a:r>
              <a:rPr lang="en-US" dirty="0" smtClean="0"/>
              <a:t>“What is the state of the art?”</a:t>
            </a:r>
          </a:p>
          <a:p>
            <a:pPr lvl="1"/>
            <a:r>
              <a:rPr lang="en-US" dirty="0" smtClean="0"/>
              <a:t>“How can we justify it?”</a:t>
            </a:r>
          </a:p>
          <a:p>
            <a:pPr lvl="1"/>
            <a:r>
              <a:rPr lang="en-US" dirty="0" smtClean="0"/>
              <a:t>Bad arguments</a:t>
            </a:r>
          </a:p>
          <a:p>
            <a:pPr lvl="2"/>
            <a:r>
              <a:rPr lang="en-US" dirty="0" smtClean="0"/>
              <a:t>Money</a:t>
            </a:r>
          </a:p>
          <a:p>
            <a:pPr lvl="2"/>
            <a:r>
              <a:rPr lang="en-US" dirty="0" smtClean="0"/>
              <a:t>Time pressure</a:t>
            </a:r>
          </a:p>
        </p:txBody>
      </p:sp>
    </p:spTree>
    <p:extLst>
      <p:ext uri="{BB962C8B-B14F-4D97-AF65-F5344CB8AC3E}">
        <p14:creationId xmlns:p14="http://schemas.microsoft.com/office/powerpoint/2010/main" val="1158058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 is new but the automobile is not</a:t>
            </a:r>
            <a:endParaRPr lang="ru-RU" dirty="0"/>
          </a:p>
        </p:txBody>
      </p:sp>
      <p:pic>
        <p:nvPicPr>
          <p:cNvPr id="1026" name="Picture 2" descr="Bildergebnis für first car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8671" y="1825625"/>
            <a:ext cx="771465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144000" y="2483224"/>
            <a:ext cx="272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Weight</a:t>
            </a:r>
            <a:r>
              <a:rPr lang="en-US" dirty="0" smtClean="0"/>
              <a:t>: 600 to 75 000 kg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8888506" y="3325489"/>
            <a:ext cx="272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Velocity</a:t>
            </a:r>
            <a:r>
              <a:rPr lang="en-US" dirty="0" smtClean="0"/>
              <a:t>: up to 60 m/s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2030506" y="1989748"/>
            <a:ext cx="2519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People inside</a:t>
            </a:r>
            <a:r>
              <a:rPr lang="en-US" dirty="0" smtClean="0"/>
              <a:t>: 1 to ~200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1416423" y="2810019"/>
            <a:ext cx="2792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People outside</a:t>
            </a:r>
            <a:r>
              <a:rPr lang="en-US" dirty="0" smtClean="0"/>
              <a:t>: many more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3473823" y="5992297"/>
            <a:ext cx="2792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DANGER!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572748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 home message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Think in goals, not tools</a:t>
            </a:r>
          </a:p>
          <a:p>
            <a:r>
              <a:rPr lang="en-US" dirty="0" smtClean="0"/>
              <a:t>Organize your work</a:t>
            </a:r>
          </a:p>
          <a:p>
            <a:pPr lvl="1"/>
            <a:r>
              <a:rPr lang="en-US" dirty="0" smtClean="0"/>
              <a:t>Ensure that you CAN land where you want to land</a:t>
            </a:r>
          </a:p>
          <a:p>
            <a:pPr lvl="1"/>
            <a:r>
              <a:rPr lang="en-US" dirty="0" smtClean="0"/>
              <a:t>Lifecycle is not a process!</a:t>
            </a:r>
          </a:p>
          <a:p>
            <a:r>
              <a:rPr lang="en-US" dirty="0" smtClean="0"/>
              <a:t>Talk to each other</a:t>
            </a:r>
          </a:p>
          <a:p>
            <a:pPr lvl="1"/>
            <a:r>
              <a:rPr lang="en-US" dirty="0" smtClean="0"/>
              <a:t>Safety shall not be an optional feature</a:t>
            </a:r>
          </a:p>
          <a:p>
            <a:pPr lvl="1"/>
            <a:r>
              <a:rPr lang="en-US" dirty="0" smtClean="0"/>
              <a:t>Discussing safety arguments does not violate IP</a:t>
            </a:r>
          </a:p>
          <a:p>
            <a:pPr lvl="1"/>
            <a:r>
              <a:rPr lang="en-US" dirty="0" smtClean="0"/>
              <a:t>Safety is a societal factor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5580767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 you want to talk about it?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Oleg Kirovskii</a:t>
            </a:r>
          </a:p>
          <a:p>
            <a:r>
              <a:rPr lang="en-US" dirty="0" smtClean="0">
                <a:hlinkClick r:id="rId2"/>
              </a:rPr>
              <a:t>Oleg.Kirovskii@gmail.com</a:t>
            </a:r>
            <a:endParaRPr lang="en-US" dirty="0" smtClean="0"/>
          </a:p>
          <a:p>
            <a:r>
              <a:rPr lang="en-US" dirty="0" smtClean="0"/>
              <a:t>Telegram: @</a:t>
            </a:r>
            <a:r>
              <a:rPr lang="en-US" dirty="0" err="1" smtClean="0"/>
              <a:t>nilometrist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3701646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 very much for your attention!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“We decided to do it not because it’s easy, but because it’s hard”</a:t>
            </a:r>
          </a:p>
          <a:p>
            <a:r>
              <a:rPr lang="en-US" dirty="0" smtClean="0"/>
              <a:t>(JFK about going to the Moon)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92296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understanding of Safety. ASIL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Quantifying universal needs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83245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Safety?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</a:t>
            </a:r>
            <a:r>
              <a:rPr lang="en-US" dirty="0" smtClean="0"/>
              <a:t>afety</a:t>
            </a:r>
            <a:r>
              <a:rPr lang="ru-RU" dirty="0" smtClean="0"/>
              <a:t> </a:t>
            </a:r>
            <a:r>
              <a:rPr lang="ru-RU" dirty="0"/>
              <a:t>– </a:t>
            </a:r>
            <a:r>
              <a:rPr lang="en-US" dirty="0" smtClean="0"/>
              <a:t>absence of </a:t>
            </a:r>
            <a:r>
              <a:rPr lang="en-US" i="1" dirty="0" smtClean="0"/>
              <a:t>unreasonable risk</a:t>
            </a:r>
            <a:r>
              <a:rPr lang="en-US" dirty="0" smtClean="0"/>
              <a:t> in the presence of </a:t>
            </a:r>
            <a:r>
              <a:rPr lang="en-US" i="1" dirty="0" smtClean="0"/>
              <a:t>hazards</a:t>
            </a:r>
            <a:endParaRPr lang="ru-RU" dirty="0"/>
          </a:p>
          <a:p>
            <a:pPr lvl="1"/>
            <a:r>
              <a:rPr lang="en-US" dirty="0" smtClean="0"/>
              <a:t>Unreasonable risk</a:t>
            </a:r>
            <a:r>
              <a:rPr lang="ru-RU" dirty="0" smtClean="0"/>
              <a:t> </a:t>
            </a:r>
            <a:r>
              <a:rPr lang="ru-RU" dirty="0"/>
              <a:t>– </a:t>
            </a:r>
            <a:r>
              <a:rPr lang="en-US" i="1" dirty="0" smtClean="0"/>
              <a:t>risk</a:t>
            </a:r>
            <a:r>
              <a:rPr lang="en-US" dirty="0" smtClean="0"/>
              <a:t> acceptable from the standpoint of societal </a:t>
            </a:r>
            <a:r>
              <a:rPr lang="en-US" dirty="0"/>
              <a:t>moral </a:t>
            </a:r>
            <a:r>
              <a:rPr lang="en-US" dirty="0" smtClean="0"/>
              <a:t>concepts</a:t>
            </a:r>
            <a:endParaRPr lang="en-US" dirty="0"/>
          </a:p>
          <a:p>
            <a:pPr lvl="2"/>
            <a:r>
              <a:rPr lang="en-US" dirty="0" smtClean="0"/>
              <a:t>Risk</a:t>
            </a:r>
            <a:r>
              <a:rPr lang="ru-RU" dirty="0" smtClean="0"/>
              <a:t> </a:t>
            </a:r>
            <a:r>
              <a:rPr lang="ru-RU" dirty="0"/>
              <a:t>– </a:t>
            </a:r>
            <a:r>
              <a:rPr lang="en-US" dirty="0" smtClean="0"/>
              <a:t>combination of probability of a harmful event and the severity of harm it causes</a:t>
            </a:r>
            <a:endParaRPr lang="en-US" dirty="0"/>
          </a:p>
          <a:p>
            <a:pPr lvl="1"/>
            <a:r>
              <a:rPr lang="en-US" dirty="0" smtClean="0"/>
              <a:t>Hazard – </a:t>
            </a:r>
            <a:r>
              <a:rPr lang="en-US" i="1" dirty="0" smtClean="0"/>
              <a:t>potential </a:t>
            </a:r>
            <a:r>
              <a:rPr lang="en-US" dirty="0" smtClean="0"/>
              <a:t>source of harm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421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have to agree that</a:t>
            </a:r>
            <a:r>
              <a:rPr lang="ru-RU" dirty="0" smtClean="0"/>
              <a:t>…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Risk acceptability is independent of most factors:</a:t>
            </a:r>
            <a:endParaRPr lang="ru-RU" dirty="0"/>
          </a:p>
          <a:p>
            <a:pPr lvl="1"/>
            <a:r>
              <a:rPr lang="en-US" dirty="0" smtClean="0"/>
              <a:t>Society</a:t>
            </a:r>
            <a:r>
              <a:rPr lang="ru-RU" dirty="0" smtClean="0"/>
              <a:t> (</a:t>
            </a:r>
            <a:r>
              <a:rPr lang="en-US" dirty="0" smtClean="0"/>
              <a:t>country, region, culture, religion</a:t>
            </a:r>
            <a:r>
              <a:rPr lang="ru-RU" dirty="0" smtClean="0"/>
              <a:t>…)</a:t>
            </a:r>
            <a:endParaRPr lang="ru-RU" dirty="0"/>
          </a:p>
          <a:p>
            <a:pPr lvl="1"/>
            <a:r>
              <a:rPr lang="en-US" dirty="0" smtClean="0"/>
              <a:t>Person</a:t>
            </a:r>
            <a:r>
              <a:rPr lang="ru-RU" dirty="0" smtClean="0"/>
              <a:t> (</a:t>
            </a:r>
            <a:r>
              <a:rPr lang="en-US" dirty="0" smtClean="0"/>
              <a:t>gender, age, beliefs</a:t>
            </a:r>
            <a:r>
              <a:rPr lang="ru-RU" dirty="0" smtClean="0"/>
              <a:t>…)</a:t>
            </a:r>
            <a:endParaRPr lang="ru-RU" dirty="0"/>
          </a:p>
          <a:p>
            <a:pPr lvl="1"/>
            <a:r>
              <a:rPr lang="en-US" dirty="0" smtClean="0"/>
              <a:t>Situation</a:t>
            </a:r>
            <a:r>
              <a:rPr lang="ru-RU" dirty="0" smtClean="0"/>
              <a:t> (</a:t>
            </a:r>
            <a:r>
              <a:rPr lang="en-US" dirty="0" smtClean="0"/>
              <a:t>victim – pedestrian / driver, reckless / cautionary</a:t>
            </a:r>
            <a:r>
              <a:rPr lang="ru-RU" dirty="0" smtClean="0"/>
              <a:t>)</a:t>
            </a:r>
            <a:endParaRPr lang="ru-RU" dirty="0"/>
          </a:p>
          <a:p>
            <a:pPr lvl="1"/>
            <a:r>
              <a:rPr lang="en-US" dirty="0" smtClean="0"/>
              <a:t>Harm</a:t>
            </a:r>
            <a:r>
              <a:rPr lang="ru-RU" dirty="0" smtClean="0"/>
              <a:t> (</a:t>
            </a:r>
            <a:r>
              <a:rPr lang="en-US" dirty="0" smtClean="0"/>
              <a:t>leg vs. arm, deafness vs. blindness</a:t>
            </a:r>
            <a:r>
              <a:rPr lang="ru-RU" dirty="0" smtClean="0"/>
              <a:t>)</a:t>
            </a:r>
            <a:endParaRPr lang="ru-RU" dirty="0"/>
          </a:p>
          <a:p>
            <a:pPr marL="457200" lvl="1" indent="0">
              <a:buNone/>
            </a:pPr>
            <a:endParaRPr lang="ru-RU" dirty="0"/>
          </a:p>
          <a:p>
            <a:pPr marL="457200" lvl="1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It doesn’t work like that! However, that’s the current state of the art</a:t>
            </a:r>
            <a:endParaRPr lang="ru-RU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ru-RU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en-US" sz="1400" dirty="0" smtClean="0"/>
              <a:t>More details:</a:t>
            </a:r>
            <a:r>
              <a:rPr lang="ru-RU" sz="1400" dirty="0" smtClean="0"/>
              <a:t> </a:t>
            </a:r>
            <a:r>
              <a:rPr lang="en-US" sz="1400" dirty="0"/>
              <a:t>The Moral Machine </a:t>
            </a:r>
            <a:r>
              <a:rPr lang="en-US" sz="1400" dirty="0" smtClean="0"/>
              <a:t>by</a:t>
            </a:r>
            <a:r>
              <a:rPr lang="ru-RU" sz="1400" dirty="0" smtClean="0"/>
              <a:t> </a:t>
            </a:r>
            <a:r>
              <a:rPr lang="en-US" sz="1400" dirty="0"/>
              <a:t>MIT Media Lab</a:t>
            </a:r>
            <a:r>
              <a:rPr lang="ru-RU" sz="1400" dirty="0"/>
              <a:t>, </a:t>
            </a:r>
            <a:r>
              <a:rPr lang="en-US" sz="1400" dirty="0" smtClean="0"/>
              <a:t>“World </a:t>
            </a:r>
            <a:r>
              <a:rPr lang="en-US" sz="1400" dirty="0" smtClean="0"/>
              <a:t>Values Map”</a:t>
            </a:r>
            <a:r>
              <a:rPr lang="ru-RU" sz="1400" dirty="0" smtClean="0"/>
              <a:t> </a:t>
            </a:r>
            <a:r>
              <a:rPr lang="en-US" sz="1400" dirty="0" smtClean="0"/>
              <a:t>by Engelhard,</a:t>
            </a:r>
            <a:r>
              <a:rPr lang="ru-RU" sz="1400" dirty="0" smtClean="0"/>
              <a:t> </a:t>
            </a:r>
            <a:r>
              <a:rPr lang="en-US" sz="1400" dirty="0" smtClean="0"/>
              <a:t>Cultural </a:t>
            </a:r>
            <a:r>
              <a:rPr lang="en-US" sz="1400" dirty="0"/>
              <a:t>Theory of Risk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372218771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1626</Words>
  <Application>Microsoft Office PowerPoint</Application>
  <PresentationFormat>Широкоэкранный</PresentationFormat>
  <Paragraphs>321</Paragraphs>
  <Slides>62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62</vt:i4>
      </vt:variant>
    </vt:vector>
  </HeadingPairs>
  <TitlesOfParts>
    <vt:vector size="66" baseType="lpstr">
      <vt:lpstr>Arial</vt:lpstr>
      <vt:lpstr>Calibri</vt:lpstr>
      <vt:lpstr>Calibri Light</vt:lpstr>
      <vt:lpstr>Тема Office</vt:lpstr>
      <vt:lpstr>Building SW Everyone Can Trust</vt:lpstr>
      <vt:lpstr>Agenda</vt:lpstr>
      <vt:lpstr>Why SW is safety-relevant?</vt:lpstr>
      <vt:lpstr>SW is literally everywhere</vt:lpstr>
      <vt:lpstr>SW failures are systematic failures</vt:lpstr>
      <vt:lpstr>SW is new but the automobile is not</vt:lpstr>
      <vt:lpstr>Technical understanding of Safety. ASIL</vt:lpstr>
      <vt:lpstr>What is Safety?</vt:lpstr>
      <vt:lpstr>We have to agree that…</vt:lpstr>
      <vt:lpstr>Now everything is easy…</vt:lpstr>
      <vt:lpstr>Necessary elements of the safety lifecycle</vt:lpstr>
      <vt:lpstr>Different “flavors” of safety</vt:lpstr>
      <vt:lpstr>Different hazards require different safety measures</vt:lpstr>
      <vt:lpstr>Different hazards require different safety measures</vt:lpstr>
      <vt:lpstr>Functional safety</vt:lpstr>
      <vt:lpstr>We have to agree that…</vt:lpstr>
      <vt:lpstr>ISO 26262 Lifecycle</vt:lpstr>
      <vt:lpstr>ISO 26262 introduces ASILs</vt:lpstr>
      <vt:lpstr>ISO 26262 on this picture</vt:lpstr>
      <vt:lpstr>Lifecycle</vt:lpstr>
      <vt:lpstr>ISO 26262 Part 6</vt:lpstr>
      <vt:lpstr>SW development lifecycle</vt:lpstr>
      <vt:lpstr>SW development lifecycle</vt:lpstr>
      <vt:lpstr>SW development lifecycle</vt:lpstr>
      <vt:lpstr>SW development lifecycle</vt:lpstr>
      <vt:lpstr>SW development lifecycle</vt:lpstr>
      <vt:lpstr>Coverage</vt:lpstr>
      <vt:lpstr>Coverage @ Unit testing</vt:lpstr>
      <vt:lpstr>Coverage @ Unit testing</vt:lpstr>
      <vt:lpstr>Coverage @ Unit testing</vt:lpstr>
      <vt:lpstr>Coverage @ architecture verification</vt:lpstr>
      <vt:lpstr>Coverage @ SW verification</vt:lpstr>
      <vt:lpstr>Target coverage level</vt:lpstr>
      <vt:lpstr>Methods and Measures</vt:lpstr>
      <vt:lpstr>Methods &amp; Measures tables</vt:lpstr>
      <vt:lpstr>Methods &amp; Measures tables</vt:lpstr>
      <vt:lpstr>Modelling and Coding Guidelines</vt:lpstr>
      <vt:lpstr>Design notations</vt:lpstr>
      <vt:lpstr>SW architecture design</vt:lpstr>
      <vt:lpstr>Error detection at architectural level</vt:lpstr>
      <vt:lpstr>Error handling at the architectural level</vt:lpstr>
      <vt:lpstr>Verification of the SW architectural design</vt:lpstr>
      <vt:lpstr>Notations for SW unit design</vt:lpstr>
      <vt:lpstr>Unit design principles</vt:lpstr>
      <vt:lpstr>Unit-level verification</vt:lpstr>
      <vt:lpstr>Unit testing</vt:lpstr>
      <vt:lpstr>Test cases for unit testing</vt:lpstr>
      <vt:lpstr>Structural coverage metrics</vt:lpstr>
      <vt:lpstr>Integration testing</vt:lpstr>
      <vt:lpstr>Test cases for SW integration testing</vt:lpstr>
      <vt:lpstr>Independence and Freedom from Interference</vt:lpstr>
      <vt:lpstr>What’s the difference?</vt:lpstr>
      <vt:lpstr>“Three pillars” of FfI</vt:lpstr>
      <vt:lpstr>Timing</vt:lpstr>
      <vt:lpstr>Memory</vt:lpstr>
      <vt:lpstr>Exchange of information</vt:lpstr>
      <vt:lpstr>Outlook and Final Thoughts</vt:lpstr>
      <vt:lpstr>Take home message</vt:lpstr>
      <vt:lpstr>Take home message</vt:lpstr>
      <vt:lpstr>Take home message</vt:lpstr>
      <vt:lpstr>Do you want to talk about it?</vt:lpstr>
      <vt:lpstr>Thank you very much for your attention!</vt:lpstr>
    </vt:vector>
  </TitlesOfParts>
  <Company>Yandex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SW Everyone Can Trust</dc:title>
  <dc:creator>Oleg Kirovskii</dc:creator>
  <cp:lastModifiedBy>Oleg Kirovskii</cp:lastModifiedBy>
  <cp:revision>25</cp:revision>
  <dcterms:created xsi:type="dcterms:W3CDTF">2020-03-18T08:30:49Z</dcterms:created>
  <dcterms:modified xsi:type="dcterms:W3CDTF">2020-03-18T12:15:46Z</dcterms:modified>
</cp:coreProperties>
</file>