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78" r:id="rId7"/>
    <p:sldId id="260" r:id="rId8"/>
    <p:sldId id="261" r:id="rId9"/>
    <p:sldId id="262" r:id="rId10"/>
    <p:sldId id="263" r:id="rId11"/>
    <p:sldId id="268" r:id="rId12"/>
    <p:sldId id="279" r:id="rId13"/>
    <p:sldId id="280" r:id="rId14"/>
    <p:sldId id="281" r:id="rId15"/>
    <p:sldId id="282" r:id="rId16"/>
    <p:sldId id="269" r:id="rId17"/>
    <p:sldId id="270" r:id="rId18"/>
    <p:sldId id="271" r:id="rId19"/>
    <p:sldId id="273" r:id="rId2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482600"/>
            <a:ext cx="121158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67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1867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1867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1867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06400" y="6140894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26269"/>
            <a:ext cx="12685099" cy="8901063"/>
          </a:xfrm>
          <a:custGeom>
            <a:avLst/>
            <a:gdLst/>
            <a:ahLst/>
            <a:cxnLst/>
            <a:rect l="l" t="t" r="r" b="b"/>
            <a:pathLst>
              <a:path w="8919210" h="4693920">
                <a:moveTo>
                  <a:pt x="0" y="4693920"/>
                </a:moveTo>
                <a:lnTo>
                  <a:pt x="8918919" y="4693920"/>
                </a:lnTo>
                <a:lnTo>
                  <a:pt x="8918919" y="0"/>
                </a:lnTo>
                <a:lnTo>
                  <a:pt x="0" y="0"/>
                </a:lnTo>
                <a:lnTo>
                  <a:pt x="0" y="4693920"/>
                </a:lnTo>
                <a:close/>
              </a:path>
            </a:pathLst>
          </a:custGeom>
          <a:solidFill>
            <a:srgbClr val="A5B0FD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7395578" y="1576108"/>
                </a:moveTo>
                <a:lnTo>
                  <a:pt x="7364552" y="1576108"/>
                </a:lnTo>
                <a:lnTo>
                  <a:pt x="7364552" y="1811058"/>
                </a:lnTo>
                <a:lnTo>
                  <a:pt x="7352144" y="1811058"/>
                </a:lnTo>
                <a:lnTo>
                  <a:pt x="7352144" y="1841969"/>
                </a:lnTo>
                <a:lnTo>
                  <a:pt x="7327316" y="1885238"/>
                </a:lnTo>
                <a:lnTo>
                  <a:pt x="7314908" y="1885238"/>
                </a:lnTo>
                <a:lnTo>
                  <a:pt x="7314908" y="1916163"/>
                </a:lnTo>
                <a:lnTo>
                  <a:pt x="7308697" y="1928520"/>
                </a:lnTo>
                <a:lnTo>
                  <a:pt x="7296290" y="1916163"/>
                </a:lnTo>
                <a:lnTo>
                  <a:pt x="7314908" y="1916163"/>
                </a:lnTo>
                <a:lnTo>
                  <a:pt x="7314908" y="1885238"/>
                </a:lnTo>
                <a:lnTo>
                  <a:pt x="7283882" y="1885238"/>
                </a:lnTo>
                <a:lnTo>
                  <a:pt x="7259053" y="1841969"/>
                </a:lnTo>
                <a:lnTo>
                  <a:pt x="7277671" y="1841969"/>
                </a:lnTo>
                <a:lnTo>
                  <a:pt x="7308697" y="1811058"/>
                </a:lnTo>
                <a:lnTo>
                  <a:pt x="7333526" y="1841969"/>
                </a:lnTo>
                <a:lnTo>
                  <a:pt x="7352144" y="1841969"/>
                </a:lnTo>
                <a:lnTo>
                  <a:pt x="7352144" y="1811058"/>
                </a:lnTo>
                <a:lnTo>
                  <a:pt x="7321118" y="1780146"/>
                </a:lnTo>
                <a:lnTo>
                  <a:pt x="7321118" y="1576108"/>
                </a:lnTo>
                <a:lnTo>
                  <a:pt x="7290092" y="1576108"/>
                </a:lnTo>
                <a:lnTo>
                  <a:pt x="7290092" y="1780146"/>
                </a:lnTo>
                <a:lnTo>
                  <a:pt x="7259053" y="1811058"/>
                </a:lnTo>
                <a:lnTo>
                  <a:pt x="7246645" y="1811058"/>
                </a:lnTo>
                <a:lnTo>
                  <a:pt x="7246645" y="1576108"/>
                </a:lnTo>
                <a:lnTo>
                  <a:pt x="7215619" y="1576108"/>
                </a:lnTo>
                <a:lnTo>
                  <a:pt x="7215619" y="1835785"/>
                </a:lnTo>
                <a:lnTo>
                  <a:pt x="7221829" y="1835785"/>
                </a:lnTo>
                <a:lnTo>
                  <a:pt x="7290092" y="1971802"/>
                </a:lnTo>
                <a:lnTo>
                  <a:pt x="7296290" y="1977986"/>
                </a:lnTo>
                <a:lnTo>
                  <a:pt x="7314908" y="1977986"/>
                </a:lnTo>
                <a:lnTo>
                  <a:pt x="7321118" y="1971802"/>
                </a:lnTo>
                <a:lnTo>
                  <a:pt x="7342835" y="1928520"/>
                </a:lnTo>
                <a:lnTo>
                  <a:pt x="7349033" y="1916163"/>
                </a:lnTo>
                <a:lnTo>
                  <a:pt x="7364552" y="1885238"/>
                </a:lnTo>
                <a:lnTo>
                  <a:pt x="7389368" y="1835785"/>
                </a:lnTo>
                <a:lnTo>
                  <a:pt x="7395578" y="1835785"/>
                </a:lnTo>
                <a:lnTo>
                  <a:pt x="7395578" y="1576108"/>
                </a:lnTo>
                <a:close/>
              </a:path>
              <a:path w="9144000" h="5143500">
                <a:moveTo>
                  <a:pt x="7395578" y="809917"/>
                </a:moveTo>
                <a:lnTo>
                  <a:pt x="7394410" y="799668"/>
                </a:lnTo>
                <a:lnTo>
                  <a:pt x="7390930" y="788263"/>
                </a:lnTo>
                <a:lnTo>
                  <a:pt x="7389342" y="785177"/>
                </a:lnTo>
                <a:lnTo>
                  <a:pt x="7385113" y="776871"/>
                </a:lnTo>
                <a:lnTo>
                  <a:pt x="7376960" y="766622"/>
                </a:lnTo>
                <a:lnTo>
                  <a:pt x="7366686" y="762076"/>
                </a:lnTo>
                <a:lnTo>
                  <a:pt x="7364552" y="761339"/>
                </a:lnTo>
                <a:lnTo>
                  <a:pt x="7364552" y="803732"/>
                </a:lnTo>
                <a:lnTo>
                  <a:pt x="7364552" y="847026"/>
                </a:lnTo>
                <a:lnTo>
                  <a:pt x="7364552" y="877951"/>
                </a:lnTo>
                <a:lnTo>
                  <a:pt x="7364552" y="896505"/>
                </a:lnTo>
                <a:lnTo>
                  <a:pt x="7246645" y="896505"/>
                </a:lnTo>
                <a:lnTo>
                  <a:pt x="7246645" y="877951"/>
                </a:lnTo>
                <a:lnTo>
                  <a:pt x="7364552" y="877951"/>
                </a:lnTo>
                <a:lnTo>
                  <a:pt x="7364552" y="847026"/>
                </a:lnTo>
                <a:lnTo>
                  <a:pt x="7246645" y="847026"/>
                </a:lnTo>
                <a:lnTo>
                  <a:pt x="7246645" y="809917"/>
                </a:lnTo>
                <a:lnTo>
                  <a:pt x="7249744" y="800836"/>
                </a:lnTo>
                <a:lnTo>
                  <a:pt x="7257504" y="792911"/>
                </a:lnTo>
                <a:lnTo>
                  <a:pt x="7267588" y="787298"/>
                </a:lnTo>
                <a:lnTo>
                  <a:pt x="7277671" y="785177"/>
                </a:lnTo>
                <a:lnTo>
                  <a:pt x="7345934" y="785177"/>
                </a:lnTo>
                <a:lnTo>
                  <a:pt x="7364552" y="803732"/>
                </a:lnTo>
                <a:lnTo>
                  <a:pt x="7364552" y="761339"/>
                </a:lnTo>
                <a:lnTo>
                  <a:pt x="7355243" y="758113"/>
                </a:lnTo>
                <a:lnTo>
                  <a:pt x="7343800" y="755319"/>
                </a:lnTo>
                <a:lnTo>
                  <a:pt x="7333526" y="754253"/>
                </a:lnTo>
                <a:lnTo>
                  <a:pt x="7277671" y="754253"/>
                </a:lnTo>
                <a:lnTo>
                  <a:pt x="7254888" y="758596"/>
                </a:lnTo>
                <a:lnTo>
                  <a:pt x="7235012" y="770483"/>
                </a:lnTo>
                <a:lnTo>
                  <a:pt x="7220953" y="788174"/>
                </a:lnTo>
                <a:lnTo>
                  <a:pt x="7215619" y="809917"/>
                </a:lnTo>
                <a:lnTo>
                  <a:pt x="7215619" y="1020203"/>
                </a:lnTo>
                <a:lnTo>
                  <a:pt x="7246645" y="1020203"/>
                </a:lnTo>
                <a:lnTo>
                  <a:pt x="7246645" y="927430"/>
                </a:lnTo>
                <a:lnTo>
                  <a:pt x="7290092" y="927430"/>
                </a:lnTo>
                <a:lnTo>
                  <a:pt x="7290092" y="1020203"/>
                </a:lnTo>
                <a:lnTo>
                  <a:pt x="7321118" y="1020203"/>
                </a:lnTo>
                <a:lnTo>
                  <a:pt x="7321118" y="927430"/>
                </a:lnTo>
                <a:lnTo>
                  <a:pt x="7364552" y="927430"/>
                </a:lnTo>
                <a:lnTo>
                  <a:pt x="7364552" y="1020203"/>
                </a:lnTo>
                <a:lnTo>
                  <a:pt x="7395578" y="1020203"/>
                </a:lnTo>
                <a:lnTo>
                  <a:pt x="7395578" y="927430"/>
                </a:lnTo>
                <a:lnTo>
                  <a:pt x="7395578" y="896505"/>
                </a:lnTo>
                <a:lnTo>
                  <a:pt x="7395578" y="877951"/>
                </a:lnTo>
                <a:lnTo>
                  <a:pt x="7395578" y="847026"/>
                </a:lnTo>
                <a:lnTo>
                  <a:pt x="7395578" y="809917"/>
                </a:lnTo>
                <a:close/>
              </a:path>
              <a:path w="9144000" h="5143500">
                <a:moveTo>
                  <a:pt x="9144000" y="225082"/>
                </a:moveTo>
                <a:lnTo>
                  <a:pt x="8918918" y="225082"/>
                </a:lnTo>
                <a:lnTo>
                  <a:pt x="8918918" y="4918430"/>
                </a:lnTo>
                <a:lnTo>
                  <a:pt x="9144000" y="4918430"/>
                </a:lnTo>
                <a:lnTo>
                  <a:pt x="9144000" y="225082"/>
                </a:lnTo>
                <a:close/>
              </a:path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224802"/>
                </a:lnTo>
                <a:lnTo>
                  <a:pt x="0" y="4918722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4918722"/>
                </a:lnTo>
                <a:lnTo>
                  <a:pt x="225069" y="4918722"/>
                </a:lnTo>
                <a:lnTo>
                  <a:pt x="225069" y="224802"/>
                </a:lnTo>
                <a:lnTo>
                  <a:pt x="9144000" y="22480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18" name="bg object 18"/>
          <p:cNvSpPr/>
          <p:nvPr/>
        </p:nvSpPr>
        <p:spPr>
          <a:xfrm>
            <a:off x="9943860" y="1934646"/>
            <a:ext cx="3061547" cy="1301684"/>
          </a:xfrm>
          <a:custGeom>
            <a:avLst/>
            <a:gdLst/>
            <a:ahLst/>
            <a:cxnLst/>
            <a:rect l="l" t="t" r="r" b="b"/>
            <a:pathLst>
              <a:path w="2152650" h="686435">
                <a:moveTo>
                  <a:pt x="210862" y="129823"/>
                </a:moveTo>
                <a:lnTo>
                  <a:pt x="148843" y="129823"/>
                </a:lnTo>
                <a:lnTo>
                  <a:pt x="140709" y="120454"/>
                </a:lnTo>
                <a:lnTo>
                  <a:pt x="134896" y="110505"/>
                </a:lnTo>
                <a:lnTo>
                  <a:pt x="131408" y="99398"/>
                </a:lnTo>
                <a:lnTo>
                  <a:pt x="130244" y="86552"/>
                </a:lnTo>
                <a:lnTo>
                  <a:pt x="136738" y="52163"/>
                </a:lnTo>
                <a:lnTo>
                  <a:pt x="154278" y="24729"/>
                </a:lnTo>
                <a:lnTo>
                  <a:pt x="179956" y="6568"/>
                </a:lnTo>
                <a:lnTo>
                  <a:pt x="210862" y="0"/>
                </a:lnTo>
                <a:lnTo>
                  <a:pt x="601616" y="0"/>
                </a:lnTo>
                <a:lnTo>
                  <a:pt x="655984" y="6568"/>
                </a:lnTo>
                <a:lnTo>
                  <a:pt x="706283" y="24729"/>
                </a:lnTo>
                <a:lnTo>
                  <a:pt x="726332" y="37094"/>
                </a:lnTo>
                <a:lnTo>
                  <a:pt x="210862" y="37094"/>
                </a:lnTo>
                <a:lnTo>
                  <a:pt x="192647" y="40475"/>
                </a:lnTo>
                <a:lnTo>
                  <a:pt x="176757" y="50231"/>
                </a:lnTo>
                <a:lnTo>
                  <a:pt x="165517" y="65783"/>
                </a:lnTo>
                <a:lnTo>
                  <a:pt x="161254" y="86552"/>
                </a:lnTo>
                <a:lnTo>
                  <a:pt x="165517" y="103744"/>
                </a:lnTo>
                <a:lnTo>
                  <a:pt x="176757" y="117460"/>
                </a:lnTo>
                <a:lnTo>
                  <a:pt x="192647" y="126539"/>
                </a:lnTo>
                <a:lnTo>
                  <a:pt x="210862" y="129823"/>
                </a:lnTo>
                <a:close/>
              </a:path>
              <a:path w="2152650" h="686435">
                <a:moveTo>
                  <a:pt x="1048182" y="86552"/>
                </a:moveTo>
                <a:lnTo>
                  <a:pt x="1017173" y="86552"/>
                </a:lnTo>
                <a:lnTo>
                  <a:pt x="1017173" y="6187"/>
                </a:lnTo>
                <a:lnTo>
                  <a:pt x="1023378" y="0"/>
                </a:lnTo>
                <a:lnTo>
                  <a:pt x="2152215" y="0"/>
                </a:lnTo>
                <a:lnTo>
                  <a:pt x="2152215" y="30913"/>
                </a:lnTo>
                <a:lnTo>
                  <a:pt x="1048182" y="30913"/>
                </a:lnTo>
                <a:lnTo>
                  <a:pt x="1048182" y="86552"/>
                </a:lnTo>
                <a:close/>
              </a:path>
              <a:path w="2152650" h="686435">
                <a:moveTo>
                  <a:pt x="558194" y="686198"/>
                </a:moveTo>
                <a:lnTo>
                  <a:pt x="403145" y="686198"/>
                </a:lnTo>
                <a:lnTo>
                  <a:pt x="403145" y="655290"/>
                </a:lnTo>
                <a:lnTo>
                  <a:pt x="558194" y="655290"/>
                </a:lnTo>
                <a:lnTo>
                  <a:pt x="591480" y="650282"/>
                </a:lnTo>
                <a:lnTo>
                  <a:pt x="628037" y="635829"/>
                </a:lnTo>
                <a:lnTo>
                  <a:pt x="665969" y="612789"/>
                </a:lnTo>
                <a:lnTo>
                  <a:pt x="703383" y="582022"/>
                </a:lnTo>
                <a:lnTo>
                  <a:pt x="738383" y="544387"/>
                </a:lnTo>
                <a:lnTo>
                  <a:pt x="769076" y="500741"/>
                </a:lnTo>
                <a:lnTo>
                  <a:pt x="1017173" y="500741"/>
                </a:lnTo>
                <a:lnTo>
                  <a:pt x="1017173" y="123641"/>
                </a:lnTo>
                <a:lnTo>
                  <a:pt x="769076" y="123641"/>
                </a:lnTo>
                <a:lnTo>
                  <a:pt x="736804" y="86645"/>
                </a:lnTo>
                <a:lnTo>
                  <a:pt x="696974" y="59503"/>
                </a:lnTo>
                <a:lnTo>
                  <a:pt x="651330" y="42793"/>
                </a:lnTo>
                <a:lnTo>
                  <a:pt x="601616" y="37094"/>
                </a:lnTo>
                <a:lnTo>
                  <a:pt x="726332" y="37094"/>
                </a:lnTo>
                <a:lnTo>
                  <a:pt x="750766" y="52163"/>
                </a:lnTo>
                <a:lnTo>
                  <a:pt x="787692" y="86552"/>
                </a:lnTo>
                <a:lnTo>
                  <a:pt x="1048182" y="86552"/>
                </a:lnTo>
                <a:lnTo>
                  <a:pt x="1048182" y="537836"/>
                </a:lnTo>
                <a:lnTo>
                  <a:pt x="787692" y="537836"/>
                </a:lnTo>
                <a:lnTo>
                  <a:pt x="753466" y="578877"/>
                </a:lnTo>
                <a:lnTo>
                  <a:pt x="714415" y="614766"/>
                </a:lnTo>
                <a:lnTo>
                  <a:pt x="672950" y="644472"/>
                </a:lnTo>
                <a:lnTo>
                  <a:pt x="631484" y="666966"/>
                </a:lnTo>
                <a:lnTo>
                  <a:pt x="592428" y="681218"/>
                </a:lnTo>
                <a:lnTo>
                  <a:pt x="558194" y="686198"/>
                </a:lnTo>
                <a:close/>
              </a:path>
              <a:path w="2152650" h="686435">
                <a:moveTo>
                  <a:pt x="514791" y="556381"/>
                </a:moveTo>
                <a:lnTo>
                  <a:pt x="124039" y="556381"/>
                </a:lnTo>
                <a:lnTo>
                  <a:pt x="93122" y="549909"/>
                </a:lnTo>
                <a:lnTo>
                  <a:pt x="67438" y="532425"/>
                </a:lnTo>
                <a:lnTo>
                  <a:pt x="49896" y="506827"/>
                </a:lnTo>
                <a:lnTo>
                  <a:pt x="43402" y="476015"/>
                </a:lnTo>
                <a:lnTo>
                  <a:pt x="44566" y="462104"/>
                </a:lnTo>
                <a:lnTo>
                  <a:pt x="48057" y="448194"/>
                </a:lnTo>
                <a:lnTo>
                  <a:pt x="53874" y="434285"/>
                </a:lnTo>
                <a:lnTo>
                  <a:pt x="62019" y="420376"/>
                </a:lnTo>
                <a:lnTo>
                  <a:pt x="36629" y="411394"/>
                </a:lnTo>
                <a:lnTo>
                  <a:pt x="17054" y="394877"/>
                </a:lnTo>
                <a:lnTo>
                  <a:pt x="4457" y="372564"/>
                </a:lnTo>
                <a:lnTo>
                  <a:pt x="0" y="346192"/>
                </a:lnTo>
                <a:lnTo>
                  <a:pt x="4457" y="316247"/>
                </a:lnTo>
                <a:lnTo>
                  <a:pt x="17054" y="292099"/>
                </a:lnTo>
                <a:lnTo>
                  <a:pt x="36629" y="274906"/>
                </a:lnTo>
                <a:lnTo>
                  <a:pt x="62019" y="265827"/>
                </a:lnTo>
                <a:lnTo>
                  <a:pt x="53874" y="255492"/>
                </a:lnTo>
                <a:lnTo>
                  <a:pt x="48057" y="243418"/>
                </a:lnTo>
                <a:lnTo>
                  <a:pt x="44566" y="230184"/>
                </a:lnTo>
                <a:lnTo>
                  <a:pt x="43402" y="216369"/>
                </a:lnTo>
                <a:lnTo>
                  <a:pt x="49896" y="181984"/>
                </a:lnTo>
                <a:lnTo>
                  <a:pt x="67438" y="154551"/>
                </a:lnTo>
                <a:lnTo>
                  <a:pt x="93122" y="136391"/>
                </a:lnTo>
                <a:lnTo>
                  <a:pt x="124039" y="129823"/>
                </a:lnTo>
                <a:lnTo>
                  <a:pt x="384529" y="129823"/>
                </a:lnTo>
                <a:lnTo>
                  <a:pt x="384529" y="166917"/>
                </a:lnTo>
                <a:lnTo>
                  <a:pt x="124039" y="166917"/>
                </a:lnTo>
                <a:lnTo>
                  <a:pt x="105821" y="170298"/>
                </a:lnTo>
                <a:lnTo>
                  <a:pt x="89924" y="180053"/>
                </a:lnTo>
                <a:lnTo>
                  <a:pt x="78679" y="195603"/>
                </a:lnTo>
                <a:lnTo>
                  <a:pt x="74412" y="216369"/>
                </a:lnTo>
                <a:lnTo>
                  <a:pt x="78679" y="234531"/>
                </a:lnTo>
                <a:lnTo>
                  <a:pt x="89924" y="250373"/>
                </a:lnTo>
                <a:lnTo>
                  <a:pt x="105821" y="261577"/>
                </a:lnTo>
                <a:lnTo>
                  <a:pt x="124039" y="265827"/>
                </a:lnTo>
                <a:lnTo>
                  <a:pt x="341126" y="265827"/>
                </a:lnTo>
                <a:lnTo>
                  <a:pt x="341126" y="296735"/>
                </a:lnTo>
                <a:lnTo>
                  <a:pt x="80618" y="296735"/>
                </a:lnTo>
                <a:lnTo>
                  <a:pt x="62403" y="300116"/>
                </a:lnTo>
                <a:lnTo>
                  <a:pt x="46512" y="309873"/>
                </a:lnTo>
                <a:lnTo>
                  <a:pt x="35273" y="325426"/>
                </a:lnTo>
                <a:lnTo>
                  <a:pt x="31009" y="346192"/>
                </a:lnTo>
                <a:lnTo>
                  <a:pt x="35273" y="364352"/>
                </a:lnTo>
                <a:lnTo>
                  <a:pt x="46512" y="380194"/>
                </a:lnTo>
                <a:lnTo>
                  <a:pt x="62403" y="391400"/>
                </a:lnTo>
                <a:lnTo>
                  <a:pt x="80618" y="395650"/>
                </a:lnTo>
                <a:lnTo>
                  <a:pt x="341126" y="395650"/>
                </a:lnTo>
                <a:lnTo>
                  <a:pt x="341126" y="426558"/>
                </a:lnTo>
                <a:lnTo>
                  <a:pt x="124039" y="426558"/>
                </a:lnTo>
                <a:lnTo>
                  <a:pt x="105821" y="429938"/>
                </a:lnTo>
                <a:lnTo>
                  <a:pt x="89924" y="439694"/>
                </a:lnTo>
                <a:lnTo>
                  <a:pt x="78679" y="455246"/>
                </a:lnTo>
                <a:lnTo>
                  <a:pt x="74412" y="476015"/>
                </a:lnTo>
                <a:lnTo>
                  <a:pt x="78679" y="494174"/>
                </a:lnTo>
                <a:lnTo>
                  <a:pt x="89924" y="510014"/>
                </a:lnTo>
                <a:lnTo>
                  <a:pt x="105821" y="521218"/>
                </a:lnTo>
                <a:lnTo>
                  <a:pt x="124039" y="525467"/>
                </a:lnTo>
                <a:lnTo>
                  <a:pt x="514791" y="525467"/>
                </a:lnTo>
                <a:lnTo>
                  <a:pt x="514791" y="556381"/>
                </a:lnTo>
                <a:close/>
              </a:path>
              <a:path w="2152650" h="686435">
                <a:moveTo>
                  <a:pt x="2152215" y="624383"/>
                </a:moveTo>
                <a:lnTo>
                  <a:pt x="1023378" y="624383"/>
                </a:lnTo>
                <a:lnTo>
                  <a:pt x="1017173" y="618201"/>
                </a:lnTo>
                <a:lnTo>
                  <a:pt x="1017173" y="537836"/>
                </a:lnTo>
                <a:lnTo>
                  <a:pt x="1048182" y="537836"/>
                </a:lnTo>
                <a:lnTo>
                  <a:pt x="1048182" y="593470"/>
                </a:lnTo>
                <a:lnTo>
                  <a:pt x="2152215" y="593470"/>
                </a:lnTo>
                <a:lnTo>
                  <a:pt x="2152215" y="6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19" name="bg object 19"/>
          <p:cNvSpPr/>
          <p:nvPr/>
        </p:nvSpPr>
        <p:spPr>
          <a:xfrm>
            <a:off x="2672162" y="6231008"/>
            <a:ext cx="952782" cy="1266764"/>
          </a:xfrm>
          <a:custGeom>
            <a:avLst/>
            <a:gdLst/>
            <a:ahLst/>
            <a:cxnLst/>
            <a:rect l="l" t="t" r="r" b="b"/>
            <a:pathLst>
              <a:path w="669925" h="668020">
                <a:moveTo>
                  <a:pt x="31203" y="524687"/>
                </a:moveTo>
                <a:lnTo>
                  <a:pt x="0" y="530199"/>
                </a:lnTo>
                <a:lnTo>
                  <a:pt x="0" y="555891"/>
                </a:lnTo>
                <a:lnTo>
                  <a:pt x="31203" y="555891"/>
                </a:lnTo>
                <a:lnTo>
                  <a:pt x="31203" y="524687"/>
                </a:lnTo>
                <a:close/>
              </a:path>
              <a:path w="669925" h="668020">
                <a:moveTo>
                  <a:pt x="669556" y="6184"/>
                </a:moveTo>
                <a:lnTo>
                  <a:pt x="663346" y="0"/>
                </a:lnTo>
                <a:lnTo>
                  <a:pt x="198386" y="0"/>
                </a:lnTo>
                <a:lnTo>
                  <a:pt x="198386" y="49466"/>
                </a:lnTo>
                <a:lnTo>
                  <a:pt x="198386" y="191693"/>
                </a:lnTo>
                <a:lnTo>
                  <a:pt x="55791" y="191693"/>
                </a:lnTo>
                <a:lnTo>
                  <a:pt x="198386" y="49466"/>
                </a:lnTo>
                <a:lnTo>
                  <a:pt x="198386" y="0"/>
                </a:lnTo>
                <a:lnTo>
                  <a:pt x="6197" y="197878"/>
                </a:lnTo>
                <a:lnTo>
                  <a:pt x="0" y="204050"/>
                </a:lnTo>
                <a:lnTo>
                  <a:pt x="0" y="358648"/>
                </a:lnTo>
                <a:lnTo>
                  <a:pt x="30988" y="358648"/>
                </a:lnTo>
                <a:lnTo>
                  <a:pt x="30988" y="222605"/>
                </a:lnTo>
                <a:lnTo>
                  <a:pt x="223189" y="222605"/>
                </a:lnTo>
                <a:lnTo>
                  <a:pt x="229387" y="216420"/>
                </a:lnTo>
                <a:lnTo>
                  <a:pt x="229387" y="191693"/>
                </a:lnTo>
                <a:lnTo>
                  <a:pt x="229387" y="49466"/>
                </a:lnTo>
                <a:lnTo>
                  <a:pt x="229387" y="30911"/>
                </a:lnTo>
                <a:lnTo>
                  <a:pt x="638556" y="30911"/>
                </a:lnTo>
                <a:lnTo>
                  <a:pt x="638556" y="636905"/>
                </a:lnTo>
                <a:lnTo>
                  <a:pt x="235585" y="636905"/>
                </a:lnTo>
                <a:lnTo>
                  <a:pt x="235585" y="667816"/>
                </a:lnTo>
                <a:lnTo>
                  <a:pt x="663346" y="667816"/>
                </a:lnTo>
                <a:lnTo>
                  <a:pt x="669556" y="661631"/>
                </a:lnTo>
                <a:lnTo>
                  <a:pt x="669556" y="30911"/>
                </a:lnTo>
                <a:lnTo>
                  <a:pt x="669556" y="61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20" name="bg object 20"/>
          <p:cNvSpPr/>
          <p:nvPr/>
        </p:nvSpPr>
        <p:spPr>
          <a:xfrm>
            <a:off x="0" y="6572903"/>
            <a:ext cx="3009166" cy="1749627"/>
          </a:xfrm>
          <a:custGeom>
            <a:avLst/>
            <a:gdLst/>
            <a:ahLst/>
            <a:cxnLst/>
            <a:rect l="l" t="t" r="r" b="b"/>
            <a:pathLst>
              <a:path w="2115820" h="922654">
                <a:moveTo>
                  <a:pt x="1135867" y="295285"/>
                </a:moveTo>
                <a:lnTo>
                  <a:pt x="1098047" y="295285"/>
                </a:lnTo>
                <a:lnTo>
                  <a:pt x="1103767" y="286007"/>
                </a:lnTo>
                <a:lnTo>
                  <a:pt x="1439253" y="23192"/>
                </a:lnTo>
                <a:lnTo>
                  <a:pt x="1495859" y="0"/>
                </a:lnTo>
                <a:lnTo>
                  <a:pt x="1527364" y="5798"/>
                </a:lnTo>
                <a:lnTo>
                  <a:pt x="1557120" y="23192"/>
                </a:lnTo>
                <a:lnTo>
                  <a:pt x="1565847" y="34016"/>
                </a:lnTo>
                <a:lnTo>
                  <a:pt x="1498184" y="34016"/>
                </a:lnTo>
                <a:lnTo>
                  <a:pt x="1479958" y="37494"/>
                </a:lnTo>
                <a:lnTo>
                  <a:pt x="1464057" y="47929"/>
                </a:lnTo>
                <a:lnTo>
                  <a:pt x="1457852" y="47929"/>
                </a:lnTo>
                <a:lnTo>
                  <a:pt x="1147672" y="282913"/>
                </a:lnTo>
                <a:lnTo>
                  <a:pt x="1138464" y="292287"/>
                </a:lnTo>
                <a:lnTo>
                  <a:pt x="1135867" y="295285"/>
                </a:lnTo>
                <a:close/>
              </a:path>
              <a:path w="2115820" h="922654">
                <a:moveTo>
                  <a:pt x="1433048" y="276734"/>
                </a:moveTo>
                <a:lnTo>
                  <a:pt x="1420637" y="276734"/>
                </a:lnTo>
                <a:lnTo>
                  <a:pt x="1420637" y="270548"/>
                </a:lnTo>
                <a:lnTo>
                  <a:pt x="1414435" y="264365"/>
                </a:lnTo>
                <a:lnTo>
                  <a:pt x="1414432" y="258183"/>
                </a:lnTo>
                <a:lnTo>
                  <a:pt x="1420637" y="251997"/>
                </a:lnTo>
                <a:lnTo>
                  <a:pt x="1538504" y="115954"/>
                </a:lnTo>
                <a:lnTo>
                  <a:pt x="1543061" y="110155"/>
                </a:lnTo>
                <a:lnTo>
                  <a:pt x="1547036" y="102036"/>
                </a:lnTo>
                <a:lnTo>
                  <a:pt x="1549848" y="91600"/>
                </a:lnTo>
                <a:lnTo>
                  <a:pt x="1550914" y="78845"/>
                </a:lnTo>
                <a:lnTo>
                  <a:pt x="1549751" y="69668"/>
                </a:lnTo>
                <a:lnTo>
                  <a:pt x="1516407" y="37494"/>
                </a:lnTo>
                <a:lnTo>
                  <a:pt x="1498184" y="34016"/>
                </a:lnTo>
                <a:lnTo>
                  <a:pt x="1565847" y="34016"/>
                </a:lnTo>
                <a:lnTo>
                  <a:pt x="1566234" y="34495"/>
                </a:lnTo>
                <a:lnTo>
                  <a:pt x="1574184" y="48699"/>
                </a:lnTo>
                <a:lnTo>
                  <a:pt x="1579808" y="64062"/>
                </a:lnTo>
                <a:lnTo>
                  <a:pt x="1581941" y="78845"/>
                </a:lnTo>
                <a:lnTo>
                  <a:pt x="1580777" y="96335"/>
                </a:lnTo>
                <a:lnTo>
                  <a:pt x="1577287" y="112084"/>
                </a:lnTo>
                <a:lnTo>
                  <a:pt x="1571469" y="126674"/>
                </a:lnTo>
                <a:lnTo>
                  <a:pt x="1563325" y="140684"/>
                </a:lnTo>
                <a:lnTo>
                  <a:pt x="1470262" y="239632"/>
                </a:lnTo>
                <a:lnTo>
                  <a:pt x="1684269" y="239632"/>
                </a:lnTo>
                <a:lnTo>
                  <a:pt x="1433048" y="276734"/>
                </a:lnTo>
                <a:close/>
              </a:path>
              <a:path w="2115820" h="922654">
                <a:moveTo>
                  <a:pt x="1684269" y="239632"/>
                </a:moveTo>
                <a:lnTo>
                  <a:pt x="1470262" y="239632"/>
                </a:lnTo>
                <a:lnTo>
                  <a:pt x="1929335" y="171607"/>
                </a:lnTo>
                <a:lnTo>
                  <a:pt x="1976449" y="176824"/>
                </a:lnTo>
                <a:lnTo>
                  <a:pt x="2010830" y="202523"/>
                </a:lnTo>
                <a:lnTo>
                  <a:pt x="1935540" y="202523"/>
                </a:lnTo>
                <a:lnTo>
                  <a:pt x="1684269" y="239632"/>
                </a:lnTo>
                <a:close/>
              </a:path>
              <a:path w="2115820" h="922654">
                <a:moveTo>
                  <a:pt x="868502" y="808548"/>
                </a:moveTo>
                <a:lnTo>
                  <a:pt x="0" y="808548"/>
                </a:lnTo>
                <a:lnTo>
                  <a:pt x="0" y="777632"/>
                </a:lnTo>
                <a:lnTo>
                  <a:pt x="843698" y="777632"/>
                </a:lnTo>
                <a:lnTo>
                  <a:pt x="843698" y="214895"/>
                </a:lnTo>
                <a:lnTo>
                  <a:pt x="0" y="214895"/>
                </a:lnTo>
                <a:lnTo>
                  <a:pt x="0" y="183972"/>
                </a:lnTo>
                <a:lnTo>
                  <a:pt x="868502" y="183972"/>
                </a:lnTo>
                <a:lnTo>
                  <a:pt x="880913" y="190158"/>
                </a:lnTo>
                <a:lnTo>
                  <a:pt x="880913" y="295285"/>
                </a:lnTo>
                <a:lnTo>
                  <a:pt x="1135867" y="295285"/>
                </a:lnTo>
                <a:lnTo>
                  <a:pt x="1129841" y="302240"/>
                </a:lnTo>
                <a:lnTo>
                  <a:pt x="1122381" y="313351"/>
                </a:lnTo>
                <a:lnTo>
                  <a:pt x="1116663" y="326201"/>
                </a:lnTo>
                <a:lnTo>
                  <a:pt x="880913" y="326201"/>
                </a:lnTo>
                <a:lnTo>
                  <a:pt x="880913" y="666319"/>
                </a:lnTo>
                <a:lnTo>
                  <a:pt x="1116663" y="666319"/>
                </a:lnTo>
                <a:lnTo>
                  <a:pt x="1136276" y="694662"/>
                </a:lnTo>
                <a:lnTo>
                  <a:pt x="1139359" y="697242"/>
                </a:lnTo>
                <a:lnTo>
                  <a:pt x="880913" y="697242"/>
                </a:lnTo>
                <a:lnTo>
                  <a:pt x="880913" y="802362"/>
                </a:lnTo>
                <a:lnTo>
                  <a:pt x="868502" y="808548"/>
                </a:lnTo>
                <a:close/>
              </a:path>
              <a:path w="2115820" h="922654">
                <a:moveTo>
                  <a:pt x="2034808" y="542641"/>
                </a:moveTo>
                <a:lnTo>
                  <a:pt x="1600539" y="542641"/>
                </a:lnTo>
                <a:lnTo>
                  <a:pt x="1594334" y="536455"/>
                </a:lnTo>
                <a:lnTo>
                  <a:pt x="1594334" y="517904"/>
                </a:lnTo>
                <a:lnTo>
                  <a:pt x="1600539" y="511718"/>
                </a:lnTo>
                <a:lnTo>
                  <a:pt x="2034808" y="511718"/>
                </a:lnTo>
                <a:lnTo>
                  <a:pt x="2055644" y="507467"/>
                </a:lnTo>
                <a:lnTo>
                  <a:pt x="2071249" y="496261"/>
                </a:lnTo>
                <a:lnTo>
                  <a:pt x="2081040" y="480416"/>
                </a:lnTo>
                <a:lnTo>
                  <a:pt x="2084433" y="462251"/>
                </a:lnTo>
                <a:lnTo>
                  <a:pt x="2081040" y="441475"/>
                </a:lnTo>
                <a:lnTo>
                  <a:pt x="2071249" y="425918"/>
                </a:lnTo>
                <a:lnTo>
                  <a:pt x="2055644" y="416159"/>
                </a:lnTo>
                <a:lnTo>
                  <a:pt x="2034808" y="412777"/>
                </a:lnTo>
                <a:lnTo>
                  <a:pt x="1612950" y="412777"/>
                </a:lnTo>
                <a:lnTo>
                  <a:pt x="1604806" y="411618"/>
                </a:lnTo>
                <a:lnTo>
                  <a:pt x="1598988" y="408141"/>
                </a:lnTo>
                <a:lnTo>
                  <a:pt x="1595498" y="402344"/>
                </a:lnTo>
                <a:lnTo>
                  <a:pt x="1594334" y="394226"/>
                </a:lnTo>
                <a:lnTo>
                  <a:pt x="1594334" y="388040"/>
                </a:lnTo>
                <a:lnTo>
                  <a:pt x="1606745" y="375675"/>
                </a:lnTo>
                <a:lnTo>
                  <a:pt x="1954156" y="301471"/>
                </a:lnTo>
                <a:lnTo>
                  <a:pt x="1963464" y="300311"/>
                </a:lnTo>
                <a:lnTo>
                  <a:pt x="1972770" y="296832"/>
                </a:lnTo>
                <a:lnTo>
                  <a:pt x="1996801" y="264362"/>
                </a:lnTo>
                <a:lnTo>
                  <a:pt x="1997576" y="245811"/>
                </a:lnTo>
                <a:lnTo>
                  <a:pt x="1992825" y="233926"/>
                </a:lnTo>
                <a:lnTo>
                  <a:pt x="1963464" y="205133"/>
                </a:lnTo>
                <a:lnTo>
                  <a:pt x="1935540" y="202523"/>
                </a:lnTo>
                <a:lnTo>
                  <a:pt x="2010830" y="202523"/>
                </a:lnTo>
                <a:lnTo>
                  <a:pt x="2014641" y="207165"/>
                </a:lnTo>
                <a:lnTo>
                  <a:pt x="2022785" y="222239"/>
                </a:lnTo>
                <a:lnTo>
                  <a:pt x="2028603" y="239632"/>
                </a:lnTo>
                <a:lnTo>
                  <a:pt x="2028409" y="254511"/>
                </a:lnTo>
                <a:lnTo>
                  <a:pt x="2016192" y="301471"/>
                </a:lnTo>
                <a:lnTo>
                  <a:pt x="1977804" y="330165"/>
                </a:lnTo>
                <a:lnTo>
                  <a:pt x="1960362" y="332387"/>
                </a:lnTo>
                <a:lnTo>
                  <a:pt x="1761843" y="375675"/>
                </a:lnTo>
                <a:lnTo>
                  <a:pt x="2034808" y="375675"/>
                </a:lnTo>
                <a:lnTo>
                  <a:pt x="2065725" y="382245"/>
                </a:lnTo>
                <a:lnTo>
                  <a:pt x="2091408" y="400410"/>
                </a:lnTo>
                <a:lnTo>
                  <a:pt x="2108949" y="427852"/>
                </a:lnTo>
                <a:lnTo>
                  <a:pt x="2115443" y="462251"/>
                </a:lnTo>
                <a:lnTo>
                  <a:pt x="2108949" y="493074"/>
                </a:lnTo>
                <a:lnTo>
                  <a:pt x="2091408" y="518679"/>
                </a:lnTo>
                <a:lnTo>
                  <a:pt x="2065725" y="536168"/>
                </a:lnTo>
                <a:lnTo>
                  <a:pt x="2034808" y="542641"/>
                </a:lnTo>
                <a:close/>
              </a:path>
              <a:path w="2115820" h="922654">
                <a:moveTo>
                  <a:pt x="701010" y="777632"/>
                </a:moveTo>
                <a:lnTo>
                  <a:pt x="669984" y="777632"/>
                </a:lnTo>
                <a:lnTo>
                  <a:pt x="669984" y="214895"/>
                </a:lnTo>
                <a:lnTo>
                  <a:pt x="701010" y="214895"/>
                </a:lnTo>
                <a:lnTo>
                  <a:pt x="701010" y="777632"/>
                </a:lnTo>
                <a:close/>
              </a:path>
              <a:path w="2115820" h="922654">
                <a:moveTo>
                  <a:pt x="1990500" y="718303"/>
                </a:moveTo>
                <a:lnTo>
                  <a:pt x="1927112" y="718303"/>
                </a:lnTo>
                <a:lnTo>
                  <a:pt x="1937870" y="717337"/>
                </a:lnTo>
                <a:lnTo>
                  <a:pt x="1947467" y="714052"/>
                </a:lnTo>
                <a:lnTo>
                  <a:pt x="1954156" y="709607"/>
                </a:lnTo>
                <a:lnTo>
                  <a:pt x="1963270" y="703905"/>
                </a:lnTo>
                <a:lnTo>
                  <a:pt x="1971221" y="696465"/>
                </a:lnTo>
                <a:lnTo>
                  <a:pt x="1976845" y="687865"/>
                </a:lnTo>
                <a:lnTo>
                  <a:pt x="1978978" y="678684"/>
                </a:lnTo>
                <a:lnTo>
                  <a:pt x="1978881" y="669410"/>
                </a:lnTo>
                <a:lnTo>
                  <a:pt x="1959586" y="626896"/>
                </a:lnTo>
                <a:lnTo>
                  <a:pt x="1606745" y="542641"/>
                </a:lnTo>
                <a:lnTo>
                  <a:pt x="1755638" y="542641"/>
                </a:lnTo>
                <a:lnTo>
                  <a:pt x="1947951" y="585929"/>
                </a:lnTo>
                <a:lnTo>
                  <a:pt x="1987204" y="610278"/>
                </a:lnTo>
                <a:lnTo>
                  <a:pt x="2010762" y="653950"/>
                </a:lnTo>
                <a:lnTo>
                  <a:pt x="2012351" y="669410"/>
                </a:lnTo>
                <a:lnTo>
                  <a:pt x="2012332" y="670476"/>
                </a:lnTo>
                <a:lnTo>
                  <a:pt x="2009987" y="684870"/>
                </a:lnTo>
                <a:lnTo>
                  <a:pt x="2004170" y="698687"/>
                </a:lnTo>
                <a:lnTo>
                  <a:pt x="1996027" y="711924"/>
                </a:lnTo>
                <a:lnTo>
                  <a:pt x="1990500" y="718303"/>
                </a:lnTo>
                <a:close/>
              </a:path>
              <a:path w="2115820" h="922654">
                <a:moveTo>
                  <a:pt x="1744408" y="888938"/>
                </a:moveTo>
                <a:lnTo>
                  <a:pt x="1687397" y="888938"/>
                </a:lnTo>
                <a:lnTo>
                  <a:pt x="1699226" y="884206"/>
                </a:lnTo>
                <a:lnTo>
                  <a:pt x="1707564" y="878892"/>
                </a:lnTo>
                <a:lnTo>
                  <a:pt x="1713576" y="872417"/>
                </a:lnTo>
                <a:lnTo>
                  <a:pt x="1718423" y="864201"/>
                </a:lnTo>
                <a:lnTo>
                  <a:pt x="1727819" y="844879"/>
                </a:lnTo>
                <a:lnTo>
                  <a:pt x="1728494" y="825555"/>
                </a:lnTo>
                <a:lnTo>
                  <a:pt x="1721029" y="808548"/>
                </a:lnTo>
                <a:lnTo>
                  <a:pt x="1706013" y="796183"/>
                </a:lnTo>
                <a:lnTo>
                  <a:pt x="1513700" y="672505"/>
                </a:lnTo>
                <a:lnTo>
                  <a:pt x="1509240" y="670476"/>
                </a:lnTo>
                <a:lnTo>
                  <a:pt x="1505943" y="665547"/>
                </a:lnTo>
                <a:lnTo>
                  <a:pt x="1504973" y="659459"/>
                </a:lnTo>
                <a:lnTo>
                  <a:pt x="1509530" y="649508"/>
                </a:lnTo>
                <a:lnTo>
                  <a:pt x="1514473" y="646222"/>
                </a:lnTo>
                <a:lnTo>
                  <a:pt x="1520576" y="645255"/>
                </a:lnTo>
                <a:lnTo>
                  <a:pt x="1526093" y="647768"/>
                </a:lnTo>
                <a:lnTo>
                  <a:pt x="1774811" y="691056"/>
                </a:lnTo>
                <a:lnTo>
                  <a:pt x="1600539" y="691056"/>
                </a:lnTo>
                <a:lnTo>
                  <a:pt x="1724611" y="765260"/>
                </a:lnTo>
                <a:lnTo>
                  <a:pt x="1747687" y="788837"/>
                </a:lnTo>
                <a:lnTo>
                  <a:pt x="1760292" y="819370"/>
                </a:lnTo>
                <a:lnTo>
                  <a:pt x="1761262" y="852223"/>
                </a:lnTo>
                <a:lnTo>
                  <a:pt x="1749433" y="882759"/>
                </a:lnTo>
                <a:lnTo>
                  <a:pt x="1744408" y="888938"/>
                </a:lnTo>
                <a:close/>
              </a:path>
              <a:path w="2115820" h="922654">
                <a:moveTo>
                  <a:pt x="1928276" y="749126"/>
                </a:moveTo>
                <a:lnTo>
                  <a:pt x="1910737" y="746709"/>
                </a:lnTo>
                <a:lnTo>
                  <a:pt x="1600539" y="691056"/>
                </a:lnTo>
                <a:lnTo>
                  <a:pt x="1774811" y="691056"/>
                </a:lnTo>
                <a:lnTo>
                  <a:pt x="1916942" y="715793"/>
                </a:lnTo>
                <a:lnTo>
                  <a:pt x="1927112" y="718303"/>
                </a:lnTo>
                <a:lnTo>
                  <a:pt x="1990500" y="718303"/>
                </a:lnTo>
                <a:lnTo>
                  <a:pt x="1985561" y="724003"/>
                </a:lnTo>
                <a:lnTo>
                  <a:pt x="1972772" y="734344"/>
                </a:lnTo>
                <a:lnTo>
                  <a:pt x="1958714" y="742363"/>
                </a:lnTo>
                <a:lnTo>
                  <a:pt x="1944075" y="747483"/>
                </a:lnTo>
                <a:lnTo>
                  <a:pt x="1928276" y="749126"/>
                </a:lnTo>
                <a:close/>
              </a:path>
              <a:path w="2115820" h="922654">
                <a:moveTo>
                  <a:pt x="1682258" y="922274"/>
                </a:moveTo>
                <a:lnTo>
                  <a:pt x="1666456" y="920632"/>
                </a:lnTo>
                <a:lnTo>
                  <a:pt x="1651820" y="915510"/>
                </a:lnTo>
                <a:lnTo>
                  <a:pt x="1637772" y="907489"/>
                </a:lnTo>
                <a:lnTo>
                  <a:pt x="1457852" y="814734"/>
                </a:lnTo>
                <a:lnTo>
                  <a:pt x="1430908" y="803043"/>
                </a:lnTo>
                <a:lnTo>
                  <a:pt x="1405124" y="795409"/>
                </a:lnTo>
                <a:lnTo>
                  <a:pt x="1379340" y="791254"/>
                </a:lnTo>
                <a:lnTo>
                  <a:pt x="1293490" y="787421"/>
                </a:lnTo>
                <a:lnTo>
                  <a:pt x="1240959" y="779692"/>
                </a:lnTo>
                <a:lnTo>
                  <a:pt x="1194977" y="766809"/>
                </a:lnTo>
                <a:lnTo>
                  <a:pt x="1155716" y="748774"/>
                </a:lnTo>
                <a:lnTo>
                  <a:pt x="1123348" y="725585"/>
                </a:lnTo>
                <a:lnTo>
                  <a:pt x="1098047" y="697242"/>
                </a:lnTo>
                <a:lnTo>
                  <a:pt x="1139359" y="697242"/>
                </a:lnTo>
                <a:lnTo>
                  <a:pt x="1163989" y="717853"/>
                </a:lnTo>
                <a:lnTo>
                  <a:pt x="1199631" y="735890"/>
                </a:lnTo>
                <a:lnTo>
                  <a:pt x="1243028" y="748774"/>
                </a:lnTo>
                <a:lnTo>
                  <a:pt x="1294007" y="756505"/>
                </a:lnTo>
                <a:lnTo>
                  <a:pt x="1381279" y="760337"/>
                </a:lnTo>
                <a:lnTo>
                  <a:pt x="1411329" y="764490"/>
                </a:lnTo>
                <a:lnTo>
                  <a:pt x="1441379" y="772121"/>
                </a:lnTo>
                <a:lnTo>
                  <a:pt x="1470262" y="783811"/>
                </a:lnTo>
                <a:lnTo>
                  <a:pt x="1650182" y="882759"/>
                </a:lnTo>
                <a:lnTo>
                  <a:pt x="1659480" y="886331"/>
                </a:lnTo>
                <a:lnTo>
                  <a:pt x="1668783" y="888165"/>
                </a:lnTo>
                <a:lnTo>
                  <a:pt x="1678089" y="888841"/>
                </a:lnTo>
                <a:lnTo>
                  <a:pt x="1687397" y="888938"/>
                </a:lnTo>
                <a:lnTo>
                  <a:pt x="1744408" y="888938"/>
                </a:lnTo>
                <a:lnTo>
                  <a:pt x="1739061" y="895513"/>
                </a:lnTo>
                <a:lnTo>
                  <a:pt x="1726947" y="905947"/>
                </a:lnTo>
                <a:lnTo>
                  <a:pt x="1713670" y="914063"/>
                </a:lnTo>
                <a:lnTo>
                  <a:pt x="1699807" y="919861"/>
                </a:lnTo>
                <a:lnTo>
                  <a:pt x="1682258" y="922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87517" y="2270445"/>
            <a:ext cx="6029766" cy="875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89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01647" y="6078932"/>
            <a:ext cx="4801506" cy="525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13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05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69867" y="0"/>
            <a:ext cx="4334933" cy="9753600"/>
          </a:xfrm>
          <a:custGeom>
            <a:avLst/>
            <a:gdLst/>
            <a:ahLst/>
            <a:cxnLst/>
            <a:rect l="l" t="t" r="r" b="b"/>
            <a:pathLst>
              <a:path w="3048000" h="5143500">
                <a:moveTo>
                  <a:pt x="0" y="5143499"/>
                </a:moveTo>
                <a:lnTo>
                  <a:pt x="3047999" y="5143499"/>
                </a:lnTo>
                <a:lnTo>
                  <a:pt x="3047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A5B0FD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17" name="bg object 17"/>
          <p:cNvSpPr/>
          <p:nvPr/>
        </p:nvSpPr>
        <p:spPr>
          <a:xfrm>
            <a:off x="12526933" y="4187551"/>
            <a:ext cx="478649" cy="1379954"/>
          </a:xfrm>
          <a:custGeom>
            <a:avLst/>
            <a:gdLst/>
            <a:ahLst/>
            <a:cxnLst/>
            <a:rect l="l" t="t" r="r" b="b"/>
            <a:pathLst>
              <a:path w="336550" h="727710">
                <a:moveTo>
                  <a:pt x="335999" y="727199"/>
                </a:moveTo>
                <a:lnTo>
                  <a:pt x="0" y="727199"/>
                </a:lnTo>
                <a:lnTo>
                  <a:pt x="0" y="0"/>
                </a:lnTo>
                <a:lnTo>
                  <a:pt x="335999" y="0"/>
                </a:lnTo>
                <a:lnTo>
                  <a:pt x="335999" y="727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669867" cy="9753600"/>
          </a:xfrm>
          <a:custGeom>
            <a:avLst/>
            <a:gdLst/>
            <a:ahLst/>
            <a:cxnLst/>
            <a:rect l="l" t="t" r="r" b="b"/>
            <a:pathLst>
              <a:path w="6096000" h="5143500">
                <a:moveTo>
                  <a:pt x="6095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6095999" y="0"/>
                </a:lnTo>
                <a:lnTo>
                  <a:pt x="6095999" y="514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6444" y="1302121"/>
            <a:ext cx="5671538" cy="1050609"/>
          </a:xfrm>
        </p:spPr>
        <p:txBody>
          <a:bodyPr lIns="0" tIns="0" rIns="0" bIns="0"/>
          <a:lstStyle>
            <a:lvl1pPr>
              <a:defRPr sz="6827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20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6444" y="1302121"/>
            <a:ext cx="5671538" cy="1050609"/>
          </a:xfrm>
        </p:spPr>
        <p:txBody>
          <a:bodyPr lIns="0" tIns="0" rIns="0" bIns="0"/>
          <a:lstStyle>
            <a:lvl1pPr>
              <a:defRPr sz="6827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635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26269"/>
            <a:ext cx="12685099" cy="8901063"/>
          </a:xfrm>
          <a:custGeom>
            <a:avLst/>
            <a:gdLst/>
            <a:ahLst/>
            <a:cxnLst/>
            <a:rect l="l" t="t" r="r" b="b"/>
            <a:pathLst>
              <a:path w="8919210" h="4693920">
                <a:moveTo>
                  <a:pt x="0" y="4693920"/>
                </a:moveTo>
                <a:lnTo>
                  <a:pt x="8918919" y="4693920"/>
                </a:lnTo>
                <a:lnTo>
                  <a:pt x="8918919" y="0"/>
                </a:lnTo>
                <a:lnTo>
                  <a:pt x="0" y="0"/>
                </a:lnTo>
                <a:lnTo>
                  <a:pt x="0" y="4693920"/>
                </a:lnTo>
                <a:close/>
              </a:path>
            </a:pathLst>
          </a:custGeom>
          <a:solidFill>
            <a:srgbClr val="A5B0FD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6444" y="1302121"/>
            <a:ext cx="5671538" cy="1050609"/>
          </a:xfrm>
        </p:spPr>
        <p:txBody>
          <a:bodyPr lIns="0" tIns="0" rIns="0" bIns="0"/>
          <a:lstStyle>
            <a:lvl1pPr>
              <a:defRPr sz="6827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510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6400" y="993161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4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9354" y="2336800"/>
            <a:ext cx="10626090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00" b="1" i="0">
                <a:solidFill>
                  <a:srgbClr val="1867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2533347"/>
            <a:ext cx="12115800" cy="3196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6444" y="1302121"/>
            <a:ext cx="567153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7529" y="3098393"/>
            <a:ext cx="701988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9"/>
            <a:ext cx="41615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9"/>
            <a:ext cx="29911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9"/>
            <a:ext cx="29911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264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5842000"/>
            <a:ext cx="1203579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ZA" sz="9600" b="1" spc="-140" dirty="0">
                <a:latin typeface="Trebuchet MS"/>
                <a:cs typeface="Trebuchet MS"/>
              </a:rPr>
              <a:t>RECOMMENDER ENGINE </a:t>
            </a:r>
            <a:endParaRPr lang="en-ZA" sz="9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5321300"/>
            <a:ext cx="12035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40" dirty="0">
                <a:solidFill>
                  <a:srgbClr val="222222"/>
                </a:solidFill>
                <a:latin typeface="Trebuchet MS"/>
                <a:cs typeface="Trebuchet MS"/>
              </a:rPr>
              <a:t>D</a:t>
            </a:r>
            <a:r>
              <a:rPr sz="4400" b="1" spc="-434" dirty="0">
                <a:solidFill>
                  <a:srgbClr val="222222"/>
                </a:solidFill>
                <a:latin typeface="Trebuchet MS"/>
                <a:cs typeface="Trebuchet MS"/>
              </a:rPr>
              <a:t>A</a:t>
            </a:r>
            <a:r>
              <a:rPr sz="4400" b="1" spc="-825" dirty="0">
                <a:solidFill>
                  <a:srgbClr val="222222"/>
                </a:solidFill>
                <a:latin typeface="Trebuchet MS"/>
                <a:cs typeface="Trebuchet MS"/>
              </a:rPr>
              <a:t>T</a:t>
            </a:r>
            <a:r>
              <a:rPr sz="4400" b="1" spc="-105" dirty="0">
                <a:solidFill>
                  <a:srgbClr val="222222"/>
                </a:solidFill>
                <a:latin typeface="Trebuchet MS"/>
                <a:cs typeface="Trebuchet MS"/>
              </a:rPr>
              <a:t>A</a:t>
            </a:r>
            <a:r>
              <a:rPr sz="4400" b="1" spc="165" dirty="0">
                <a:solidFill>
                  <a:srgbClr val="222222"/>
                </a:solidFill>
                <a:latin typeface="Trebuchet MS"/>
                <a:cs typeface="Trebuchet MS"/>
              </a:rPr>
              <a:t>-</a:t>
            </a:r>
            <a:r>
              <a:rPr sz="4400" b="1" spc="-60" dirty="0">
                <a:solidFill>
                  <a:srgbClr val="222222"/>
                </a:solidFill>
                <a:latin typeface="Trebuchet MS"/>
                <a:cs typeface="Trebuchet MS"/>
              </a:rPr>
              <a:t>D</a:t>
            </a:r>
            <a:r>
              <a:rPr sz="4400" b="1" spc="-5" dirty="0">
                <a:solidFill>
                  <a:srgbClr val="222222"/>
                </a:solidFill>
                <a:latin typeface="Trebuchet MS"/>
                <a:cs typeface="Trebuchet MS"/>
              </a:rPr>
              <a:t>R</a:t>
            </a:r>
            <a:r>
              <a:rPr sz="4400" b="1" spc="-100" dirty="0">
                <a:solidFill>
                  <a:srgbClr val="222222"/>
                </a:solidFill>
                <a:latin typeface="Trebuchet MS"/>
                <a:cs typeface="Trebuchet MS"/>
              </a:rPr>
              <a:t>I</a:t>
            </a:r>
            <a:r>
              <a:rPr sz="4400" b="1" spc="-290" dirty="0">
                <a:solidFill>
                  <a:srgbClr val="222222"/>
                </a:solidFill>
                <a:latin typeface="Trebuchet MS"/>
                <a:cs typeface="Trebuchet MS"/>
              </a:rPr>
              <a:t>V</a:t>
            </a:r>
            <a:r>
              <a:rPr sz="4400" b="1" spc="-60" dirty="0">
                <a:solidFill>
                  <a:srgbClr val="222222"/>
                </a:solidFill>
                <a:latin typeface="Trebuchet MS"/>
                <a:cs typeface="Trebuchet MS"/>
              </a:rPr>
              <a:t>E</a:t>
            </a:r>
            <a:r>
              <a:rPr sz="4400" b="1" spc="70" dirty="0">
                <a:solidFill>
                  <a:srgbClr val="222222"/>
                </a:solidFill>
                <a:latin typeface="Trebuchet MS"/>
                <a:cs typeface="Trebuchet MS"/>
              </a:rPr>
              <a:t>N</a:t>
            </a:r>
            <a:r>
              <a:rPr sz="4400" b="1" spc="-275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4400" b="1" spc="-100" dirty="0">
                <a:solidFill>
                  <a:srgbClr val="222222"/>
                </a:solidFill>
                <a:latin typeface="Trebuchet MS"/>
                <a:cs typeface="Trebuchet MS"/>
              </a:rPr>
              <a:t>I</a:t>
            </a:r>
            <a:r>
              <a:rPr sz="4400" b="1" spc="70" dirty="0">
                <a:solidFill>
                  <a:srgbClr val="222222"/>
                </a:solidFill>
                <a:latin typeface="Trebuchet MS"/>
                <a:cs typeface="Trebuchet MS"/>
              </a:rPr>
              <a:t>N</a:t>
            </a:r>
            <a:r>
              <a:rPr sz="4400" b="1" spc="270" dirty="0">
                <a:solidFill>
                  <a:srgbClr val="222222"/>
                </a:solidFill>
                <a:latin typeface="Trebuchet MS"/>
                <a:cs typeface="Trebuchet MS"/>
              </a:rPr>
              <a:t>S</a:t>
            </a:r>
            <a:r>
              <a:rPr sz="4400" b="1" spc="-100" dirty="0">
                <a:solidFill>
                  <a:srgbClr val="222222"/>
                </a:solidFill>
                <a:latin typeface="Trebuchet MS"/>
                <a:cs typeface="Trebuchet MS"/>
              </a:rPr>
              <a:t>I</a:t>
            </a:r>
            <a:r>
              <a:rPr sz="4400" b="1" spc="-275" dirty="0">
                <a:solidFill>
                  <a:srgbClr val="222222"/>
                </a:solidFill>
                <a:latin typeface="Trebuchet MS"/>
                <a:cs typeface="Trebuchet MS"/>
              </a:rPr>
              <a:t>G</a:t>
            </a:r>
            <a:r>
              <a:rPr sz="4400" b="1" spc="-165" dirty="0">
                <a:solidFill>
                  <a:srgbClr val="222222"/>
                </a:solidFill>
                <a:latin typeface="Trebuchet MS"/>
                <a:cs typeface="Trebuchet MS"/>
              </a:rPr>
              <a:t>H</a:t>
            </a:r>
            <a:r>
              <a:rPr sz="4400" b="1" spc="-110" dirty="0">
                <a:solidFill>
                  <a:srgbClr val="222222"/>
                </a:solidFill>
                <a:latin typeface="Trebuchet MS"/>
                <a:cs typeface="Trebuchet MS"/>
              </a:rPr>
              <a:t>TS</a:t>
            </a:r>
            <a:r>
              <a:rPr sz="4400" b="1" spc="-275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4400" b="1" spc="-105" dirty="0">
                <a:solidFill>
                  <a:srgbClr val="222222"/>
                </a:solidFill>
                <a:latin typeface="Trebuchet MS"/>
                <a:cs typeface="Trebuchet MS"/>
              </a:rPr>
              <a:t>A</a:t>
            </a:r>
            <a:r>
              <a:rPr sz="4400" b="1" spc="70" dirty="0">
                <a:solidFill>
                  <a:srgbClr val="222222"/>
                </a:solidFill>
                <a:latin typeface="Trebuchet MS"/>
                <a:cs typeface="Trebuchet MS"/>
              </a:rPr>
              <a:t>N</a:t>
            </a:r>
            <a:r>
              <a:rPr sz="4400" b="1" spc="-60" dirty="0">
                <a:solidFill>
                  <a:srgbClr val="222222"/>
                </a:solidFill>
                <a:latin typeface="Trebuchet MS"/>
                <a:cs typeface="Trebuchet MS"/>
              </a:rPr>
              <a:t>D</a:t>
            </a:r>
            <a:r>
              <a:rPr sz="4400" b="1" spc="-275" dirty="0">
                <a:solidFill>
                  <a:srgbClr val="222222"/>
                </a:solidFill>
                <a:latin typeface="Trebuchet MS"/>
                <a:cs typeface="Trebuchet MS"/>
              </a:rPr>
              <a:t> </a:t>
            </a:r>
            <a:r>
              <a:rPr sz="4400" b="1" spc="-5" dirty="0">
                <a:solidFill>
                  <a:srgbClr val="222222"/>
                </a:solidFill>
                <a:latin typeface="Trebuchet MS"/>
                <a:cs typeface="Trebuchet MS"/>
              </a:rPr>
              <a:t>R</a:t>
            </a:r>
            <a:r>
              <a:rPr sz="4400" b="1" spc="-60" dirty="0">
                <a:solidFill>
                  <a:srgbClr val="222222"/>
                </a:solidFill>
                <a:latin typeface="Trebuchet MS"/>
                <a:cs typeface="Trebuchet MS"/>
              </a:rPr>
              <a:t>E</a:t>
            </a:r>
            <a:r>
              <a:rPr sz="4400" b="1" spc="-245" dirty="0">
                <a:solidFill>
                  <a:srgbClr val="222222"/>
                </a:solidFill>
                <a:latin typeface="Trebuchet MS"/>
                <a:cs typeface="Trebuchet MS"/>
              </a:rPr>
              <a:t>C</a:t>
            </a:r>
            <a:r>
              <a:rPr sz="4400" b="1" spc="-415" dirty="0">
                <a:solidFill>
                  <a:srgbClr val="222222"/>
                </a:solidFill>
                <a:latin typeface="Trebuchet MS"/>
                <a:cs typeface="Trebuchet MS"/>
              </a:rPr>
              <a:t>O</a:t>
            </a:r>
            <a:r>
              <a:rPr sz="4400" b="1" spc="50" dirty="0">
                <a:solidFill>
                  <a:srgbClr val="222222"/>
                </a:solidFill>
                <a:latin typeface="Trebuchet MS"/>
                <a:cs typeface="Trebuchet MS"/>
              </a:rPr>
              <a:t>MM</a:t>
            </a:r>
            <a:r>
              <a:rPr sz="4400" b="1" spc="-60" dirty="0">
                <a:solidFill>
                  <a:srgbClr val="222222"/>
                </a:solidFill>
                <a:latin typeface="Trebuchet MS"/>
                <a:cs typeface="Trebuchet MS"/>
              </a:rPr>
              <a:t>E</a:t>
            </a:r>
            <a:r>
              <a:rPr sz="4400" b="1" spc="70" dirty="0">
                <a:solidFill>
                  <a:srgbClr val="222222"/>
                </a:solidFill>
                <a:latin typeface="Trebuchet MS"/>
                <a:cs typeface="Trebuchet MS"/>
              </a:rPr>
              <a:t>N</a:t>
            </a:r>
            <a:r>
              <a:rPr sz="4400" b="1" spc="-140" dirty="0">
                <a:solidFill>
                  <a:srgbClr val="222222"/>
                </a:solidFill>
                <a:latin typeface="Trebuchet MS"/>
                <a:cs typeface="Trebuchet MS"/>
              </a:rPr>
              <a:t>D</a:t>
            </a:r>
            <a:r>
              <a:rPr sz="4400" b="1" spc="-434" dirty="0">
                <a:solidFill>
                  <a:srgbClr val="222222"/>
                </a:solidFill>
                <a:latin typeface="Trebuchet MS"/>
                <a:cs typeface="Trebuchet MS"/>
              </a:rPr>
              <a:t>A</a:t>
            </a:r>
            <a:r>
              <a:rPr sz="4400" b="1" spc="-405" dirty="0">
                <a:solidFill>
                  <a:srgbClr val="222222"/>
                </a:solidFill>
                <a:latin typeface="Trebuchet MS"/>
                <a:cs typeface="Trebuchet MS"/>
              </a:rPr>
              <a:t>T</a:t>
            </a:r>
            <a:r>
              <a:rPr sz="4400" b="1" spc="-190" dirty="0">
                <a:solidFill>
                  <a:srgbClr val="222222"/>
                </a:solidFill>
                <a:latin typeface="Trebuchet MS"/>
                <a:cs typeface="Trebuchet MS"/>
              </a:rPr>
              <a:t>I</a:t>
            </a:r>
            <a:r>
              <a:rPr sz="4400" b="1" spc="-415" dirty="0">
                <a:solidFill>
                  <a:srgbClr val="222222"/>
                </a:solidFill>
                <a:latin typeface="Trebuchet MS"/>
                <a:cs typeface="Trebuchet MS"/>
              </a:rPr>
              <a:t>O</a:t>
            </a:r>
            <a:r>
              <a:rPr sz="4400" b="1" spc="70" dirty="0">
                <a:solidFill>
                  <a:srgbClr val="222222"/>
                </a:solidFill>
                <a:latin typeface="Trebuchet MS"/>
                <a:cs typeface="Trebuchet MS"/>
              </a:rPr>
              <a:t>N</a:t>
            </a:r>
            <a:r>
              <a:rPr sz="4400" b="1" spc="275" dirty="0">
                <a:solidFill>
                  <a:srgbClr val="222222"/>
                </a:solidFill>
                <a:latin typeface="Trebuchet MS"/>
                <a:cs typeface="Trebuchet MS"/>
              </a:rPr>
              <a:t>S</a:t>
            </a:r>
            <a:endParaRPr sz="4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380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70" dirty="0">
                <a:solidFill>
                  <a:srgbClr val="838787"/>
                </a:solidFill>
                <a:latin typeface="Trebuchet MS"/>
                <a:cs typeface="Trebuchet MS"/>
              </a:rPr>
              <a:t>MAKING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MOVIES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333500"/>
            <a:ext cx="92583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6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RECOMMENATIONS</a:t>
            </a:r>
            <a:endParaRPr sz="6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759710"/>
            <a:ext cx="12306300" cy="48603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727" baseline="-4694" dirty="0">
                <a:latin typeface="Lucida Sans Unicode"/>
                <a:cs typeface="Lucida Sans Unicode"/>
              </a:rPr>
              <a:t> </a:t>
            </a:r>
            <a:r>
              <a:rPr lang="en-ZA" sz="3200" spc="165" dirty="0">
                <a:latin typeface="Arial"/>
                <a:cs typeface="Arial"/>
              </a:rPr>
              <a:t>Movie Directors – impacts reviews and viewer perception 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697" baseline="-4694" dirty="0">
                <a:latin typeface="Lucida Sans Unicode"/>
                <a:cs typeface="Lucida Sans Unicode"/>
              </a:rPr>
              <a:t> </a:t>
            </a:r>
            <a:r>
              <a:rPr sz="3400" spc="50" dirty="0">
                <a:latin typeface="Arial"/>
                <a:cs typeface="Arial"/>
              </a:rPr>
              <a:t>Genre:</a:t>
            </a:r>
            <a:r>
              <a:rPr sz="3400" spc="-165" dirty="0">
                <a:latin typeface="Arial"/>
                <a:cs typeface="Arial"/>
              </a:rPr>
              <a:t> </a:t>
            </a:r>
            <a:r>
              <a:rPr lang="en-ZA" sz="3400" spc="120" dirty="0">
                <a:latin typeface="Arial"/>
                <a:cs typeface="Arial"/>
              </a:rPr>
              <a:t>Documentary, biography, conspiracy </a:t>
            </a: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  <a:tabLst>
                <a:tab pos="3746500" algn="l"/>
              </a:tabLst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727" baseline="-4694" dirty="0">
                <a:latin typeface="Lucida Sans Unicode"/>
                <a:cs typeface="Lucida Sans Unicode"/>
              </a:rPr>
              <a:t> </a:t>
            </a:r>
            <a:r>
              <a:rPr lang="en-ZA" sz="3400" spc="-55" dirty="0">
                <a:latin typeface="Arial"/>
                <a:cs typeface="Arial"/>
              </a:rPr>
              <a:t>Actors</a:t>
            </a:r>
            <a:r>
              <a:rPr sz="3400" spc="140" dirty="0">
                <a:latin typeface="Arial"/>
                <a:cs typeface="Arial"/>
              </a:rPr>
              <a:t>:</a:t>
            </a:r>
            <a:r>
              <a:rPr lang="en-ZA" sz="3400" spc="140" dirty="0">
                <a:latin typeface="Arial"/>
                <a:cs typeface="Arial"/>
              </a:rPr>
              <a:t> </a:t>
            </a:r>
            <a:r>
              <a:rPr lang="en-ZA" sz="3400" spc="95" dirty="0">
                <a:latin typeface="Arial"/>
                <a:cs typeface="Arial"/>
              </a:rPr>
              <a:t>Film cast is important </a:t>
            </a: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727" baseline="-4694" dirty="0">
                <a:latin typeface="Lucida Sans Unicode"/>
                <a:cs typeface="Lucida Sans Unicode"/>
              </a:rPr>
              <a:t> </a:t>
            </a:r>
            <a:r>
              <a:rPr lang="en-ZA" sz="3400" spc="100" dirty="0">
                <a:latin typeface="Arial"/>
                <a:cs typeface="Arial"/>
              </a:rPr>
              <a:t>Release Year: Ratings Spike / Dip every 3-5 years </a:t>
            </a: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735" baseline="-4694" dirty="0">
                <a:latin typeface="Lucida Sans Unicode"/>
                <a:cs typeface="Lucida Sans Unicode"/>
              </a:rPr>
              <a:t> </a:t>
            </a:r>
            <a:r>
              <a:rPr lang="en-ZA" sz="3400" spc="65" dirty="0">
                <a:latin typeface="Arial"/>
                <a:cs typeface="Arial"/>
              </a:rPr>
              <a:t>Show users newly released content based on each user’s preference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960024" y="4448277"/>
            <a:ext cx="8575667" cy="264472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7159" marR="7225" algn="ctr">
              <a:spcBef>
                <a:spcPts val="142"/>
              </a:spcBef>
            </a:pPr>
            <a:r>
              <a:rPr lang="en-ZA" spc="178" dirty="0"/>
              <a:t>Our</a:t>
            </a:r>
            <a:br>
              <a:rPr lang="en-ZA" spc="178" dirty="0"/>
            </a:br>
            <a:r>
              <a:rPr spc="50" dirty="0"/>
              <a:t>R</a:t>
            </a:r>
            <a:r>
              <a:rPr spc="391" dirty="0"/>
              <a:t>e</a:t>
            </a:r>
            <a:r>
              <a:rPr spc="277" dirty="0"/>
              <a:t>c</a:t>
            </a:r>
            <a:r>
              <a:rPr spc="512" dirty="0"/>
              <a:t>om</a:t>
            </a:r>
            <a:r>
              <a:rPr spc="633" dirty="0"/>
              <a:t>m</a:t>
            </a:r>
            <a:r>
              <a:rPr spc="348" dirty="0"/>
              <a:t>e</a:t>
            </a:r>
            <a:r>
              <a:rPr spc="391" dirty="0"/>
              <a:t>n</a:t>
            </a:r>
            <a:r>
              <a:rPr spc="427" dirty="0"/>
              <a:t>d</a:t>
            </a:r>
            <a:r>
              <a:rPr spc="361" dirty="0"/>
              <a:t>a</a:t>
            </a:r>
            <a:r>
              <a:rPr spc="910" dirty="0"/>
              <a:t>t</a:t>
            </a:r>
            <a:r>
              <a:rPr spc="569" dirty="0"/>
              <a:t>i</a:t>
            </a:r>
            <a:r>
              <a:rPr spc="213" dirty="0"/>
              <a:t>on  </a:t>
            </a:r>
            <a:r>
              <a:rPr spc="476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1600" y="7467600"/>
            <a:ext cx="4290681" cy="1050145"/>
          </a:xfrm>
          <a:prstGeom prst="rect">
            <a:avLst/>
          </a:prstGeom>
        </p:spPr>
        <p:txBody>
          <a:bodyPr vert="horz" wrap="square" lIns="0" tIns="39737" rIns="0" bIns="0" rtlCol="0">
            <a:spAutoFit/>
          </a:bodyPr>
          <a:lstStyle/>
          <a:p>
            <a:pPr marL="1147836" marR="7225" indent="-1130677" defTabSz="1300460">
              <a:lnSpc>
                <a:spcPts val="4053"/>
              </a:lnSpc>
              <a:spcBef>
                <a:spcPts val="313"/>
              </a:spcBef>
            </a:pPr>
            <a:r>
              <a:rPr sz="3413" spc="7" dirty="0">
                <a:solidFill>
                  <a:prstClr val="black"/>
                </a:solidFill>
                <a:latin typeface="Tahoma"/>
                <a:cs typeface="Tahoma"/>
              </a:rPr>
              <a:t>Using</a:t>
            </a:r>
            <a:r>
              <a:rPr sz="3413" spc="-38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3413" dirty="0">
                <a:solidFill>
                  <a:prstClr val="black"/>
                </a:solidFill>
                <a:latin typeface="Tahoma"/>
                <a:cs typeface="Tahoma"/>
              </a:rPr>
              <a:t>t</a:t>
            </a:r>
            <a:r>
              <a:rPr sz="3413" spc="-21" dirty="0">
                <a:solidFill>
                  <a:prstClr val="black"/>
                </a:solidFill>
                <a:latin typeface="Tahoma"/>
                <a:cs typeface="Tahoma"/>
              </a:rPr>
              <a:t>h</a:t>
            </a:r>
            <a:r>
              <a:rPr sz="3413" spc="7" dirty="0">
                <a:solidFill>
                  <a:prstClr val="black"/>
                </a:solidFill>
                <a:latin typeface="Tahoma"/>
                <a:cs typeface="Tahoma"/>
              </a:rPr>
              <a:t>e</a:t>
            </a:r>
            <a:r>
              <a:rPr sz="3413" spc="-38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3413" spc="-57" dirty="0">
                <a:solidFill>
                  <a:prstClr val="black"/>
                </a:solidFill>
                <a:latin typeface="Tahoma"/>
                <a:cs typeface="Tahoma"/>
              </a:rPr>
              <a:t>d</a:t>
            </a:r>
            <a:r>
              <a:rPr sz="3413" spc="-64" dirty="0">
                <a:solidFill>
                  <a:prstClr val="black"/>
                </a:solidFill>
                <a:latin typeface="Tahoma"/>
                <a:cs typeface="Tahoma"/>
              </a:rPr>
              <a:t>a</a:t>
            </a:r>
            <a:r>
              <a:rPr sz="3413" spc="28" dirty="0">
                <a:solidFill>
                  <a:prstClr val="black"/>
                </a:solidFill>
                <a:latin typeface="Tahoma"/>
                <a:cs typeface="Tahoma"/>
              </a:rPr>
              <a:t>tas</a:t>
            </a:r>
            <a:r>
              <a:rPr sz="3413" spc="14" dirty="0">
                <a:solidFill>
                  <a:prstClr val="black"/>
                </a:solidFill>
                <a:latin typeface="Tahoma"/>
                <a:cs typeface="Tahoma"/>
              </a:rPr>
              <a:t>e</a:t>
            </a:r>
            <a:r>
              <a:rPr sz="3413" spc="78" dirty="0">
                <a:solidFill>
                  <a:prstClr val="black"/>
                </a:solidFill>
                <a:latin typeface="Tahoma"/>
                <a:cs typeface="Tahoma"/>
              </a:rPr>
              <a:t>t</a:t>
            </a:r>
            <a:r>
              <a:rPr sz="3413" spc="-384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3413" spc="43" dirty="0">
                <a:solidFill>
                  <a:prstClr val="black"/>
                </a:solidFill>
                <a:latin typeface="Tahoma"/>
                <a:cs typeface="Tahoma"/>
              </a:rPr>
              <a:t>f</a:t>
            </a:r>
            <a:r>
              <a:rPr sz="3413" spc="36" dirty="0">
                <a:solidFill>
                  <a:prstClr val="black"/>
                </a:solidFill>
                <a:latin typeface="Tahoma"/>
                <a:cs typeface="Tahoma"/>
              </a:rPr>
              <a:t>r</a:t>
            </a:r>
            <a:r>
              <a:rPr sz="3413" spc="-21" dirty="0">
                <a:solidFill>
                  <a:prstClr val="black"/>
                </a:solidFill>
                <a:latin typeface="Tahoma"/>
                <a:cs typeface="Tahoma"/>
              </a:rPr>
              <a:t>om  </a:t>
            </a:r>
            <a:r>
              <a:rPr sz="3413" dirty="0">
                <a:solidFill>
                  <a:prstClr val="black"/>
                </a:solidFill>
                <a:latin typeface="Tahoma"/>
                <a:cs typeface="Tahoma"/>
              </a:rPr>
              <a:t>MovieLens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3848" y="3142754"/>
            <a:ext cx="1788160" cy="1305899"/>
          </a:xfrm>
          <a:custGeom>
            <a:avLst/>
            <a:gdLst/>
            <a:ahLst/>
            <a:cxnLst/>
            <a:rect l="l" t="t" r="r" b="b"/>
            <a:pathLst>
              <a:path w="1257300" h="918210">
                <a:moveTo>
                  <a:pt x="507911" y="413156"/>
                </a:moveTo>
                <a:lnTo>
                  <a:pt x="502551" y="407987"/>
                </a:lnTo>
                <a:lnTo>
                  <a:pt x="491858" y="407987"/>
                </a:lnTo>
                <a:lnTo>
                  <a:pt x="283159" y="407987"/>
                </a:lnTo>
                <a:lnTo>
                  <a:pt x="277812" y="413156"/>
                </a:lnTo>
                <a:lnTo>
                  <a:pt x="277812" y="423506"/>
                </a:lnTo>
                <a:lnTo>
                  <a:pt x="283159" y="428688"/>
                </a:lnTo>
                <a:lnTo>
                  <a:pt x="502551" y="428688"/>
                </a:lnTo>
                <a:lnTo>
                  <a:pt x="507911" y="423506"/>
                </a:lnTo>
                <a:lnTo>
                  <a:pt x="507911" y="413156"/>
                </a:lnTo>
                <a:close/>
              </a:path>
              <a:path w="1257300" h="918210">
                <a:moveTo>
                  <a:pt x="508050" y="756285"/>
                </a:moveTo>
                <a:lnTo>
                  <a:pt x="502691" y="750887"/>
                </a:lnTo>
                <a:lnTo>
                  <a:pt x="491985" y="750887"/>
                </a:lnTo>
                <a:lnTo>
                  <a:pt x="138696" y="750887"/>
                </a:lnTo>
                <a:lnTo>
                  <a:pt x="133350" y="756285"/>
                </a:lnTo>
                <a:lnTo>
                  <a:pt x="133350" y="772477"/>
                </a:lnTo>
                <a:lnTo>
                  <a:pt x="138696" y="777887"/>
                </a:lnTo>
                <a:lnTo>
                  <a:pt x="502691" y="777887"/>
                </a:lnTo>
                <a:lnTo>
                  <a:pt x="508050" y="772477"/>
                </a:lnTo>
                <a:lnTo>
                  <a:pt x="508050" y="756285"/>
                </a:lnTo>
                <a:close/>
              </a:path>
              <a:path w="1257300" h="918210">
                <a:moveTo>
                  <a:pt x="508050" y="670560"/>
                </a:moveTo>
                <a:lnTo>
                  <a:pt x="502691" y="665162"/>
                </a:lnTo>
                <a:lnTo>
                  <a:pt x="491985" y="665162"/>
                </a:lnTo>
                <a:lnTo>
                  <a:pt x="138696" y="665162"/>
                </a:lnTo>
                <a:lnTo>
                  <a:pt x="133350" y="670560"/>
                </a:lnTo>
                <a:lnTo>
                  <a:pt x="133350" y="686752"/>
                </a:lnTo>
                <a:lnTo>
                  <a:pt x="138696" y="692162"/>
                </a:lnTo>
                <a:lnTo>
                  <a:pt x="502691" y="692162"/>
                </a:lnTo>
                <a:lnTo>
                  <a:pt x="508050" y="686752"/>
                </a:lnTo>
                <a:lnTo>
                  <a:pt x="508050" y="670560"/>
                </a:lnTo>
                <a:close/>
              </a:path>
              <a:path w="1257300" h="918210">
                <a:moveTo>
                  <a:pt x="508050" y="584835"/>
                </a:moveTo>
                <a:lnTo>
                  <a:pt x="502691" y="579437"/>
                </a:lnTo>
                <a:lnTo>
                  <a:pt x="491985" y="579437"/>
                </a:lnTo>
                <a:lnTo>
                  <a:pt x="138696" y="579437"/>
                </a:lnTo>
                <a:lnTo>
                  <a:pt x="133350" y="584835"/>
                </a:lnTo>
                <a:lnTo>
                  <a:pt x="133350" y="595630"/>
                </a:lnTo>
                <a:lnTo>
                  <a:pt x="138696" y="606437"/>
                </a:lnTo>
                <a:lnTo>
                  <a:pt x="502691" y="606437"/>
                </a:lnTo>
                <a:lnTo>
                  <a:pt x="508050" y="595630"/>
                </a:lnTo>
                <a:lnTo>
                  <a:pt x="508050" y="584835"/>
                </a:lnTo>
                <a:close/>
              </a:path>
              <a:path w="1257300" h="918210">
                <a:moveTo>
                  <a:pt x="508050" y="499262"/>
                </a:moveTo>
                <a:lnTo>
                  <a:pt x="502691" y="493712"/>
                </a:lnTo>
                <a:lnTo>
                  <a:pt x="491985" y="493712"/>
                </a:lnTo>
                <a:lnTo>
                  <a:pt x="138696" y="493712"/>
                </a:lnTo>
                <a:lnTo>
                  <a:pt x="133350" y="499262"/>
                </a:lnTo>
                <a:lnTo>
                  <a:pt x="133350" y="510362"/>
                </a:lnTo>
                <a:lnTo>
                  <a:pt x="138696" y="515912"/>
                </a:lnTo>
                <a:lnTo>
                  <a:pt x="502691" y="515912"/>
                </a:lnTo>
                <a:lnTo>
                  <a:pt x="508050" y="510362"/>
                </a:lnTo>
                <a:lnTo>
                  <a:pt x="508050" y="499262"/>
                </a:lnTo>
                <a:close/>
              </a:path>
              <a:path w="1257300" h="918210">
                <a:moveTo>
                  <a:pt x="1043076" y="413359"/>
                </a:moveTo>
                <a:lnTo>
                  <a:pt x="1037729" y="407987"/>
                </a:lnTo>
                <a:lnTo>
                  <a:pt x="1021651" y="407987"/>
                </a:lnTo>
                <a:lnTo>
                  <a:pt x="1021651" y="429475"/>
                </a:lnTo>
                <a:lnTo>
                  <a:pt x="1021651" y="499338"/>
                </a:lnTo>
                <a:lnTo>
                  <a:pt x="952017" y="499338"/>
                </a:lnTo>
                <a:lnTo>
                  <a:pt x="952017" y="429475"/>
                </a:lnTo>
                <a:lnTo>
                  <a:pt x="1021651" y="429475"/>
                </a:lnTo>
                <a:lnTo>
                  <a:pt x="1021651" y="407987"/>
                </a:lnTo>
                <a:lnTo>
                  <a:pt x="935951" y="407987"/>
                </a:lnTo>
                <a:lnTo>
                  <a:pt x="930592" y="413359"/>
                </a:lnTo>
                <a:lnTo>
                  <a:pt x="930592" y="515467"/>
                </a:lnTo>
                <a:lnTo>
                  <a:pt x="935951" y="520839"/>
                </a:lnTo>
                <a:lnTo>
                  <a:pt x="968095" y="520839"/>
                </a:lnTo>
                <a:lnTo>
                  <a:pt x="968095" y="590702"/>
                </a:lnTo>
                <a:lnTo>
                  <a:pt x="839533" y="590702"/>
                </a:lnTo>
                <a:lnTo>
                  <a:pt x="839533" y="520839"/>
                </a:lnTo>
                <a:lnTo>
                  <a:pt x="871664" y="520839"/>
                </a:lnTo>
                <a:lnTo>
                  <a:pt x="877023" y="515467"/>
                </a:lnTo>
                <a:lnTo>
                  <a:pt x="877023" y="499338"/>
                </a:lnTo>
                <a:lnTo>
                  <a:pt x="877023" y="429475"/>
                </a:lnTo>
                <a:lnTo>
                  <a:pt x="877023" y="413359"/>
                </a:lnTo>
                <a:lnTo>
                  <a:pt x="871664" y="407987"/>
                </a:lnTo>
                <a:lnTo>
                  <a:pt x="855599" y="407987"/>
                </a:lnTo>
                <a:lnTo>
                  <a:pt x="855599" y="429475"/>
                </a:lnTo>
                <a:lnTo>
                  <a:pt x="855599" y="499338"/>
                </a:lnTo>
                <a:lnTo>
                  <a:pt x="785964" y="499338"/>
                </a:lnTo>
                <a:lnTo>
                  <a:pt x="785964" y="429475"/>
                </a:lnTo>
                <a:lnTo>
                  <a:pt x="855599" y="429475"/>
                </a:lnTo>
                <a:lnTo>
                  <a:pt x="855599" y="407987"/>
                </a:lnTo>
                <a:lnTo>
                  <a:pt x="769899" y="407987"/>
                </a:lnTo>
                <a:lnTo>
                  <a:pt x="764540" y="413359"/>
                </a:lnTo>
                <a:lnTo>
                  <a:pt x="764540" y="515467"/>
                </a:lnTo>
                <a:lnTo>
                  <a:pt x="769899" y="520839"/>
                </a:lnTo>
                <a:lnTo>
                  <a:pt x="818108" y="520839"/>
                </a:lnTo>
                <a:lnTo>
                  <a:pt x="818108" y="590702"/>
                </a:lnTo>
                <a:lnTo>
                  <a:pt x="673468" y="590702"/>
                </a:lnTo>
                <a:lnTo>
                  <a:pt x="673468" y="520839"/>
                </a:lnTo>
                <a:lnTo>
                  <a:pt x="705612" y="520839"/>
                </a:lnTo>
                <a:lnTo>
                  <a:pt x="710971" y="515467"/>
                </a:lnTo>
                <a:lnTo>
                  <a:pt x="710971" y="499338"/>
                </a:lnTo>
                <a:lnTo>
                  <a:pt x="710971" y="429475"/>
                </a:lnTo>
                <a:lnTo>
                  <a:pt x="710971" y="413359"/>
                </a:lnTo>
                <a:lnTo>
                  <a:pt x="705612" y="407987"/>
                </a:lnTo>
                <a:lnTo>
                  <a:pt x="689546" y="407987"/>
                </a:lnTo>
                <a:lnTo>
                  <a:pt x="689546" y="429475"/>
                </a:lnTo>
                <a:lnTo>
                  <a:pt x="689546" y="499338"/>
                </a:lnTo>
                <a:lnTo>
                  <a:pt x="619912" y="499338"/>
                </a:lnTo>
                <a:lnTo>
                  <a:pt x="619912" y="429475"/>
                </a:lnTo>
                <a:lnTo>
                  <a:pt x="689546" y="429475"/>
                </a:lnTo>
                <a:lnTo>
                  <a:pt x="689546" y="407987"/>
                </a:lnTo>
                <a:lnTo>
                  <a:pt x="603834" y="407987"/>
                </a:lnTo>
                <a:lnTo>
                  <a:pt x="598487" y="413359"/>
                </a:lnTo>
                <a:lnTo>
                  <a:pt x="598487" y="515467"/>
                </a:lnTo>
                <a:lnTo>
                  <a:pt x="603834" y="520839"/>
                </a:lnTo>
                <a:lnTo>
                  <a:pt x="652043" y="520839"/>
                </a:lnTo>
                <a:lnTo>
                  <a:pt x="652043" y="606831"/>
                </a:lnTo>
                <a:lnTo>
                  <a:pt x="657402" y="612203"/>
                </a:lnTo>
                <a:lnTo>
                  <a:pt x="818108" y="612203"/>
                </a:lnTo>
                <a:lnTo>
                  <a:pt x="818108" y="687438"/>
                </a:lnTo>
                <a:lnTo>
                  <a:pt x="678827" y="687438"/>
                </a:lnTo>
                <a:lnTo>
                  <a:pt x="673468" y="692823"/>
                </a:lnTo>
                <a:lnTo>
                  <a:pt x="673468" y="778802"/>
                </a:lnTo>
                <a:lnTo>
                  <a:pt x="678827" y="784186"/>
                </a:lnTo>
                <a:lnTo>
                  <a:pt x="962736" y="784186"/>
                </a:lnTo>
                <a:lnTo>
                  <a:pt x="968095" y="778802"/>
                </a:lnTo>
                <a:lnTo>
                  <a:pt x="968095" y="762685"/>
                </a:lnTo>
                <a:lnTo>
                  <a:pt x="968095" y="708939"/>
                </a:lnTo>
                <a:lnTo>
                  <a:pt x="968095" y="692823"/>
                </a:lnTo>
                <a:lnTo>
                  <a:pt x="962736" y="687438"/>
                </a:lnTo>
                <a:lnTo>
                  <a:pt x="946658" y="687438"/>
                </a:lnTo>
                <a:lnTo>
                  <a:pt x="946658" y="708939"/>
                </a:lnTo>
                <a:lnTo>
                  <a:pt x="946658" y="762685"/>
                </a:lnTo>
                <a:lnTo>
                  <a:pt x="694905" y="762685"/>
                </a:lnTo>
                <a:lnTo>
                  <a:pt x="694905" y="708939"/>
                </a:lnTo>
                <a:lnTo>
                  <a:pt x="946658" y="708939"/>
                </a:lnTo>
                <a:lnTo>
                  <a:pt x="946658" y="687438"/>
                </a:lnTo>
                <a:lnTo>
                  <a:pt x="839533" y="687438"/>
                </a:lnTo>
                <a:lnTo>
                  <a:pt x="839533" y="612203"/>
                </a:lnTo>
                <a:lnTo>
                  <a:pt x="984161" y="612203"/>
                </a:lnTo>
                <a:lnTo>
                  <a:pt x="989520" y="606831"/>
                </a:lnTo>
                <a:lnTo>
                  <a:pt x="989520" y="590702"/>
                </a:lnTo>
                <a:lnTo>
                  <a:pt x="989520" y="520839"/>
                </a:lnTo>
                <a:lnTo>
                  <a:pt x="1037729" y="520839"/>
                </a:lnTo>
                <a:lnTo>
                  <a:pt x="1043076" y="515467"/>
                </a:lnTo>
                <a:lnTo>
                  <a:pt x="1043076" y="499338"/>
                </a:lnTo>
                <a:lnTo>
                  <a:pt x="1043076" y="429475"/>
                </a:lnTo>
                <a:lnTo>
                  <a:pt x="1043076" y="413359"/>
                </a:lnTo>
                <a:close/>
              </a:path>
              <a:path w="1257300" h="918210">
                <a:moveTo>
                  <a:pt x="1257300" y="10718"/>
                </a:moveTo>
                <a:lnTo>
                  <a:pt x="1251940" y="0"/>
                </a:lnTo>
                <a:lnTo>
                  <a:pt x="1246581" y="0"/>
                </a:lnTo>
                <a:lnTo>
                  <a:pt x="727621" y="0"/>
                </a:lnTo>
                <a:lnTo>
                  <a:pt x="727621" y="26822"/>
                </a:lnTo>
                <a:lnTo>
                  <a:pt x="1230541" y="26822"/>
                </a:lnTo>
                <a:lnTo>
                  <a:pt x="1230541" y="810348"/>
                </a:lnTo>
                <a:lnTo>
                  <a:pt x="1171689" y="810348"/>
                </a:lnTo>
                <a:lnTo>
                  <a:pt x="1171689" y="96596"/>
                </a:lnTo>
                <a:lnTo>
                  <a:pt x="1166342" y="91224"/>
                </a:lnTo>
                <a:lnTo>
                  <a:pt x="727621" y="91224"/>
                </a:lnTo>
                <a:lnTo>
                  <a:pt x="727621" y="118059"/>
                </a:lnTo>
                <a:lnTo>
                  <a:pt x="1144930" y="118059"/>
                </a:lnTo>
                <a:lnTo>
                  <a:pt x="1144930" y="890854"/>
                </a:lnTo>
                <a:lnTo>
                  <a:pt x="26746" y="890854"/>
                </a:lnTo>
                <a:lnTo>
                  <a:pt x="26746" y="118059"/>
                </a:lnTo>
                <a:lnTo>
                  <a:pt x="224701" y="118059"/>
                </a:lnTo>
                <a:lnTo>
                  <a:pt x="220776" y="110845"/>
                </a:lnTo>
                <a:lnTo>
                  <a:pt x="217347" y="104648"/>
                </a:lnTo>
                <a:lnTo>
                  <a:pt x="214922" y="98437"/>
                </a:lnTo>
                <a:lnTo>
                  <a:pt x="213995" y="91224"/>
                </a:lnTo>
                <a:lnTo>
                  <a:pt x="112344" y="91224"/>
                </a:lnTo>
                <a:lnTo>
                  <a:pt x="112344" y="26822"/>
                </a:lnTo>
                <a:lnTo>
                  <a:pt x="208648" y="26822"/>
                </a:lnTo>
                <a:lnTo>
                  <a:pt x="208648" y="0"/>
                </a:lnTo>
                <a:lnTo>
                  <a:pt x="90944" y="0"/>
                </a:lnTo>
                <a:lnTo>
                  <a:pt x="85598" y="10718"/>
                </a:lnTo>
                <a:lnTo>
                  <a:pt x="85598" y="91224"/>
                </a:lnTo>
                <a:lnTo>
                  <a:pt x="5334" y="91224"/>
                </a:lnTo>
                <a:lnTo>
                  <a:pt x="0" y="96596"/>
                </a:lnTo>
                <a:lnTo>
                  <a:pt x="0" y="912329"/>
                </a:lnTo>
                <a:lnTo>
                  <a:pt x="5334" y="917689"/>
                </a:lnTo>
                <a:lnTo>
                  <a:pt x="1166342" y="917689"/>
                </a:lnTo>
                <a:lnTo>
                  <a:pt x="1171689" y="912329"/>
                </a:lnTo>
                <a:lnTo>
                  <a:pt x="1171689" y="831824"/>
                </a:lnTo>
                <a:lnTo>
                  <a:pt x="1251940" y="831824"/>
                </a:lnTo>
                <a:lnTo>
                  <a:pt x="1257300" y="826465"/>
                </a:lnTo>
                <a:lnTo>
                  <a:pt x="1257300" y="10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3" name="object 3"/>
          <p:cNvSpPr/>
          <p:nvPr/>
        </p:nvSpPr>
        <p:spPr>
          <a:xfrm>
            <a:off x="11233584" y="3219503"/>
            <a:ext cx="251065" cy="1029547"/>
          </a:xfrm>
          <a:custGeom>
            <a:avLst/>
            <a:gdLst/>
            <a:ahLst/>
            <a:cxnLst/>
            <a:rect l="l" t="t" r="r" b="b"/>
            <a:pathLst>
              <a:path w="176529" h="723900">
                <a:moveTo>
                  <a:pt x="122735" y="723899"/>
                </a:moveTo>
                <a:lnTo>
                  <a:pt x="10670" y="723899"/>
                </a:lnTo>
                <a:lnTo>
                  <a:pt x="5335" y="718537"/>
                </a:lnTo>
                <a:lnTo>
                  <a:pt x="0" y="718537"/>
                </a:lnTo>
                <a:lnTo>
                  <a:pt x="0" y="139417"/>
                </a:lnTo>
                <a:lnTo>
                  <a:pt x="53362" y="10719"/>
                </a:lnTo>
                <a:lnTo>
                  <a:pt x="53362" y="5356"/>
                </a:lnTo>
                <a:lnTo>
                  <a:pt x="58699" y="0"/>
                </a:lnTo>
                <a:lnTo>
                  <a:pt x="69370" y="0"/>
                </a:lnTo>
                <a:lnTo>
                  <a:pt x="74708" y="5356"/>
                </a:lnTo>
                <a:lnTo>
                  <a:pt x="74708" y="10719"/>
                </a:lnTo>
                <a:lnTo>
                  <a:pt x="90273" y="48259"/>
                </a:lnTo>
                <a:lnTo>
                  <a:pt x="64035" y="48259"/>
                </a:lnTo>
                <a:lnTo>
                  <a:pt x="32017" y="128691"/>
                </a:lnTo>
                <a:lnTo>
                  <a:pt x="123623" y="128691"/>
                </a:lnTo>
                <a:lnTo>
                  <a:pt x="128070" y="139417"/>
                </a:lnTo>
                <a:lnTo>
                  <a:pt x="128070" y="155499"/>
                </a:lnTo>
                <a:lnTo>
                  <a:pt x="26679" y="155499"/>
                </a:lnTo>
                <a:lnTo>
                  <a:pt x="26679" y="487956"/>
                </a:lnTo>
                <a:lnTo>
                  <a:pt x="128070" y="487956"/>
                </a:lnTo>
                <a:lnTo>
                  <a:pt x="128070" y="514771"/>
                </a:lnTo>
                <a:lnTo>
                  <a:pt x="26679" y="514771"/>
                </a:lnTo>
                <a:lnTo>
                  <a:pt x="26679" y="697085"/>
                </a:lnTo>
                <a:lnTo>
                  <a:pt x="128070" y="697085"/>
                </a:lnTo>
                <a:lnTo>
                  <a:pt x="128070" y="718537"/>
                </a:lnTo>
                <a:lnTo>
                  <a:pt x="122735" y="723899"/>
                </a:lnTo>
                <a:close/>
              </a:path>
              <a:path w="176529" h="723900">
                <a:moveTo>
                  <a:pt x="123623" y="128691"/>
                </a:moveTo>
                <a:lnTo>
                  <a:pt x="96053" y="128691"/>
                </a:lnTo>
                <a:lnTo>
                  <a:pt x="64035" y="48259"/>
                </a:lnTo>
                <a:lnTo>
                  <a:pt x="90273" y="48259"/>
                </a:lnTo>
                <a:lnTo>
                  <a:pt x="123623" y="128691"/>
                </a:lnTo>
                <a:close/>
              </a:path>
              <a:path w="176529" h="723900">
                <a:moveTo>
                  <a:pt x="128070" y="487956"/>
                </a:moveTo>
                <a:lnTo>
                  <a:pt x="101388" y="487956"/>
                </a:lnTo>
                <a:lnTo>
                  <a:pt x="101388" y="155499"/>
                </a:lnTo>
                <a:lnTo>
                  <a:pt x="128070" y="155499"/>
                </a:lnTo>
                <a:lnTo>
                  <a:pt x="128070" y="487956"/>
                </a:lnTo>
                <a:close/>
              </a:path>
              <a:path w="176529" h="723900">
                <a:moveTo>
                  <a:pt x="164576" y="670277"/>
                </a:moveTo>
                <a:lnTo>
                  <a:pt x="128070" y="670277"/>
                </a:lnTo>
                <a:lnTo>
                  <a:pt x="138993" y="664411"/>
                </a:lnTo>
                <a:lnTo>
                  <a:pt x="147415" y="655529"/>
                </a:lnTo>
                <a:lnTo>
                  <a:pt x="152835" y="644635"/>
                </a:lnTo>
                <a:lnTo>
                  <a:pt x="154753" y="632736"/>
                </a:lnTo>
                <a:lnTo>
                  <a:pt x="154753" y="418251"/>
                </a:lnTo>
                <a:lnTo>
                  <a:pt x="160088" y="412888"/>
                </a:lnTo>
                <a:lnTo>
                  <a:pt x="170762" y="412888"/>
                </a:lnTo>
                <a:lnTo>
                  <a:pt x="176099" y="418251"/>
                </a:lnTo>
                <a:lnTo>
                  <a:pt x="176099" y="632736"/>
                </a:lnTo>
                <a:lnTo>
                  <a:pt x="172347" y="655612"/>
                </a:lnTo>
                <a:lnTo>
                  <a:pt x="164576" y="670277"/>
                </a:lnTo>
                <a:close/>
              </a:path>
              <a:path w="176529" h="723900">
                <a:moveTo>
                  <a:pt x="128070" y="697085"/>
                </a:moveTo>
                <a:lnTo>
                  <a:pt x="101388" y="697085"/>
                </a:lnTo>
                <a:lnTo>
                  <a:pt x="101388" y="514771"/>
                </a:lnTo>
                <a:lnTo>
                  <a:pt x="128070" y="514771"/>
                </a:lnTo>
                <a:lnTo>
                  <a:pt x="128070" y="670277"/>
                </a:lnTo>
                <a:lnTo>
                  <a:pt x="164576" y="670277"/>
                </a:lnTo>
                <a:lnTo>
                  <a:pt x="162091" y="674966"/>
                </a:lnTo>
                <a:lnTo>
                  <a:pt x="146832" y="689293"/>
                </a:lnTo>
                <a:lnTo>
                  <a:pt x="128070" y="697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4" name="object 4"/>
          <p:cNvSpPr/>
          <p:nvPr/>
        </p:nvSpPr>
        <p:spPr>
          <a:xfrm>
            <a:off x="9429621" y="1219201"/>
            <a:ext cx="1005163" cy="2421241"/>
          </a:xfrm>
          <a:custGeom>
            <a:avLst/>
            <a:gdLst/>
            <a:ahLst/>
            <a:cxnLst/>
            <a:rect l="l" t="t" r="r" b="b"/>
            <a:pathLst>
              <a:path w="706754" h="1702435">
                <a:moveTo>
                  <a:pt x="534808" y="547600"/>
                </a:moveTo>
                <a:lnTo>
                  <a:pt x="37432" y="547600"/>
                </a:lnTo>
                <a:lnTo>
                  <a:pt x="32085" y="542239"/>
                </a:lnTo>
                <a:lnTo>
                  <a:pt x="32085" y="0"/>
                </a:lnTo>
                <a:lnTo>
                  <a:pt x="53477" y="0"/>
                </a:lnTo>
                <a:lnTo>
                  <a:pt x="53477" y="520767"/>
                </a:lnTo>
                <a:lnTo>
                  <a:pt x="540154" y="520767"/>
                </a:lnTo>
                <a:lnTo>
                  <a:pt x="540154" y="542239"/>
                </a:lnTo>
                <a:lnTo>
                  <a:pt x="534808" y="547600"/>
                </a:lnTo>
                <a:close/>
              </a:path>
              <a:path w="706754" h="1702435">
                <a:moveTo>
                  <a:pt x="540154" y="520767"/>
                </a:moveTo>
                <a:lnTo>
                  <a:pt x="513416" y="520767"/>
                </a:lnTo>
                <a:lnTo>
                  <a:pt x="513416" y="0"/>
                </a:lnTo>
                <a:lnTo>
                  <a:pt x="540154" y="0"/>
                </a:lnTo>
                <a:lnTo>
                  <a:pt x="540154" y="520767"/>
                </a:lnTo>
                <a:close/>
              </a:path>
              <a:path w="706754" h="1702435">
                <a:moveTo>
                  <a:pt x="74869" y="1497884"/>
                </a:moveTo>
                <a:lnTo>
                  <a:pt x="47377" y="1492178"/>
                </a:lnTo>
                <a:lnTo>
                  <a:pt x="23395" y="1476405"/>
                </a:lnTo>
                <a:lnTo>
                  <a:pt x="6433" y="1452579"/>
                </a:lnTo>
                <a:lnTo>
                  <a:pt x="0" y="1422717"/>
                </a:lnTo>
                <a:lnTo>
                  <a:pt x="0" y="1014686"/>
                </a:lnTo>
                <a:lnTo>
                  <a:pt x="6851" y="962762"/>
                </a:lnTo>
                <a:lnTo>
                  <a:pt x="26738" y="913354"/>
                </a:lnTo>
                <a:lnTo>
                  <a:pt x="58658" y="868981"/>
                </a:lnTo>
                <a:lnTo>
                  <a:pt x="101609" y="832158"/>
                </a:lnTo>
                <a:lnTo>
                  <a:pt x="101609" y="547600"/>
                </a:lnTo>
                <a:lnTo>
                  <a:pt x="470631" y="547600"/>
                </a:lnTo>
                <a:lnTo>
                  <a:pt x="470631" y="552975"/>
                </a:lnTo>
                <a:lnTo>
                  <a:pt x="123001" y="552975"/>
                </a:lnTo>
                <a:lnTo>
                  <a:pt x="123001" y="644240"/>
                </a:lnTo>
                <a:lnTo>
                  <a:pt x="235316" y="644240"/>
                </a:lnTo>
                <a:lnTo>
                  <a:pt x="235316" y="671087"/>
                </a:lnTo>
                <a:lnTo>
                  <a:pt x="123001" y="671087"/>
                </a:lnTo>
                <a:lnTo>
                  <a:pt x="123001" y="708671"/>
                </a:lnTo>
                <a:lnTo>
                  <a:pt x="235316" y="708671"/>
                </a:lnTo>
                <a:lnTo>
                  <a:pt x="235316" y="740879"/>
                </a:lnTo>
                <a:lnTo>
                  <a:pt x="123001" y="740879"/>
                </a:lnTo>
                <a:lnTo>
                  <a:pt x="123001" y="848255"/>
                </a:lnTo>
                <a:lnTo>
                  <a:pt x="117654" y="853630"/>
                </a:lnTo>
                <a:lnTo>
                  <a:pt x="80888" y="883324"/>
                </a:lnTo>
                <a:lnTo>
                  <a:pt x="52142" y="922080"/>
                </a:lnTo>
                <a:lnTo>
                  <a:pt x="33424" y="966875"/>
                </a:lnTo>
                <a:lnTo>
                  <a:pt x="26738" y="1014686"/>
                </a:lnTo>
                <a:lnTo>
                  <a:pt x="26738" y="1422717"/>
                </a:lnTo>
                <a:lnTo>
                  <a:pt x="31334" y="1444609"/>
                </a:lnTo>
                <a:lnTo>
                  <a:pt x="43450" y="1460965"/>
                </a:lnTo>
                <a:lnTo>
                  <a:pt x="60580" y="1470278"/>
                </a:lnTo>
                <a:lnTo>
                  <a:pt x="80216" y="1471037"/>
                </a:lnTo>
                <a:lnTo>
                  <a:pt x="149746" y="1471037"/>
                </a:lnTo>
                <a:lnTo>
                  <a:pt x="149746" y="1481773"/>
                </a:lnTo>
                <a:lnTo>
                  <a:pt x="123001" y="1481773"/>
                </a:lnTo>
                <a:lnTo>
                  <a:pt x="113978" y="1488820"/>
                </a:lnTo>
                <a:lnTo>
                  <a:pt x="102948" y="1493855"/>
                </a:lnTo>
                <a:lnTo>
                  <a:pt x="89911" y="1496877"/>
                </a:lnTo>
                <a:lnTo>
                  <a:pt x="74869" y="1497884"/>
                </a:lnTo>
                <a:close/>
              </a:path>
              <a:path w="706754" h="1702435">
                <a:moveTo>
                  <a:pt x="470631" y="644240"/>
                </a:moveTo>
                <a:lnTo>
                  <a:pt x="443892" y="644240"/>
                </a:lnTo>
                <a:lnTo>
                  <a:pt x="443892" y="552975"/>
                </a:lnTo>
                <a:lnTo>
                  <a:pt x="470631" y="552975"/>
                </a:lnTo>
                <a:lnTo>
                  <a:pt x="470631" y="644240"/>
                </a:lnTo>
                <a:close/>
              </a:path>
              <a:path w="706754" h="1702435">
                <a:moveTo>
                  <a:pt x="235316" y="644240"/>
                </a:moveTo>
                <a:lnTo>
                  <a:pt x="203223" y="644240"/>
                </a:lnTo>
                <a:lnTo>
                  <a:pt x="203223" y="617406"/>
                </a:lnTo>
                <a:lnTo>
                  <a:pt x="208570" y="606670"/>
                </a:lnTo>
                <a:lnTo>
                  <a:pt x="358323" y="606670"/>
                </a:lnTo>
                <a:lnTo>
                  <a:pt x="363669" y="617406"/>
                </a:lnTo>
                <a:lnTo>
                  <a:pt x="363669" y="638879"/>
                </a:lnTo>
                <a:lnTo>
                  <a:pt x="235316" y="638879"/>
                </a:lnTo>
                <a:lnTo>
                  <a:pt x="235316" y="644240"/>
                </a:lnTo>
                <a:close/>
              </a:path>
              <a:path w="706754" h="1702435">
                <a:moveTo>
                  <a:pt x="363669" y="746254"/>
                </a:moveTo>
                <a:lnTo>
                  <a:pt x="336930" y="746254"/>
                </a:lnTo>
                <a:lnTo>
                  <a:pt x="336930" y="638879"/>
                </a:lnTo>
                <a:lnTo>
                  <a:pt x="363669" y="638879"/>
                </a:lnTo>
                <a:lnTo>
                  <a:pt x="363669" y="644240"/>
                </a:lnTo>
                <a:lnTo>
                  <a:pt x="470631" y="644240"/>
                </a:lnTo>
                <a:lnTo>
                  <a:pt x="470631" y="671087"/>
                </a:lnTo>
                <a:lnTo>
                  <a:pt x="363669" y="671087"/>
                </a:lnTo>
                <a:lnTo>
                  <a:pt x="363669" y="708671"/>
                </a:lnTo>
                <a:lnTo>
                  <a:pt x="470631" y="708671"/>
                </a:lnTo>
                <a:lnTo>
                  <a:pt x="470631" y="740879"/>
                </a:lnTo>
                <a:lnTo>
                  <a:pt x="363669" y="740879"/>
                </a:lnTo>
                <a:lnTo>
                  <a:pt x="363669" y="746254"/>
                </a:lnTo>
                <a:close/>
              </a:path>
              <a:path w="706754" h="1702435">
                <a:moveTo>
                  <a:pt x="235316" y="708671"/>
                </a:moveTo>
                <a:lnTo>
                  <a:pt x="203223" y="708671"/>
                </a:lnTo>
                <a:lnTo>
                  <a:pt x="203223" y="671087"/>
                </a:lnTo>
                <a:lnTo>
                  <a:pt x="235316" y="671087"/>
                </a:lnTo>
                <a:lnTo>
                  <a:pt x="235316" y="708671"/>
                </a:lnTo>
                <a:close/>
              </a:path>
              <a:path w="706754" h="1702435">
                <a:moveTo>
                  <a:pt x="470631" y="708671"/>
                </a:moveTo>
                <a:lnTo>
                  <a:pt x="443892" y="708671"/>
                </a:lnTo>
                <a:lnTo>
                  <a:pt x="443892" y="671087"/>
                </a:lnTo>
                <a:lnTo>
                  <a:pt x="470631" y="671087"/>
                </a:lnTo>
                <a:lnTo>
                  <a:pt x="470631" y="708671"/>
                </a:lnTo>
                <a:close/>
              </a:path>
              <a:path w="706754" h="1702435">
                <a:moveTo>
                  <a:pt x="358323" y="773102"/>
                </a:moveTo>
                <a:lnTo>
                  <a:pt x="208570" y="773102"/>
                </a:lnTo>
                <a:lnTo>
                  <a:pt x="203223" y="767727"/>
                </a:lnTo>
                <a:lnTo>
                  <a:pt x="203223" y="740879"/>
                </a:lnTo>
                <a:lnTo>
                  <a:pt x="235316" y="740879"/>
                </a:lnTo>
                <a:lnTo>
                  <a:pt x="235316" y="746254"/>
                </a:lnTo>
                <a:lnTo>
                  <a:pt x="363669" y="746254"/>
                </a:lnTo>
                <a:lnTo>
                  <a:pt x="363669" y="767727"/>
                </a:lnTo>
                <a:lnTo>
                  <a:pt x="358323" y="773102"/>
                </a:lnTo>
                <a:close/>
              </a:path>
              <a:path w="706754" h="1702435">
                <a:moveTo>
                  <a:pt x="695367" y="1264337"/>
                </a:moveTo>
                <a:lnTo>
                  <a:pt x="646450" y="1264337"/>
                </a:lnTo>
                <a:lnTo>
                  <a:pt x="658734" y="1262324"/>
                </a:lnTo>
                <a:lnTo>
                  <a:pt x="668509" y="1256285"/>
                </a:lnTo>
                <a:lnTo>
                  <a:pt x="677618" y="1244204"/>
                </a:lnTo>
                <a:lnTo>
                  <a:pt x="681212" y="1232125"/>
                </a:lnTo>
                <a:lnTo>
                  <a:pt x="679793" y="1220047"/>
                </a:lnTo>
                <a:lnTo>
                  <a:pt x="673862" y="1207966"/>
                </a:lnTo>
                <a:lnTo>
                  <a:pt x="668919" y="1195551"/>
                </a:lnTo>
                <a:lnTo>
                  <a:pt x="634710" y="1123300"/>
                </a:lnTo>
                <a:lnTo>
                  <a:pt x="608998" y="1072290"/>
                </a:lnTo>
                <a:lnTo>
                  <a:pt x="579918" y="1017242"/>
                </a:lnTo>
                <a:lnTo>
                  <a:pt x="549247" y="962570"/>
                </a:lnTo>
                <a:lnTo>
                  <a:pt x="518762" y="912686"/>
                </a:lnTo>
                <a:lnTo>
                  <a:pt x="488013" y="876444"/>
                </a:lnTo>
                <a:lnTo>
                  <a:pt x="449239" y="848255"/>
                </a:lnTo>
                <a:lnTo>
                  <a:pt x="443892" y="848255"/>
                </a:lnTo>
                <a:lnTo>
                  <a:pt x="443892" y="740879"/>
                </a:lnTo>
                <a:lnTo>
                  <a:pt x="470631" y="740879"/>
                </a:lnTo>
                <a:lnTo>
                  <a:pt x="470631" y="832158"/>
                </a:lnTo>
                <a:lnTo>
                  <a:pt x="489767" y="845238"/>
                </a:lnTo>
                <a:lnTo>
                  <a:pt x="524027" y="877447"/>
                </a:lnTo>
                <a:lnTo>
                  <a:pt x="568673" y="946177"/>
                </a:lnTo>
                <a:lnTo>
                  <a:pt x="598033" y="1000193"/>
                </a:lnTo>
                <a:lnTo>
                  <a:pt x="626458" y="1054491"/>
                </a:lnTo>
                <a:lnTo>
                  <a:pt x="652170" y="1104938"/>
                </a:lnTo>
                <a:lnTo>
                  <a:pt x="673391" y="1147403"/>
                </a:lnTo>
                <a:lnTo>
                  <a:pt x="695254" y="1191854"/>
                </a:lnTo>
                <a:lnTo>
                  <a:pt x="706619" y="1234136"/>
                </a:lnTo>
                <a:lnTo>
                  <a:pt x="702022" y="1254523"/>
                </a:lnTo>
                <a:lnTo>
                  <a:pt x="695367" y="1264337"/>
                </a:lnTo>
                <a:close/>
              </a:path>
              <a:path w="706754" h="1702435">
                <a:moveTo>
                  <a:pt x="500907" y="1594524"/>
                </a:moveTo>
                <a:lnTo>
                  <a:pt x="449239" y="1594524"/>
                </a:lnTo>
                <a:lnTo>
                  <a:pt x="467205" y="1590747"/>
                </a:lnTo>
                <a:lnTo>
                  <a:pt x="480659" y="1580426"/>
                </a:lnTo>
                <a:lnTo>
                  <a:pt x="489099" y="1565074"/>
                </a:lnTo>
                <a:lnTo>
                  <a:pt x="492023" y="1546204"/>
                </a:lnTo>
                <a:lnTo>
                  <a:pt x="492023" y="1132798"/>
                </a:lnTo>
                <a:lnTo>
                  <a:pt x="497370" y="1127437"/>
                </a:lnTo>
                <a:lnTo>
                  <a:pt x="502723" y="1127437"/>
                </a:lnTo>
                <a:lnTo>
                  <a:pt x="508069" y="1122062"/>
                </a:lnTo>
                <a:lnTo>
                  <a:pt x="513416" y="1127437"/>
                </a:lnTo>
                <a:lnTo>
                  <a:pt x="513416" y="1132798"/>
                </a:lnTo>
                <a:lnTo>
                  <a:pt x="550626" y="1175757"/>
                </a:lnTo>
                <a:lnTo>
                  <a:pt x="518762" y="1175757"/>
                </a:lnTo>
                <a:lnTo>
                  <a:pt x="518762" y="1546204"/>
                </a:lnTo>
                <a:lnTo>
                  <a:pt x="513081" y="1576064"/>
                </a:lnTo>
                <a:lnTo>
                  <a:pt x="500907" y="1594524"/>
                </a:lnTo>
                <a:close/>
              </a:path>
              <a:path w="706754" h="1702435">
                <a:moveTo>
                  <a:pt x="649124" y="1289171"/>
                </a:moveTo>
                <a:lnTo>
                  <a:pt x="625977" y="1286736"/>
                </a:lnTo>
                <a:lnTo>
                  <a:pt x="604332" y="1277758"/>
                </a:lnTo>
                <a:lnTo>
                  <a:pt x="604332" y="1272397"/>
                </a:lnTo>
                <a:lnTo>
                  <a:pt x="518762" y="1175757"/>
                </a:lnTo>
                <a:lnTo>
                  <a:pt x="550626" y="1175757"/>
                </a:lnTo>
                <a:lnTo>
                  <a:pt x="620377" y="1256285"/>
                </a:lnTo>
                <a:lnTo>
                  <a:pt x="633164" y="1262324"/>
                </a:lnTo>
                <a:lnTo>
                  <a:pt x="646450" y="1264337"/>
                </a:lnTo>
                <a:lnTo>
                  <a:pt x="695367" y="1264337"/>
                </a:lnTo>
                <a:lnTo>
                  <a:pt x="689902" y="1272397"/>
                </a:lnTo>
                <a:lnTo>
                  <a:pt x="671267" y="1284559"/>
                </a:lnTo>
                <a:lnTo>
                  <a:pt x="649124" y="1289171"/>
                </a:lnTo>
                <a:close/>
              </a:path>
              <a:path w="706754" h="1702435">
                <a:moveTo>
                  <a:pt x="149746" y="1471037"/>
                </a:moveTo>
                <a:lnTo>
                  <a:pt x="80216" y="1471037"/>
                </a:lnTo>
                <a:lnTo>
                  <a:pt x="98184" y="1467262"/>
                </a:lnTo>
                <a:lnTo>
                  <a:pt x="111638" y="1456945"/>
                </a:lnTo>
                <a:lnTo>
                  <a:pt x="120077" y="1441593"/>
                </a:lnTo>
                <a:lnTo>
                  <a:pt x="123001" y="1422717"/>
                </a:lnTo>
                <a:lnTo>
                  <a:pt x="123001" y="1256285"/>
                </a:lnTo>
                <a:lnTo>
                  <a:pt x="128354" y="1250910"/>
                </a:lnTo>
                <a:lnTo>
                  <a:pt x="144394" y="1250910"/>
                </a:lnTo>
                <a:lnTo>
                  <a:pt x="149746" y="1256285"/>
                </a:lnTo>
                <a:lnTo>
                  <a:pt x="149746" y="1471037"/>
                </a:lnTo>
                <a:close/>
              </a:path>
              <a:path w="706754" h="1702435">
                <a:moveTo>
                  <a:pt x="272753" y="1594524"/>
                </a:moveTo>
                <a:lnTo>
                  <a:pt x="203223" y="1594524"/>
                </a:lnTo>
                <a:lnTo>
                  <a:pt x="221189" y="1590747"/>
                </a:lnTo>
                <a:lnTo>
                  <a:pt x="234643" y="1580426"/>
                </a:lnTo>
                <a:lnTo>
                  <a:pt x="243084" y="1565074"/>
                </a:lnTo>
                <a:lnTo>
                  <a:pt x="246009" y="1546204"/>
                </a:lnTo>
                <a:lnTo>
                  <a:pt x="246009" y="1315341"/>
                </a:lnTo>
                <a:lnTo>
                  <a:pt x="251361" y="1309966"/>
                </a:lnTo>
                <a:lnTo>
                  <a:pt x="267401" y="1309966"/>
                </a:lnTo>
                <a:lnTo>
                  <a:pt x="272753" y="1315341"/>
                </a:lnTo>
                <a:lnTo>
                  <a:pt x="272753" y="1594524"/>
                </a:lnTo>
                <a:close/>
              </a:path>
              <a:path w="706754" h="1702435">
                <a:moveTo>
                  <a:pt x="374842" y="1680413"/>
                </a:moveTo>
                <a:lnTo>
                  <a:pt x="326231" y="1680413"/>
                </a:lnTo>
                <a:lnTo>
                  <a:pt x="344197" y="1673539"/>
                </a:lnTo>
                <a:lnTo>
                  <a:pt x="357651" y="1661630"/>
                </a:lnTo>
                <a:lnTo>
                  <a:pt x="366091" y="1645692"/>
                </a:lnTo>
                <a:lnTo>
                  <a:pt x="369016" y="1626732"/>
                </a:lnTo>
                <a:lnTo>
                  <a:pt x="369016" y="1315341"/>
                </a:lnTo>
                <a:lnTo>
                  <a:pt x="374362" y="1309966"/>
                </a:lnTo>
                <a:lnTo>
                  <a:pt x="390409" y="1309966"/>
                </a:lnTo>
                <a:lnTo>
                  <a:pt x="395754" y="1315341"/>
                </a:lnTo>
                <a:lnTo>
                  <a:pt x="395754" y="1546204"/>
                </a:lnTo>
                <a:lnTo>
                  <a:pt x="400351" y="1568096"/>
                </a:lnTo>
                <a:lnTo>
                  <a:pt x="412470" y="1584452"/>
                </a:lnTo>
                <a:lnTo>
                  <a:pt x="429602" y="1593765"/>
                </a:lnTo>
                <a:lnTo>
                  <a:pt x="449239" y="1594524"/>
                </a:lnTo>
                <a:lnTo>
                  <a:pt x="500907" y="1594524"/>
                </a:lnTo>
                <a:lnTo>
                  <a:pt x="497372" y="1599885"/>
                </a:lnTo>
                <a:lnTo>
                  <a:pt x="489282" y="1605260"/>
                </a:lnTo>
                <a:lnTo>
                  <a:pt x="395754" y="1605260"/>
                </a:lnTo>
                <a:lnTo>
                  <a:pt x="395754" y="1632093"/>
                </a:lnTo>
                <a:lnTo>
                  <a:pt x="390073" y="1658856"/>
                </a:lnTo>
                <a:lnTo>
                  <a:pt x="374842" y="1680413"/>
                </a:lnTo>
                <a:close/>
              </a:path>
              <a:path w="706754" h="1702435">
                <a:moveTo>
                  <a:pt x="197877" y="1621357"/>
                </a:moveTo>
                <a:lnTo>
                  <a:pt x="170384" y="1615654"/>
                </a:lnTo>
                <a:lnTo>
                  <a:pt x="146400" y="1599885"/>
                </a:lnTo>
                <a:lnTo>
                  <a:pt x="129436" y="1576064"/>
                </a:lnTo>
                <a:lnTo>
                  <a:pt x="123001" y="1546204"/>
                </a:lnTo>
                <a:lnTo>
                  <a:pt x="123001" y="1481773"/>
                </a:lnTo>
                <a:lnTo>
                  <a:pt x="149746" y="1481773"/>
                </a:lnTo>
                <a:lnTo>
                  <a:pt x="149746" y="1546204"/>
                </a:lnTo>
                <a:lnTo>
                  <a:pt x="154342" y="1568096"/>
                </a:lnTo>
                <a:lnTo>
                  <a:pt x="166458" y="1584452"/>
                </a:lnTo>
                <a:lnTo>
                  <a:pt x="183587" y="1593765"/>
                </a:lnTo>
                <a:lnTo>
                  <a:pt x="203223" y="1594524"/>
                </a:lnTo>
                <a:lnTo>
                  <a:pt x="272753" y="1594524"/>
                </a:lnTo>
                <a:lnTo>
                  <a:pt x="272753" y="1605260"/>
                </a:lnTo>
                <a:lnTo>
                  <a:pt x="246009" y="1605260"/>
                </a:lnTo>
                <a:lnTo>
                  <a:pt x="236985" y="1612304"/>
                </a:lnTo>
                <a:lnTo>
                  <a:pt x="225955" y="1617335"/>
                </a:lnTo>
                <a:lnTo>
                  <a:pt x="212919" y="1620352"/>
                </a:lnTo>
                <a:lnTo>
                  <a:pt x="197877" y="1621357"/>
                </a:lnTo>
                <a:close/>
              </a:path>
              <a:path w="706754" h="1702435">
                <a:moveTo>
                  <a:pt x="320884" y="1701899"/>
                </a:moveTo>
                <a:lnTo>
                  <a:pt x="291135" y="1696277"/>
                </a:lnTo>
                <a:lnTo>
                  <a:pt x="267402" y="1681090"/>
                </a:lnTo>
                <a:lnTo>
                  <a:pt x="251692" y="1658856"/>
                </a:lnTo>
                <a:lnTo>
                  <a:pt x="246009" y="1632093"/>
                </a:lnTo>
                <a:lnTo>
                  <a:pt x="246009" y="1605260"/>
                </a:lnTo>
                <a:lnTo>
                  <a:pt x="272753" y="1605260"/>
                </a:lnTo>
                <a:lnTo>
                  <a:pt x="272753" y="1632093"/>
                </a:lnTo>
                <a:lnTo>
                  <a:pt x="277349" y="1650969"/>
                </a:lnTo>
                <a:lnTo>
                  <a:pt x="289465" y="1666321"/>
                </a:lnTo>
                <a:lnTo>
                  <a:pt x="306595" y="1676638"/>
                </a:lnTo>
                <a:lnTo>
                  <a:pt x="326231" y="1680413"/>
                </a:lnTo>
                <a:lnTo>
                  <a:pt x="374842" y="1680413"/>
                </a:lnTo>
                <a:lnTo>
                  <a:pt x="374364" y="1681090"/>
                </a:lnTo>
                <a:lnTo>
                  <a:pt x="350633" y="1696277"/>
                </a:lnTo>
                <a:lnTo>
                  <a:pt x="320884" y="1701899"/>
                </a:lnTo>
                <a:close/>
              </a:path>
              <a:path w="706754" h="1702435">
                <a:moveTo>
                  <a:pt x="443892" y="1621357"/>
                </a:moveTo>
                <a:lnTo>
                  <a:pt x="431106" y="1620352"/>
                </a:lnTo>
                <a:lnTo>
                  <a:pt x="417818" y="1617335"/>
                </a:lnTo>
                <a:lnTo>
                  <a:pt x="405533" y="1612304"/>
                </a:lnTo>
                <a:lnTo>
                  <a:pt x="395754" y="1605260"/>
                </a:lnTo>
                <a:lnTo>
                  <a:pt x="489282" y="1605260"/>
                </a:lnTo>
                <a:lnTo>
                  <a:pt x="473640" y="1615654"/>
                </a:lnTo>
                <a:lnTo>
                  <a:pt x="443892" y="16213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5" name="object 5"/>
          <p:cNvSpPr/>
          <p:nvPr/>
        </p:nvSpPr>
        <p:spPr>
          <a:xfrm>
            <a:off x="10106499" y="6238149"/>
            <a:ext cx="266418" cy="571669"/>
          </a:xfrm>
          <a:custGeom>
            <a:avLst/>
            <a:gdLst/>
            <a:ahLst/>
            <a:cxnLst/>
            <a:rect l="l" t="t" r="r" b="b"/>
            <a:pathLst>
              <a:path w="187325" h="401954">
                <a:moveTo>
                  <a:pt x="85750" y="42062"/>
                </a:moveTo>
                <a:lnTo>
                  <a:pt x="80454" y="36512"/>
                </a:lnTo>
                <a:lnTo>
                  <a:pt x="75145" y="36512"/>
                </a:lnTo>
                <a:lnTo>
                  <a:pt x="69850" y="42062"/>
                </a:lnTo>
                <a:lnTo>
                  <a:pt x="69850" y="64262"/>
                </a:lnTo>
                <a:lnTo>
                  <a:pt x="75145" y="69811"/>
                </a:lnTo>
                <a:lnTo>
                  <a:pt x="80454" y="69811"/>
                </a:lnTo>
                <a:lnTo>
                  <a:pt x="85750" y="64262"/>
                </a:lnTo>
                <a:lnTo>
                  <a:pt x="85750" y="42062"/>
                </a:lnTo>
                <a:close/>
              </a:path>
              <a:path w="187325" h="401954">
                <a:moveTo>
                  <a:pt x="117500" y="36512"/>
                </a:moveTo>
                <a:lnTo>
                  <a:pt x="106895" y="36512"/>
                </a:lnTo>
                <a:lnTo>
                  <a:pt x="101600" y="42062"/>
                </a:lnTo>
                <a:lnTo>
                  <a:pt x="101600" y="64262"/>
                </a:lnTo>
                <a:lnTo>
                  <a:pt x="106895" y="69811"/>
                </a:lnTo>
                <a:lnTo>
                  <a:pt x="117500" y="69811"/>
                </a:lnTo>
                <a:lnTo>
                  <a:pt x="117500" y="36512"/>
                </a:lnTo>
                <a:close/>
              </a:path>
              <a:path w="187325" h="401954">
                <a:moveTo>
                  <a:pt x="144564" y="133985"/>
                </a:moveTo>
                <a:lnTo>
                  <a:pt x="139204" y="128587"/>
                </a:lnTo>
                <a:lnTo>
                  <a:pt x="133858" y="128587"/>
                </a:lnTo>
                <a:lnTo>
                  <a:pt x="48209" y="128587"/>
                </a:lnTo>
                <a:lnTo>
                  <a:pt x="42862" y="133985"/>
                </a:lnTo>
                <a:lnTo>
                  <a:pt x="42862" y="150177"/>
                </a:lnTo>
                <a:lnTo>
                  <a:pt x="48209" y="155587"/>
                </a:lnTo>
                <a:lnTo>
                  <a:pt x="139204" y="155587"/>
                </a:lnTo>
                <a:lnTo>
                  <a:pt x="144564" y="150177"/>
                </a:lnTo>
                <a:lnTo>
                  <a:pt x="144564" y="133985"/>
                </a:lnTo>
                <a:close/>
              </a:path>
              <a:path w="187325" h="401954">
                <a:moveTo>
                  <a:pt x="187198" y="85686"/>
                </a:moveTo>
                <a:lnTo>
                  <a:pt x="181851" y="80340"/>
                </a:lnTo>
                <a:lnTo>
                  <a:pt x="160451" y="80340"/>
                </a:lnTo>
                <a:lnTo>
                  <a:pt x="160451" y="107111"/>
                </a:lnTo>
                <a:lnTo>
                  <a:pt x="160451" y="326707"/>
                </a:lnTo>
                <a:lnTo>
                  <a:pt x="156692" y="346379"/>
                </a:lnTo>
                <a:lnTo>
                  <a:pt x="146418" y="363537"/>
                </a:lnTo>
                <a:lnTo>
                  <a:pt x="131127" y="375666"/>
                </a:lnTo>
                <a:lnTo>
                  <a:pt x="112318" y="380276"/>
                </a:lnTo>
                <a:lnTo>
                  <a:pt x="74879" y="380276"/>
                </a:lnTo>
                <a:lnTo>
                  <a:pt x="56070" y="375666"/>
                </a:lnTo>
                <a:lnTo>
                  <a:pt x="40779" y="363537"/>
                </a:lnTo>
                <a:lnTo>
                  <a:pt x="30505" y="346379"/>
                </a:lnTo>
                <a:lnTo>
                  <a:pt x="26746" y="326707"/>
                </a:lnTo>
                <a:lnTo>
                  <a:pt x="26746" y="107111"/>
                </a:lnTo>
                <a:lnTo>
                  <a:pt x="160451" y="107111"/>
                </a:lnTo>
                <a:lnTo>
                  <a:pt x="160451" y="80340"/>
                </a:lnTo>
                <a:lnTo>
                  <a:pt x="155105" y="80340"/>
                </a:lnTo>
                <a:lnTo>
                  <a:pt x="155105" y="26771"/>
                </a:lnTo>
                <a:lnTo>
                  <a:pt x="155105" y="5346"/>
                </a:lnTo>
                <a:lnTo>
                  <a:pt x="149758" y="0"/>
                </a:lnTo>
                <a:lnTo>
                  <a:pt x="128358" y="0"/>
                </a:lnTo>
                <a:lnTo>
                  <a:pt x="128358" y="26771"/>
                </a:lnTo>
                <a:lnTo>
                  <a:pt x="128358" y="80340"/>
                </a:lnTo>
                <a:lnTo>
                  <a:pt x="58839" y="80340"/>
                </a:lnTo>
                <a:lnTo>
                  <a:pt x="58839" y="26771"/>
                </a:lnTo>
                <a:lnTo>
                  <a:pt x="128358" y="26771"/>
                </a:lnTo>
                <a:lnTo>
                  <a:pt x="128358" y="0"/>
                </a:lnTo>
                <a:lnTo>
                  <a:pt x="37439" y="0"/>
                </a:lnTo>
                <a:lnTo>
                  <a:pt x="32092" y="5346"/>
                </a:lnTo>
                <a:lnTo>
                  <a:pt x="32092" y="80340"/>
                </a:lnTo>
                <a:lnTo>
                  <a:pt x="5346" y="80340"/>
                </a:lnTo>
                <a:lnTo>
                  <a:pt x="0" y="85686"/>
                </a:lnTo>
                <a:lnTo>
                  <a:pt x="0" y="326707"/>
                </a:lnTo>
                <a:lnTo>
                  <a:pt x="5676" y="356501"/>
                </a:lnTo>
                <a:lnTo>
                  <a:pt x="21399" y="380276"/>
                </a:lnTo>
                <a:lnTo>
                  <a:pt x="45123" y="395998"/>
                </a:lnTo>
                <a:lnTo>
                  <a:pt x="74879" y="401701"/>
                </a:lnTo>
                <a:lnTo>
                  <a:pt x="112318" y="401701"/>
                </a:lnTo>
                <a:lnTo>
                  <a:pt x="142074" y="395998"/>
                </a:lnTo>
                <a:lnTo>
                  <a:pt x="165798" y="380276"/>
                </a:lnTo>
                <a:lnTo>
                  <a:pt x="181521" y="356501"/>
                </a:lnTo>
                <a:lnTo>
                  <a:pt x="187198" y="326707"/>
                </a:lnTo>
                <a:lnTo>
                  <a:pt x="187198" y="107111"/>
                </a:lnTo>
                <a:lnTo>
                  <a:pt x="187198" y="85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grpSp>
        <p:nvGrpSpPr>
          <p:cNvPr id="6" name="object 6"/>
          <p:cNvGrpSpPr/>
          <p:nvPr/>
        </p:nvGrpSpPr>
        <p:grpSpPr>
          <a:xfrm>
            <a:off x="10661921" y="5023448"/>
            <a:ext cx="1650887" cy="3511296"/>
            <a:chOff x="7496663" y="2674862"/>
            <a:chExt cx="1160780" cy="2468880"/>
          </a:xfrm>
        </p:grpSpPr>
        <p:sp>
          <p:nvSpPr>
            <p:cNvPr id="7" name="object 7"/>
            <p:cNvSpPr/>
            <p:nvPr/>
          </p:nvSpPr>
          <p:spPr>
            <a:xfrm>
              <a:off x="7496658" y="2674873"/>
              <a:ext cx="936625" cy="1256030"/>
            </a:xfrm>
            <a:custGeom>
              <a:avLst/>
              <a:gdLst/>
              <a:ahLst/>
              <a:cxnLst/>
              <a:rect l="l" t="t" r="r" b="b"/>
              <a:pathLst>
                <a:path w="936625" h="1256029">
                  <a:moveTo>
                    <a:pt x="438124" y="386397"/>
                  </a:moveTo>
                  <a:lnTo>
                    <a:pt x="432790" y="381000"/>
                  </a:lnTo>
                  <a:lnTo>
                    <a:pt x="192659" y="381000"/>
                  </a:lnTo>
                  <a:lnTo>
                    <a:pt x="187325" y="386397"/>
                  </a:lnTo>
                  <a:lnTo>
                    <a:pt x="187325" y="402590"/>
                  </a:lnTo>
                  <a:lnTo>
                    <a:pt x="192659" y="408000"/>
                  </a:lnTo>
                  <a:lnTo>
                    <a:pt x="197993" y="408000"/>
                  </a:lnTo>
                  <a:lnTo>
                    <a:pt x="432790" y="408000"/>
                  </a:lnTo>
                  <a:lnTo>
                    <a:pt x="438124" y="402590"/>
                  </a:lnTo>
                  <a:lnTo>
                    <a:pt x="438124" y="386397"/>
                  </a:lnTo>
                  <a:close/>
                </a:path>
                <a:path w="936625" h="1256029">
                  <a:moveTo>
                    <a:pt x="438124" y="300824"/>
                  </a:moveTo>
                  <a:lnTo>
                    <a:pt x="432790" y="295275"/>
                  </a:lnTo>
                  <a:lnTo>
                    <a:pt x="192659" y="295275"/>
                  </a:lnTo>
                  <a:lnTo>
                    <a:pt x="187325" y="300824"/>
                  </a:lnTo>
                  <a:lnTo>
                    <a:pt x="187325" y="311924"/>
                  </a:lnTo>
                  <a:lnTo>
                    <a:pt x="192659" y="317474"/>
                  </a:lnTo>
                  <a:lnTo>
                    <a:pt x="197993" y="317474"/>
                  </a:lnTo>
                  <a:lnTo>
                    <a:pt x="432790" y="317474"/>
                  </a:lnTo>
                  <a:lnTo>
                    <a:pt x="438124" y="311924"/>
                  </a:lnTo>
                  <a:lnTo>
                    <a:pt x="438124" y="300824"/>
                  </a:lnTo>
                  <a:close/>
                </a:path>
                <a:path w="936625" h="1256029">
                  <a:moveTo>
                    <a:pt x="438124" y="215099"/>
                  </a:moveTo>
                  <a:lnTo>
                    <a:pt x="432790" y="209550"/>
                  </a:lnTo>
                  <a:lnTo>
                    <a:pt x="192659" y="209550"/>
                  </a:lnTo>
                  <a:lnTo>
                    <a:pt x="187325" y="215099"/>
                  </a:lnTo>
                  <a:lnTo>
                    <a:pt x="187325" y="226199"/>
                  </a:lnTo>
                  <a:lnTo>
                    <a:pt x="192659" y="231749"/>
                  </a:lnTo>
                  <a:lnTo>
                    <a:pt x="197993" y="231749"/>
                  </a:lnTo>
                  <a:lnTo>
                    <a:pt x="432790" y="231749"/>
                  </a:lnTo>
                  <a:lnTo>
                    <a:pt x="438124" y="226199"/>
                  </a:lnTo>
                  <a:lnTo>
                    <a:pt x="438124" y="215099"/>
                  </a:lnTo>
                  <a:close/>
                </a:path>
                <a:path w="936625" h="1256029">
                  <a:moveTo>
                    <a:pt x="699973" y="541883"/>
                  </a:moveTo>
                  <a:lnTo>
                    <a:pt x="673252" y="510844"/>
                  </a:lnTo>
                  <a:lnTo>
                    <a:pt x="673252" y="536498"/>
                  </a:lnTo>
                  <a:lnTo>
                    <a:pt x="673252" y="552653"/>
                  </a:lnTo>
                  <a:lnTo>
                    <a:pt x="657225" y="552653"/>
                  </a:lnTo>
                  <a:lnTo>
                    <a:pt x="657225" y="536498"/>
                  </a:lnTo>
                  <a:lnTo>
                    <a:pt x="673252" y="536498"/>
                  </a:lnTo>
                  <a:lnTo>
                    <a:pt x="673252" y="510844"/>
                  </a:lnTo>
                  <a:lnTo>
                    <a:pt x="633349" y="530021"/>
                  </a:lnTo>
                  <a:lnTo>
                    <a:pt x="630504" y="541883"/>
                  </a:lnTo>
                  <a:lnTo>
                    <a:pt x="630504" y="558038"/>
                  </a:lnTo>
                  <a:lnTo>
                    <a:pt x="635850" y="563422"/>
                  </a:lnTo>
                  <a:lnTo>
                    <a:pt x="539673" y="671093"/>
                  </a:lnTo>
                  <a:lnTo>
                    <a:pt x="539673" y="698017"/>
                  </a:lnTo>
                  <a:lnTo>
                    <a:pt x="539673" y="708787"/>
                  </a:lnTo>
                  <a:lnTo>
                    <a:pt x="534327" y="714171"/>
                  </a:lnTo>
                  <a:lnTo>
                    <a:pt x="523646" y="714171"/>
                  </a:lnTo>
                  <a:lnTo>
                    <a:pt x="518299" y="708787"/>
                  </a:lnTo>
                  <a:lnTo>
                    <a:pt x="518299" y="698017"/>
                  </a:lnTo>
                  <a:lnTo>
                    <a:pt x="539673" y="698017"/>
                  </a:lnTo>
                  <a:lnTo>
                    <a:pt x="539673" y="671093"/>
                  </a:lnTo>
                  <a:lnTo>
                    <a:pt x="528980" y="671093"/>
                  </a:lnTo>
                  <a:lnTo>
                    <a:pt x="521055" y="672020"/>
                  </a:lnTo>
                  <a:lnTo>
                    <a:pt x="513626" y="674458"/>
                  </a:lnTo>
                  <a:lnTo>
                    <a:pt x="507199" y="677913"/>
                  </a:lnTo>
                  <a:lnTo>
                    <a:pt x="502272" y="681863"/>
                  </a:lnTo>
                  <a:lnTo>
                    <a:pt x="464870" y="671093"/>
                  </a:lnTo>
                  <a:lnTo>
                    <a:pt x="427469" y="660323"/>
                  </a:lnTo>
                  <a:lnTo>
                    <a:pt x="425424" y="649566"/>
                  </a:lnTo>
                  <a:lnTo>
                    <a:pt x="424624" y="645350"/>
                  </a:lnTo>
                  <a:lnTo>
                    <a:pt x="416775" y="633412"/>
                  </a:lnTo>
                  <a:lnTo>
                    <a:pt x="404926" y="625500"/>
                  </a:lnTo>
                  <a:lnTo>
                    <a:pt x="400748" y="624700"/>
                  </a:lnTo>
                  <a:lnTo>
                    <a:pt x="400748" y="654951"/>
                  </a:lnTo>
                  <a:lnTo>
                    <a:pt x="400748" y="665708"/>
                  </a:lnTo>
                  <a:lnTo>
                    <a:pt x="395401" y="671093"/>
                  </a:lnTo>
                  <a:lnTo>
                    <a:pt x="384721" y="671093"/>
                  </a:lnTo>
                  <a:lnTo>
                    <a:pt x="379374" y="665708"/>
                  </a:lnTo>
                  <a:lnTo>
                    <a:pt x="379374" y="654951"/>
                  </a:lnTo>
                  <a:lnTo>
                    <a:pt x="384721" y="649566"/>
                  </a:lnTo>
                  <a:lnTo>
                    <a:pt x="395401" y="649566"/>
                  </a:lnTo>
                  <a:lnTo>
                    <a:pt x="400748" y="654951"/>
                  </a:lnTo>
                  <a:lnTo>
                    <a:pt x="400748" y="624700"/>
                  </a:lnTo>
                  <a:lnTo>
                    <a:pt x="360756" y="645350"/>
                  </a:lnTo>
                  <a:lnTo>
                    <a:pt x="358000" y="660323"/>
                  </a:lnTo>
                  <a:lnTo>
                    <a:pt x="358000" y="671093"/>
                  </a:lnTo>
                  <a:lnTo>
                    <a:pt x="272503" y="741083"/>
                  </a:lnTo>
                  <a:lnTo>
                    <a:pt x="261823" y="741083"/>
                  </a:lnTo>
                  <a:lnTo>
                    <a:pt x="261823" y="762622"/>
                  </a:lnTo>
                  <a:lnTo>
                    <a:pt x="261823" y="784161"/>
                  </a:lnTo>
                  <a:lnTo>
                    <a:pt x="251129" y="784161"/>
                  </a:lnTo>
                  <a:lnTo>
                    <a:pt x="245783" y="778776"/>
                  </a:lnTo>
                  <a:lnTo>
                    <a:pt x="245783" y="768007"/>
                  </a:lnTo>
                  <a:lnTo>
                    <a:pt x="251129" y="762622"/>
                  </a:lnTo>
                  <a:lnTo>
                    <a:pt x="261823" y="762622"/>
                  </a:lnTo>
                  <a:lnTo>
                    <a:pt x="261823" y="741083"/>
                  </a:lnTo>
                  <a:lnTo>
                    <a:pt x="256476" y="741083"/>
                  </a:lnTo>
                  <a:lnTo>
                    <a:pt x="241617" y="743864"/>
                  </a:lnTo>
                  <a:lnTo>
                    <a:pt x="229755" y="751179"/>
                  </a:lnTo>
                  <a:lnTo>
                    <a:pt x="221907" y="761530"/>
                  </a:lnTo>
                  <a:lnTo>
                    <a:pt x="219075" y="773391"/>
                  </a:lnTo>
                  <a:lnTo>
                    <a:pt x="221907" y="788365"/>
                  </a:lnTo>
                  <a:lnTo>
                    <a:pt x="229755" y="800315"/>
                  </a:lnTo>
                  <a:lnTo>
                    <a:pt x="241617" y="808215"/>
                  </a:lnTo>
                  <a:lnTo>
                    <a:pt x="256476" y="811085"/>
                  </a:lnTo>
                  <a:lnTo>
                    <a:pt x="268249" y="808215"/>
                  </a:lnTo>
                  <a:lnTo>
                    <a:pt x="278511" y="800315"/>
                  </a:lnTo>
                  <a:lnTo>
                    <a:pt x="285775" y="788365"/>
                  </a:lnTo>
                  <a:lnTo>
                    <a:pt x="286550" y="784161"/>
                  </a:lnTo>
                  <a:lnTo>
                    <a:pt x="288531" y="773391"/>
                  </a:lnTo>
                  <a:lnTo>
                    <a:pt x="288531" y="762622"/>
                  </a:lnTo>
                  <a:lnTo>
                    <a:pt x="374027" y="692632"/>
                  </a:lnTo>
                  <a:lnTo>
                    <a:pt x="379374" y="692632"/>
                  </a:lnTo>
                  <a:lnTo>
                    <a:pt x="384721" y="698017"/>
                  </a:lnTo>
                  <a:lnTo>
                    <a:pt x="390055" y="698017"/>
                  </a:lnTo>
                  <a:lnTo>
                    <a:pt x="397992" y="697014"/>
                  </a:lnTo>
                  <a:lnTo>
                    <a:pt x="405422" y="693978"/>
                  </a:lnTo>
                  <a:lnTo>
                    <a:pt x="407136" y="692632"/>
                  </a:lnTo>
                  <a:lnTo>
                    <a:pt x="411848" y="688936"/>
                  </a:lnTo>
                  <a:lnTo>
                    <a:pt x="416775" y="681863"/>
                  </a:lnTo>
                  <a:lnTo>
                    <a:pt x="491578" y="708787"/>
                  </a:lnTo>
                  <a:lnTo>
                    <a:pt x="494423" y="720648"/>
                  </a:lnTo>
                  <a:lnTo>
                    <a:pt x="502272" y="730999"/>
                  </a:lnTo>
                  <a:lnTo>
                    <a:pt x="514121" y="738314"/>
                  </a:lnTo>
                  <a:lnTo>
                    <a:pt x="528980" y="741083"/>
                  </a:lnTo>
                  <a:lnTo>
                    <a:pt x="543852" y="738225"/>
                  </a:lnTo>
                  <a:lnTo>
                    <a:pt x="555701" y="730326"/>
                  </a:lnTo>
                  <a:lnTo>
                    <a:pt x="563549" y="718375"/>
                  </a:lnTo>
                  <a:lnTo>
                    <a:pt x="564349" y="714171"/>
                  </a:lnTo>
                  <a:lnTo>
                    <a:pt x="566394" y="703402"/>
                  </a:lnTo>
                  <a:lnTo>
                    <a:pt x="566394" y="698017"/>
                  </a:lnTo>
                  <a:lnTo>
                    <a:pt x="561047" y="692632"/>
                  </a:lnTo>
                  <a:lnTo>
                    <a:pt x="561047" y="687247"/>
                  </a:lnTo>
                  <a:lnTo>
                    <a:pt x="651878" y="579577"/>
                  </a:lnTo>
                  <a:lnTo>
                    <a:pt x="667918" y="579577"/>
                  </a:lnTo>
                  <a:lnTo>
                    <a:pt x="679691" y="576707"/>
                  </a:lnTo>
                  <a:lnTo>
                    <a:pt x="689952" y="568807"/>
                  </a:lnTo>
                  <a:lnTo>
                    <a:pt x="697217" y="556856"/>
                  </a:lnTo>
                  <a:lnTo>
                    <a:pt x="697992" y="552653"/>
                  </a:lnTo>
                  <a:lnTo>
                    <a:pt x="699973" y="541883"/>
                  </a:lnTo>
                  <a:close/>
                </a:path>
                <a:path w="936625" h="1256029">
                  <a:moveTo>
                    <a:pt x="711123" y="697522"/>
                  </a:moveTo>
                  <a:lnTo>
                    <a:pt x="705777" y="692150"/>
                  </a:lnTo>
                  <a:lnTo>
                    <a:pt x="625602" y="692150"/>
                  </a:lnTo>
                  <a:lnTo>
                    <a:pt x="620255" y="697522"/>
                  </a:lnTo>
                  <a:lnTo>
                    <a:pt x="620255" y="1036624"/>
                  </a:lnTo>
                  <a:lnTo>
                    <a:pt x="577494" y="1036624"/>
                  </a:lnTo>
                  <a:lnTo>
                    <a:pt x="577494" y="880529"/>
                  </a:lnTo>
                  <a:lnTo>
                    <a:pt x="577494" y="859002"/>
                  </a:lnTo>
                  <a:lnTo>
                    <a:pt x="572160" y="853617"/>
                  </a:lnTo>
                  <a:lnTo>
                    <a:pt x="550773" y="853617"/>
                  </a:lnTo>
                  <a:lnTo>
                    <a:pt x="550773" y="880529"/>
                  </a:lnTo>
                  <a:lnTo>
                    <a:pt x="550773" y="1036624"/>
                  </a:lnTo>
                  <a:lnTo>
                    <a:pt x="508012" y="1036624"/>
                  </a:lnTo>
                  <a:lnTo>
                    <a:pt x="508012" y="880529"/>
                  </a:lnTo>
                  <a:lnTo>
                    <a:pt x="550773" y="880529"/>
                  </a:lnTo>
                  <a:lnTo>
                    <a:pt x="550773" y="853617"/>
                  </a:lnTo>
                  <a:lnTo>
                    <a:pt x="486638" y="853617"/>
                  </a:lnTo>
                  <a:lnTo>
                    <a:pt x="481291" y="859002"/>
                  </a:lnTo>
                  <a:lnTo>
                    <a:pt x="481291" y="1036624"/>
                  </a:lnTo>
                  <a:lnTo>
                    <a:pt x="438531" y="1036624"/>
                  </a:lnTo>
                  <a:lnTo>
                    <a:pt x="438531" y="832091"/>
                  </a:lnTo>
                  <a:lnTo>
                    <a:pt x="438531" y="810564"/>
                  </a:lnTo>
                  <a:lnTo>
                    <a:pt x="433184" y="805180"/>
                  </a:lnTo>
                  <a:lnTo>
                    <a:pt x="411810" y="805180"/>
                  </a:lnTo>
                  <a:lnTo>
                    <a:pt x="411810" y="832091"/>
                  </a:lnTo>
                  <a:lnTo>
                    <a:pt x="411810" y="1036624"/>
                  </a:lnTo>
                  <a:lnTo>
                    <a:pt x="369049" y="1036624"/>
                  </a:lnTo>
                  <a:lnTo>
                    <a:pt x="369049" y="832091"/>
                  </a:lnTo>
                  <a:lnTo>
                    <a:pt x="411810" y="832091"/>
                  </a:lnTo>
                  <a:lnTo>
                    <a:pt x="411810" y="805180"/>
                  </a:lnTo>
                  <a:lnTo>
                    <a:pt x="353009" y="805180"/>
                  </a:lnTo>
                  <a:lnTo>
                    <a:pt x="342328" y="810564"/>
                  </a:lnTo>
                  <a:lnTo>
                    <a:pt x="342328" y="1036624"/>
                  </a:lnTo>
                  <a:lnTo>
                    <a:pt x="299567" y="1036624"/>
                  </a:lnTo>
                  <a:lnTo>
                    <a:pt x="299567" y="950506"/>
                  </a:lnTo>
                  <a:lnTo>
                    <a:pt x="299567" y="928979"/>
                  </a:lnTo>
                  <a:lnTo>
                    <a:pt x="294220" y="923594"/>
                  </a:lnTo>
                  <a:lnTo>
                    <a:pt x="278180" y="923594"/>
                  </a:lnTo>
                  <a:lnTo>
                    <a:pt x="278180" y="950506"/>
                  </a:lnTo>
                  <a:lnTo>
                    <a:pt x="278180" y="1036624"/>
                  </a:lnTo>
                  <a:lnTo>
                    <a:pt x="235432" y="1036624"/>
                  </a:lnTo>
                  <a:lnTo>
                    <a:pt x="235432" y="950506"/>
                  </a:lnTo>
                  <a:lnTo>
                    <a:pt x="278180" y="950506"/>
                  </a:lnTo>
                  <a:lnTo>
                    <a:pt x="278180" y="923594"/>
                  </a:lnTo>
                  <a:lnTo>
                    <a:pt x="214045" y="923594"/>
                  </a:lnTo>
                  <a:lnTo>
                    <a:pt x="208699" y="928979"/>
                  </a:lnTo>
                  <a:lnTo>
                    <a:pt x="208699" y="1036624"/>
                  </a:lnTo>
                  <a:lnTo>
                    <a:pt x="192671" y="1036624"/>
                  </a:lnTo>
                  <a:lnTo>
                    <a:pt x="187325" y="1042009"/>
                  </a:lnTo>
                  <a:lnTo>
                    <a:pt x="187325" y="1058164"/>
                  </a:lnTo>
                  <a:lnTo>
                    <a:pt x="192671" y="1063548"/>
                  </a:lnTo>
                  <a:lnTo>
                    <a:pt x="646988" y="1063548"/>
                  </a:lnTo>
                  <a:lnTo>
                    <a:pt x="647903" y="1055560"/>
                  </a:lnTo>
                  <a:lnTo>
                    <a:pt x="650328" y="1048067"/>
                  </a:lnTo>
                  <a:lnTo>
                    <a:pt x="653745" y="1041590"/>
                  </a:lnTo>
                  <a:lnTo>
                    <a:pt x="657669" y="1036624"/>
                  </a:lnTo>
                  <a:lnTo>
                    <a:pt x="646988" y="1036624"/>
                  </a:lnTo>
                  <a:lnTo>
                    <a:pt x="646988" y="719061"/>
                  </a:lnTo>
                  <a:lnTo>
                    <a:pt x="689749" y="719061"/>
                  </a:lnTo>
                  <a:lnTo>
                    <a:pt x="689749" y="1009713"/>
                  </a:lnTo>
                  <a:lnTo>
                    <a:pt x="695083" y="1009713"/>
                  </a:lnTo>
                  <a:lnTo>
                    <a:pt x="705777" y="1004328"/>
                  </a:lnTo>
                  <a:lnTo>
                    <a:pt x="711123" y="1004328"/>
                  </a:lnTo>
                  <a:lnTo>
                    <a:pt x="711123" y="719061"/>
                  </a:lnTo>
                  <a:lnTo>
                    <a:pt x="711123" y="697522"/>
                  </a:lnTo>
                  <a:close/>
                </a:path>
                <a:path w="936625" h="1256029">
                  <a:moveTo>
                    <a:pt x="936586" y="332714"/>
                  </a:moveTo>
                  <a:lnTo>
                    <a:pt x="931240" y="332714"/>
                  </a:lnTo>
                  <a:lnTo>
                    <a:pt x="931240" y="327355"/>
                  </a:lnTo>
                  <a:lnTo>
                    <a:pt x="925893" y="321995"/>
                  </a:lnTo>
                  <a:lnTo>
                    <a:pt x="888428" y="284429"/>
                  </a:lnTo>
                  <a:lnTo>
                    <a:pt x="888428" y="321995"/>
                  </a:lnTo>
                  <a:lnTo>
                    <a:pt x="615480" y="321995"/>
                  </a:lnTo>
                  <a:lnTo>
                    <a:pt x="615480" y="42926"/>
                  </a:lnTo>
                  <a:lnTo>
                    <a:pt x="888428" y="321995"/>
                  </a:lnTo>
                  <a:lnTo>
                    <a:pt x="888428" y="284429"/>
                  </a:lnTo>
                  <a:lnTo>
                    <a:pt x="647585" y="42926"/>
                  </a:lnTo>
                  <a:lnTo>
                    <a:pt x="631532" y="26822"/>
                  </a:lnTo>
                  <a:lnTo>
                    <a:pt x="610120" y="5359"/>
                  </a:lnTo>
                  <a:lnTo>
                    <a:pt x="610120" y="0"/>
                  </a:lnTo>
                  <a:lnTo>
                    <a:pt x="5346" y="0"/>
                  </a:lnTo>
                  <a:lnTo>
                    <a:pt x="0" y="5359"/>
                  </a:lnTo>
                  <a:lnTo>
                    <a:pt x="0" y="1250429"/>
                  </a:lnTo>
                  <a:lnTo>
                    <a:pt x="5346" y="1255801"/>
                  </a:lnTo>
                  <a:lnTo>
                    <a:pt x="647585" y="1255801"/>
                  </a:lnTo>
                  <a:lnTo>
                    <a:pt x="647585" y="1234325"/>
                  </a:lnTo>
                  <a:lnTo>
                    <a:pt x="26758" y="1234325"/>
                  </a:lnTo>
                  <a:lnTo>
                    <a:pt x="26758" y="26822"/>
                  </a:lnTo>
                  <a:lnTo>
                    <a:pt x="588721" y="26822"/>
                  </a:lnTo>
                  <a:lnTo>
                    <a:pt x="588721" y="343458"/>
                  </a:lnTo>
                  <a:lnTo>
                    <a:pt x="594067" y="348830"/>
                  </a:lnTo>
                  <a:lnTo>
                    <a:pt x="909840" y="348830"/>
                  </a:lnTo>
                  <a:lnTo>
                    <a:pt x="909840" y="965987"/>
                  </a:lnTo>
                  <a:lnTo>
                    <a:pt x="912926" y="971778"/>
                  </a:lnTo>
                  <a:lnTo>
                    <a:pt x="914527" y="980071"/>
                  </a:lnTo>
                  <a:lnTo>
                    <a:pt x="915111" y="989380"/>
                  </a:lnTo>
                  <a:lnTo>
                    <a:pt x="915187" y="1019657"/>
                  </a:lnTo>
                  <a:lnTo>
                    <a:pt x="920534" y="1019657"/>
                  </a:lnTo>
                  <a:lnTo>
                    <a:pt x="925893" y="1014298"/>
                  </a:lnTo>
                  <a:lnTo>
                    <a:pt x="936586" y="1008926"/>
                  </a:lnTo>
                  <a:lnTo>
                    <a:pt x="936586" y="332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60"/>
            </a:p>
          </p:txBody>
        </p:sp>
        <p:sp>
          <p:nvSpPr>
            <p:cNvPr id="8" name="object 8"/>
            <p:cNvSpPr/>
            <p:nvPr/>
          </p:nvSpPr>
          <p:spPr>
            <a:xfrm>
              <a:off x="7953277" y="3598787"/>
              <a:ext cx="704215" cy="1544955"/>
            </a:xfrm>
            <a:custGeom>
              <a:avLst/>
              <a:gdLst/>
              <a:ahLst/>
              <a:cxnLst/>
              <a:rect l="l" t="t" r="r" b="b"/>
              <a:pathLst>
                <a:path w="704215" h="1544954">
                  <a:moveTo>
                    <a:pt x="334924" y="96543"/>
                  </a:moveTo>
                  <a:lnTo>
                    <a:pt x="313532" y="96543"/>
                  </a:lnTo>
                  <a:lnTo>
                    <a:pt x="313532" y="75084"/>
                  </a:lnTo>
                  <a:lnTo>
                    <a:pt x="319130" y="45252"/>
                  </a:lnTo>
                  <a:lnTo>
                    <a:pt x="334255" y="21453"/>
                  </a:lnTo>
                  <a:lnTo>
                    <a:pt x="356399" y="5698"/>
                  </a:lnTo>
                  <a:lnTo>
                    <a:pt x="383055" y="0"/>
                  </a:lnTo>
                  <a:lnTo>
                    <a:pt x="412805" y="5698"/>
                  </a:lnTo>
                  <a:lnTo>
                    <a:pt x="436538" y="21453"/>
                  </a:lnTo>
                  <a:lnTo>
                    <a:pt x="440076" y="26813"/>
                  </a:lnTo>
                  <a:lnTo>
                    <a:pt x="377709" y="26813"/>
                  </a:lnTo>
                  <a:lnTo>
                    <a:pt x="361999" y="30585"/>
                  </a:lnTo>
                  <a:lnTo>
                    <a:pt x="348295" y="40894"/>
                  </a:lnTo>
                  <a:lnTo>
                    <a:pt x="338601" y="56230"/>
                  </a:lnTo>
                  <a:lnTo>
                    <a:pt x="334924" y="75084"/>
                  </a:lnTo>
                  <a:lnTo>
                    <a:pt x="334924" y="96543"/>
                  </a:lnTo>
                  <a:close/>
                </a:path>
                <a:path w="704215" h="1544954">
                  <a:moveTo>
                    <a:pt x="452579" y="391529"/>
                  </a:moveTo>
                  <a:lnTo>
                    <a:pt x="441886" y="391529"/>
                  </a:lnTo>
                  <a:lnTo>
                    <a:pt x="431187" y="386174"/>
                  </a:lnTo>
                  <a:lnTo>
                    <a:pt x="431187" y="75084"/>
                  </a:lnTo>
                  <a:lnTo>
                    <a:pt x="427343" y="53211"/>
                  </a:lnTo>
                  <a:lnTo>
                    <a:pt x="416480" y="36868"/>
                  </a:lnTo>
                  <a:lnTo>
                    <a:pt x="399601" y="27565"/>
                  </a:lnTo>
                  <a:lnTo>
                    <a:pt x="377709" y="26813"/>
                  </a:lnTo>
                  <a:lnTo>
                    <a:pt x="440076" y="26813"/>
                  </a:lnTo>
                  <a:lnTo>
                    <a:pt x="452249" y="45252"/>
                  </a:lnTo>
                  <a:lnTo>
                    <a:pt x="457932" y="75084"/>
                  </a:lnTo>
                  <a:lnTo>
                    <a:pt x="457932" y="96543"/>
                  </a:lnTo>
                  <a:lnTo>
                    <a:pt x="551467" y="96543"/>
                  </a:lnTo>
                  <a:lnTo>
                    <a:pt x="559546" y="101906"/>
                  </a:lnTo>
                  <a:lnTo>
                    <a:pt x="563084" y="107266"/>
                  </a:lnTo>
                  <a:lnTo>
                    <a:pt x="500716" y="107266"/>
                  </a:lnTo>
                  <a:lnTo>
                    <a:pt x="485007" y="114055"/>
                  </a:lnTo>
                  <a:lnTo>
                    <a:pt x="471302" y="125368"/>
                  </a:lnTo>
                  <a:lnTo>
                    <a:pt x="461609" y="139697"/>
                  </a:lnTo>
                  <a:lnTo>
                    <a:pt x="457932" y="155538"/>
                  </a:lnTo>
                  <a:lnTo>
                    <a:pt x="457932" y="386174"/>
                  </a:lnTo>
                  <a:lnTo>
                    <a:pt x="452579" y="391529"/>
                  </a:lnTo>
                  <a:close/>
                </a:path>
                <a:path w="704215" h="1544954">
                  <a:moveTo>
                    <a:pt x="211917" y="530990"/>
                  </a:moveTo>
                  <a:lnTo>
                    <a:pt x="190524" y="530990"/>
                  </a:lnTo>
                  <a:lnTo>
                    <a:pt x="190524" y="155538"/>
                  </a:lnTo>
                  <a:lnTo>
                    <a:pt x="196123" y="125706"/>
                  </a:lnTo>
                  <a:lnTo>
                    <a:pt x="211247" y="101906"/>
                  </a:lnTo>
                  <a:lnTo>
                    <a:pt x="233391" y="86151"/>
                  </a:lnTo>
                  <a:lnTo>
                    <a:pt x="260048" y="80452"/>
                  </a:lnTo>
                  <a:lnTo>
                    <a:pt x="275174" y="81457"/>
                  </a:lnTo>
                  <a:lnTo>
                    <a:pt x="288795" y="84472"/>
                  </a:lnTo>
                  <a:lnTo>
                    <a:pt x="301415" y="89500"/>
                  </a:lnTo>
                  <a:lnTo>
                    <a:pt x="313532" y="96543"/>
                  </a:lnTo>
                  <a:lnTo>
                    <a:pt x="334924" y="96543"/>
                  </a:lnTo>
                  <a:lnTo>
                    <a:pt x="334924" y="107266"/>
                  </a:lnTo>
                  <a:lnTo>
                    <a:pt x="254702" y="107266"/>
                  </a:lnTo>
                  <a:lnTo>
                    <a:pt x="238992" y="114055"/>
                  </a:lnTo>
                  <a:lnTo>
                    <a:pt x="225287" y="125368"/>
                  </a:lnTo>
                  <a:lnTo>
                    <a:pt x="215594" y="139697"/>
                  </a:lnTo>
                  <a:lnTo>
                    <a:pt x="211917" y="155538"/>
                  </a:lnTo>
                  <a:lnTo>
                    <a:pt x="211917" y="530990"/>
                  </a:lnTo>
                  <a:close/>
                </a:path>
                <a:path w="704215" h="1544954">
                  <a:moveTo>
                    <a:pt x="551467" y="96543"/>
                  </a:moveTo>
                  <a:lnTo>
                    <a:pt x="457932" y="96543"/>
                  </a:lnTo>
                  <a:lnTo>
                    <a:pt x="469965" y="89500"/>
                  </a:lnTo>
                  <a:lnTo>
                    <a:pt x="481997" y="84472"/>
                  </a:lnTo>
                  <a:lnTo>
                    <a:pt x="494030" y="81457"/>
                  </a:lnTo>
                  <a:lnTo>
                    <a:pt x="506063" y="80452"/>
                  </a:lnTo>
                  <a:lnTo>
                    <a:pt x="535812" y="86151"/>
                  </a:lnTo>
                  <a:lnTo>
                    <a:pt x="551467" y="96543"/>
                  </a:lnTo>
                  <a:close/>
                </a:path>
                <a:path w="704215" h="1544954">
                  <a:moveTo>
                    <a:pt x="329578" y="391529"/>
                  </a:moveTo>
                  <a:lnTo>
                    <a:pt x="318879" y="391529"/>
                  </a:lnTo>
                  <a:lnTo>
                    <a:pt x="313532" y="386174"/>
                  </a:lnTo>
                  <a:lnTo>
                    <a:pt x="313532" y="155538"/>
                  </a:lnTo>
                  <a:lnTo>
                    <a:pt x="308853" y="135929"/>
                  </a:lnTo>
                  <a:lnTo>
                    <a:pt x="296151" y="119334"/>
                  </a:lnTo>
                  <a:lnTo>
                    <a:pt x="277433" y="108773"/>
                  </a:lnTo>
                  <a:lnTo>
                    <a:pt x="254702" y="107266"/>
                  </a:lnTo>
                  <a:lnTo>
                    <a:pt x="334924" y="107266"/>
                  </a:lnTo>
                  <a:lnTo>
                    <a:pt x="334924" y="386174"/>
                  </a:lnTo>
                  <a:lnTo>
                    <a:pt x="329578" y="391529"/>
                  </a:lnTo>
                  <a:close/>
                </a:path>
                <a:path w="704215" h="1544954">
                  <a:moveTo>
                    <a:pt x="575587" y="455892"/>
                  </a:moveTo>
                  <a:lnTo>
                    <a:pt x="559547" y="455892"/>
                  </a:lnTo>
                  <a:lnTo>
                    <a:pt x="554194" y="445169"/>
                  </a:lnTo>
                  <a:lnTo>
                    <a:pt x="554194" y="155538"/>
                  </a:lnTo>
                  <a:lnTo>
                    <a:pt x="550351" y="135929"/>
                  </a:lnTo>
                  <a:lnTo>
                    <a:pt x="539488" y="119334"/>
                  </a:lnTo>
                  <a:lnTo>
                    <a:pt x="522609" y="108773"/>
                  </a:lnTo>
                  <a:lnTo>
                    <a:pt x="500716" y="107266"/>
                  </a:lnTo>
                  <a:lnTo>
                    <a:pt x="563084" y="107266"/>
                  </a:lnTo>
                  <a:lnTo>
                    <a:pt x="575257" y="125706"/>
                  </a:lnTo>
                  <a:lnTo>
                    <a:pt x="580939" y="155538"/>
                  </a:lnTo>
                  <a:lnTo>
                    <a:pt x="580939" y="219900"/>
                  </a:lnTo>
                  <a:lnTo>
                    <a:pt x="674474" y="219900"/>
                  </a:lnTo>
                  <a:lnTo>
                    <a:pt x="682553" y="225263"/>
                  </a:lnTo>
                  <a:lnTo>
                    <a:pt x="686092" y="230623"/>
                  </a:lnTo>
                  <a:lnTo>
                    <a:pt x="623724" y="230623"/>
                  </a:lnTo>
                  <a:lnTo>
                    <a:pt x="605756" y="235150"/>
                  </a:lnTo>
                  <a:lnTo>
                    <a:pt x="592302" y="246717"/>
                  </a:lnTo>
                  <a:lnTo>
                    <a:pt x="583864" y="262305"/>
                  </a:lnTo>
                  <a:lnTo>
                    <a:pt x="580939" y="278895"/>
                  </a:lnTo>
                  <a:lnTo>
                    <a:pt x="580939" y="445169"/>
                  </a:lnTo>
                  <a:lnTo>
                    <a:pt x="575587" y="455892"/>
                  </a:lnTo>
                  <a:close/>
                </a:path>
                <a:path w="704215" h="1544954">
                  <a:moveTo>
                    <a:pt x="674474" y="219900"/>
                  </a:moveTo>
                  <a:lnTo>
                    <a:pt x="580939" y="219900"/>
                  </a:lnTo>
                  <a:lnTo>
                    <a:pt x="592970" y="212862"/>
                  </a:lnTo>
                  <a:lnTo>
                    <a:pt x="605003" y="207834"/>
                  </a:lnTo>
                  <a:lnTo>
                    <a:pt x="617036" y="204816"/>
                  </a:lnTo>
                  <a:lnTo>
                    <a:pt x="629070" y="203809"/>
                  </a:lnTo>
                  <a:lnTo>
                    <a:pt x="658820" y="209508"/>
                  </a:lnTo>
                  <a:lnTo>
                    <a:pt x="674474" y="219900"/>
                  </a:lnTo>
                  <a:close/>
                </a:path>
                <a:path w="704215" h="1544954">
                  <a:moveTo>
                    <a:pt x="607678" y="981527"/>
                  </a:moveTo>
                  <a:lnTo>
                    <a:pt x="580939" y="981527"/>
                  </a:lnTo>
                  <a:lnTo>
                    <a:pt x="581019" y="858078"/>
                  </a:lnTo>
                  <a:lnTo>
                    <a:pt x="586286" y="852802"/>
                  </a:lnTo>
                  <a:lnTo>
                    <a:pt x="586286" y="847434"/>
                  </a:lnTo>
                  <a:lnTo>
                    <a:pt x="625311" y="818522"/>
                  </a:lnTo>
                  <a:lnTo>
                    <a:pt x="653806" y="781062"/>
                  </a:lnTo>
                  <a:lnTo>
                    <a:pt x="671270" y="736562"/>
                  </a:lnTo>
                  <a:lnTo>
                    <a:pt x="677202" y="686528"/>
                  </a:lnTo>
                  <a:lnTo>
                    <a:pt x="677202" y="278895"/>
                  </a:lnTo>
                  <a:lnTo>
                    <a:pt x="672607" y="257023"/>
                  </a:lnTo>
                  <a:lnTo>
                    <a:pt x="660491" y="240683"/>
                  </a:lnTo>
                  <a:lnTo>
                    <a:pt x="643361" y="231381"/>
                  </a:lnTo>
                  <a:lnTo>
                    <a:pt x="623724" y="230623"/>
                  </a:lnTo>
                  <a:lnTo>
                    <a:pt x="686092" y="230623"/>
                  </a:lnTo>
                  <a:lnTo>
                    <a:pt x="698264" y="249063"/>
                  </a:lnTo>
                  <a:lnTo>
                    <a:pt x="703947" y="278895"/>
                  </a:lnTo>
                  <a:lnTo>
                    <a:pt x="703947" y="686528"/>
                  </a:lnTo>
                  <a:lnTo>
                    <a:pt x="697178" y="740664"/>
                  </a:lnTo>
                  <a:lnTo>
                    <a:pt x="677874" y="789774"/>
                  </a:lnTo>
                  <a:lnTo>
                    <a:pt x="647539" y="832852"/>
                  </a:lnTo>
                  <a:lnTo>
                    <a:pt x="607678" y="868893"/>
                  </a:lnTo>
                  <a:lnTo>
                    <a:pt x="607678" y="981527"/>
                  </a:lnTo>
                  <a:close/>
                </a:path>
                <a:path w="704215" h="1544954">
                  <a:moveTo>
                    <a:pt x="265401" y="981527"/>
                  </a:moveTo>
                  <a:lnTo>
                    <a:pt x="238656" y="981527"/>
                  </a:lnTo>
                  <a:lnTo>
                    <a:pt x="238656" y="874248"/>
                  </a:lnTo>
                  <a:lnTo>
                    <a:pt x="216514" y="858078"/>
                  </a:lnTo>
                  <a:lnTo>
                    <a:pt x="182253" y="823720"/>
                  </a:lnTo>
                  <a:lnTo>
                    <a:pt x="138915" y="755255"/>
                  </a:lnTo>
                  <a:lnTo>
                    <a:pt x="108791" y="701946"/>
                  </a:lnTo>
                  <a:lnTo>
                    <a:pt x="80164" y="648451"/>
                  </a:lnTo>
                  <a:lnTo>
                    <a:pt x="54437" y="598615"/>
                  </a:lnTo>
                  <a:lnTo>
                    <a:pt x="17295" y="525309"/>
                  </a:lnTo>
                  <a:lnTo>
                    <a:pt x="8687" y="509531"/>
                  </a:lnTo>
                  <a:lnTo>
                    <a:pt x="584" y="488666"/>
                  </a:lnTo>
                  <a:lnTo>
                    <a:pt x="0" y="467297"/>
                  </a:lnTo>
                  <a:lnTo>
                    <a:pt x="6434" y="446931"/>
                  </a:lnTo>
                  <a:lnTo>
                    <a:pt x="19386" y="429078"/>
                  </a:lnTo>
                  <a:lnTo>
                    <a:pt x="37937" y="417008"/>
                  </a:lnTo>
                  <a:lnTo>
                    <a:pt x="59497" y="412985"/>
                  </a:lnTo>
                  <a:lnTo>
                    <a:pt x="81057" y="417008"/>
                  </a:lnTo>
                  <a:lnTo>
                    <a:pt x="99609" y="429078"/>
                  </a:lnTo>
                  <a:lnTo>
                    <a:pt x="104955" y="429078"/>
                  </a:lnTo>
                  <a:lnTo>
                    <a:pt x="112277" y="437798"/>
                  </a:lnTo>
                  <a:lnTo>
                    <a:pt x="57490" y="437798"/>
                  </a:lnTo>
                  <a:lnTo>
                    <a:pt x="45207" y="441402"/>
                  </a:lnTo>
                  <a:lnTo>
                    <a:pt x="35431" y="450537"/>
                  </a:lnTo>
                  <a:lnTo>
                    <a:pt x="28578" y="460256"/>
                  </a:lnTo>
                  <a:lnTo>
                    <a:pt x="24733" y="471989"/>
                  </a:lnTo>
                  <a:lnTo>
                    <a:pt x="24900" y="483721"/>
                  </a:lnTo>
                  <a:lnTo>
                    <a:pt x="30079" y="493441"/>
                  </a:lnTo>
                  <a:lnTo>
                    <a:pt x="30079" y="498809"/>
                  </a:lnTo>
                  <a:lnTo>
                    <a:pt x="35431" y="498809"/>
                  </a:lnTo>
                  <a:lnTo>
                    <a:pt x="49888" y="528977"/>
                  </a:lnTo>
                  <a:lnTo>
                    <a:pt x="86907" y="603395"/>
                  </a:lnTo>
                  <a:lnTo>
                    <a:pt x="136961" y="697927"/>
                  </a:lnTo>
                  <a:lnTo>
                    <a:pt x="190524" y="788440"/>
                  </a:lnTo>
                  <a:lnTo>
                    <a:pt x="218603" y="824642"/>
                  </a:lnTo>
                  <a:lnTo>
                    <a:pt x="254702" y="852802"/>
                  </a:lnTo>
                  <a:lnTo>
                    <a:pt x="260048" y="858157"/>
                  </a:lnTo>
                  <a:lnTo>
                    <a:pt x="265401" y="858157"/>
                  </a:lnTo>
                  <a:lnTo>
                    <a:pt x="265401" y="981527"/>
                  </a:lnTo>
                  <a:close/>
                </a:path>
                <a:path w="704215" h="1544954">
                  <a:moveTo>
                    <a:pt x="206570" y="579262"/>
                  </a:moveTo>
                  <a:lnTo>
                    <a:pt x="195871" y="579262"/>
                  </a:lnTo>
                  <a:lnTo>
                    <a:pt x="190524" y="573894"/>
                  </a:lnTo>
                  <a:lnTo>
                    <a:pt x="83562" y="445169"/>
                  </a:lnTo>
                  <a:lnTo>
                    <a:pt x="70777" y="439221"/>
                  </a:lnTo>
                  <a:lnTo>
                    <a:pt x="57490" y="437798"/>
                  </a:lnTo>
                  <a:lnTo>
                    <a:pt x="112277" y="437798"/>
                  </a:lnTo>
                  <a:lnTo>
                    <a:pt x="190524" y="530990"/>
                  </a:lnTo>
                  <a:lnTo>
                    <a:pt x="211917" y="530990"/>
                  </a:lnTo>
                  <a:lnTo>
                    <a:pt x="211917" y="573894"/>
                  </a:lnTo>
                  <a:lnTo>
                    <a:pt x="206570" y="579262"/>
                  </a:lnTo>
                  <a:close/>
                </a:path>
                <a:path w="704215" h="1544954">
                  <a:moveTo>
                    <a:pt x="195871" y="1544699"/>
                  </a:moveTo>
                  <a:lnTo>
                    <a:pt x="169132" y="1544699"/>
                  </a:lnTo>
                  <a:lnTo>
                    <a:pt x="169132" y="992250"/>
                  </a:lnTo>
                  <a:lnTo>
                    <a:pt x="174479" y="981527"/>
                  </a:lnTo>
                  <a:lnTo>
                    <a:pt x="671855" y="981527"/>
                  </a:lnTo>
                  <a:lnTo>
                    <a:pt x="677202" y="992250"/>
                  </a:lnTo>
                  <a:lnTo>
                    <a:pt x="677202" y="1008341"/>
                  </a:lnTo>
                  <a:lnTo>
                    <a:pt x="195871" y="1008341"/>
                  </a:lnTo>
                  <a:lnTo>
                    <a:pt x="195871" y="1137066"/>
                  </a:lnTo>
                  <a:lnTo>
                    <a:pt x="677202" y="1137066"/>
                  </a:lnTo>
                  <a:lnTo>
                    <a:pt x="677202" y="1158524"/>
                  </a:lnTo>
                  <a:lnTo>
                    <a:pt x="195871" y="1158524"/>
                  </a:lnTo>
                  <a:lnTo>
                    <a:pt x="195871" y="1544699"/>
                  </a:lnTo>
                  <a:close/>
                </a:path>
                <a:path w="704215" h="1544954">
                  <a:moveTo>
                    <a:pt x="677202" y="1137066"/>
                  </a:moveTo>
                  <a:lnTo>
                    <a:pt x="650463" y="1137066"/>
                  </a:lnTo>
                  <a:lnTo>
                    <a:pt x="650463" y="1008341"/>
                  </a:lnTo>
                  <a:lnTo>
                    <a:pt x="677202" y="1008341"/>
                  </a:lnTo>
                  <a:lnTo>
                    <a:pt x="677202" y="1137066"/>
                  </a:lnTo>
                  <a:close/>
                </a:path>
                <a:path w="704215" h="1544954">
                  <a:moveTo>
                    <a:pt x="677202" y="1544699"/>
                  </a:moveTo>
                  <a:lnTo>
                    <a:pt x="650463" y="1544699"/>
                  </a:lnTo>
                  <a:lnTo>
                    <a:pt x="650463" y="1158524"/>
                  </a:lnTo>
                  <a:lnTo>
                    <a:pt x="677202" y="1158524"/>
                  </a:lnTo>
                  <a:lnTo>
                    <a:pt x="677202" y="1544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6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54099" y="2461524"/>
            <a:ext cx="4530908" cy="67489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4267" spc="768" dirty="0">
                <a:solidFill>
                  <a:schemeClr val="tx1"/>
                </a:solidFill>
              </a:rPr>
              <a:t>I</a:t>
            </a:r>
            <a:r>
              <a:rPr sz="4267" spc="192" dirty="0">
                <a:solidFill>
                  <a:schemeClr val="tx1"/>
                </a:solidFill>
              </a:rPr>
              <a:t>MPL</a:t>
            </a:r>
            <a:r>
              <a:rPr sz="4267" spc="114" dirty="0">
                <a:solidFill>
                  <a:schemeClr val="tx1"/>
                </a:solidFill>
              </a:rPr>
              <a:t>E</a:t>
            </a:r>
            <a:r>
              <a:rPr sz="4267" spc="162" dirty="0">
                <a:solidFill>
                  <a:schemeClr val="tx1"/>
                </a:solidFill>
              </a:rPr>
              <a:t>MEN</a:t>
            </a:r>
            <a:r>
              <a:rPr sz="4267" spc="-36" dirty="0">
                <a:solidFill>
                  <a:schemeClr val="tx1"/>
                </a:solidFill>
              </a:rPr>
              <a:t>T</a:t>
            </a:r>
            <a:r>
              <a:rPr sz="4267" spc="-149" dirty="0">
                <a:solidFill>
                  <a:schemeClr val="tx1"/>
                </a:solidFill>
              </a:rPr>
              <a:t>A</a:t>
            </a:r>
            <a:r>
              <a:rPr sz="4267" spc="688" dirty="0">
                <a:solidFill>
                  <a:schemeClr val="tx1"/>
                </a:solidFill>
              </a:rPr>
              <a:t>T</a:t>
            </a:r>
            <a:r>
              <a:rPr sz="4267" spc="290" dirty="0">
                <a:solidFill>
                  <a:schemeClr val="tx1"/>
                </a:solidFill>
              </a:rPr>
              <a:t>I</a:t>
            </a:r>
            <a:r>
              <a:rPr sz="4267" spc="-128" dirty="0">
                <a:solidFill>
                  <a:schemeClr val="tx1"/>
                </a:solidFill>
              </a:rPr>
              <a:t>O</a:t>
            </a:r>
            <a:r>
              <a:rPr sz="4267" spc="142" dirty="0">
                <a:solidFill>
                  <a:schemeClr val="tx1"/>
                </a:solidFill>
              </a:rPr>
              <a:t>N</a:t>
            </a:r>
            <a:endParaRPr sz="4267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3475" y="3770489"/>
            <a:ext cx="5685084" cy="4408671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  <a:tabLst>
                <a:tab pos="568048" algn="l"/>
              </a:tabLst>
            </a:pPr>
            <a:r>
              <a:rPr sz="3556" dirty="0">
                <a:solidFill>
                  <a:srgbClr val="A5B0FD"/>
                </a:solidFill>
                <a:latin typeface="MS PGothic"/>
                <a:cs typeface="MS PGothic"/>
              </a:rPr>
              <a:t>▹	</a:t>
            </a:r>
            <a:r>
              <a:rPr sz="3556" spc="-220" dirty="0">
                <a:latin typeface="Tahoma"/>
                <a:cs typeface="Tahoma"/>
              </a:rPr>
              <a:t>G</a:t>
            </a:r>
            <a:r>
              <a:rPr sz="3556" spc="-85" dirty="0">
                <a:latin typeface="Tahoma"/>
                <a:cs typeface="Tahoma"/>
              </a:rPr>
              <a:t>a</a:t>
            </a:r>
            <a:r>
              <a:rPr sz="3556" dirty="0">
                <a:latin typeface="Tahoma"/>
                <a:cs typeface="Tahoma"/>
              </a:rPr>
              <a:t>t</a:t>
            </a:r>
            <a:r>
              <a:rPr sz="3556" spc="-21" dirty="0">
                <a:latin typeface="Tahoma"/>
                <a:cs typeface="Tahoma"/>
              </a:rPr>
              <a:t>h</a:t>
            </a:r>
            <a:r>
              <a:rPr sz="3556" dirty="0">
                <a:latin typeface="Tahoma"/>
                <a:cs typeface="Tahoma"/>
              </a:rPr>
              <a:t>er</a:t>
            </a:r>
            <a:r>
              <a:rPr sz="3556" spc="-405" dirty="0">
                <a:latin typeface="Tahoma"/>
                <a:cs typeface="Tahoma"/>
              </a:rPr>
              <a:t> </a:t>
            </a:r>
            <a:r>
              <a:rPr sz="3556" spc="-57" dirty="0">
                <a:latin typeface="Tahoma"/>
                <a:cs typeface="Tahoma"/>
              </a:rPr>
              <a:t>d</a:t>
            </a:r>
            <a:r>
              <a:rPr sz="3556" spc="-71" dirty="0">
                <a:latin typeface="Tahoma"/>
                <a:cs typeface="Tahoma"/>
              </a:rPr>
              <a:t>a</a:t>
            </a:r>
            <a:r>
              <a:rPr sz="3556" spc="7" dirty="0">
                <a:latin typeface="Tahoma"/>
                <a:cs typeface="Tahoma"/>
              </a:rPr>
              <a:t>ta</a:t>
            </a:r>
            <a:endParaRPr lang="en-ZA" sz="3556" spc="7" dirty="0">
              <a:latin typeface="Tahoma"/>
              <a:cs typeface="Tahoma"/>
            </a:endParaRPr>
          </a:p>
          <a:p>
            <a:pPr marL="18062">
              <a:spcBef>
                <a:spcPts val="142"/>
              </a:spcBef>
              <a:tabLst>
                <a:tab pos="568048" algn="l"/>
              </a:tabLst>
            </a:pPr>
            <a:endParaRPr sz="3556" dirty="0">
              <a:latin typeface="Tahoma"/>
              <a:cs typeface="Tahoma"/>
            </a:endParaRPr>
          </a:p>
          <a:p>
            <a:pPr marL="18062">
              <a:tabLst>
                <a:tab pos="568048" algn="l"/>
              </a:tabLst>
            </a:pPr>
            <a:r>
              <a:rPr sz="3556" dirty="0">
                <a:solidFill>
                  <a:srgbClr val="A5B0FD"/>
                </a:solidFill>
                <a:latin typeface="MS PGothic"/>
                <a:cs typeface="MS PGothic"/>
              </a:rPr>
              <a:t>▹	</a:t>
            </a:r>
            <a:r>
              <a:rPr sz="3556" spc="78" dirty="0">
                <a:latin typeface="Tahoma"/>
                <a:cs typeface="Tahoma"/>
              </a:rPr>
              <a:t>B</a:t>
            </a:r>
            <a:r>
              <a:rPr sz="3556" spc="-14" dirty="0">
                <a:latin typeface="Tahoma"/>
                <a:cs typeface="Tahoma"/>
              </a:rPr>
              <a:t>uild</a:t>
            </a:r>
            <a:r>
              <a:rPr sz="3556" spc="-405" dirty="0">
                <a:latin typeface="Tahoma"/>
                <a:cs typeface="Tahoma"/>
              </a:rPr>
              <a:t> </a:t>
            </a:r>
            <a:r>
              <a:rPr sz="3556" spc="-71" dirty="0">
                <a:latin typeface="Tahoma"/>
                <a:cs typeface="Tahoma"/>
              </a:rPr>
              <a:t>a</a:t>
            </a:r>
            <a:r>
              <a:rPr sz="3556" spc="-107" dirty="0">
                <a:latin typeface="Tahoma"/>
                <a:cs typeface="Tahoma"/>
              </a:rPr>
              <a:t>n</a:t>
            </a:r>
            <a:r>
              <a:rPr sz="3556" spc="-43" dirty="0">
                <a:latin typeface="Tahoma"/>
                <a:cs typeface="Tahoma"/>
              </a:rPr>
              <a:t>d</a:t>
            </a:r>
            <a:r>
              <a:rPr sz="3556" spc="-405" dirty="0">
                <a:latin typeface="Tahoma"/>
                <a:cs typeface="Tahoma"/>
              </a:rPr>
              <a:t> </a:t>
            </a:r>
            <a:r>
              <a:rPr sz="3556" spc="36" dirty="0">
                <a:latin typeface="Tahoma"/>
                <a:cs typeface="Tahoma"/>
              </a:rPr>
              <a:t>tr</a:t>
            </a:r>
            <a:r>
              <a:rPr sz="3556" spc="-14" dirty="0">
                <a:latin typeface="Tahoma"/>
                <a:cs typeface="Tahoma"/>
              </a:rPr>
              <a:t>ain</a:t>
            </a:r>
            <a:r>
              <a:rPr sz="3556" spc="-405" dirty="0">
                <a:latin typeface="Tahoma"/>
                <a:cs typeface="Tahoma"/>
              </a:rPr>
              <a:t> </a:t>
            </a:r>
            <a:r>
              <a:rPr sz="3556" spc="-71" dirty="0">
                <a:latin typeface="Tahoma"/>
                <a:cs typeface="Tahoma"/>
              </a:rPr>
              <a:t>a</a:t>
            </a:r>
            <a:r>
              <a:rPr sz="3556" spc="-405" dirty="0">
                <a:latin typeface="Tahoma"/>
                <a:cs typeface="Tahoma"/>
              </a:rPr>
              <a:t> </a:t>
            </a:r>
            <a:r>
              <a:rPr sz="3556" spc="-78" dirty="0">
                <a:latin typeface="Tahoma"/>
                <a:cs typeface="Tahoma"/>
              </a:rPr>
              <a:t>m</a:t>
            </a:r>
            <a:r>
              <a:rPr sz="3556" spc="-14" dirty="0">
                <a:latin typeface="Tahoma"/>
                <a:cs typeface="Tahoma"/>
              </a:rPr>
              <a:t>odel</a:t>
            </a:r>
            <a:endParaRPr lang="en-ZA" sz="3556" spc="-14" dirty="0">
              <a:latin typeface="Tahoma"/>
              <a:cs typeface="Tahoma"/>
            </a:endParaRPr>
          </a:p>
          <a:p>
            <a:pPr marL="18062">
              <a:tabLst>
                <a:tab pos="568048" algn="l"/>
              </a:tabLst>
            </a:pPr>
            <a:endParaRPr sz="3556" dirty="0">
              <a:latin typeface="Tahoma"/>
              <a:cs typeface="Tahoma"/>
            </a:endParaRPr>
          </a:p>
          <a:p>
            <a:pPr marL="568048" marR="7225" indent="-550889">
              <a:tabLst>
                <a:tab pos="568048" algn="l"/>
              </a:tabLst>
            </a:pPr>
            <a:r>
              <a:rPr sz="3556" dirty="0">
                <a:solidFill>
                  <a:srgbClr val="A5B0FD"/>
                </a:solidFill>
                <a:latin typeface="MS PGothic"/>
                <a:cs typeface="MS PGothic"/>
              </a:rPr>
              <a:t>▹	</a:t>
            </a:r>
            <a:r>
              <a:rPr sz="3556" spc="-78" dirty="0">
                <a:latin typeface="Tahoma"/>
                <a:cs typeface="Tahoma"/>
              </a:rPr>
              <a:t>A</a:t>
            </a:r>
            <a:r>
              <a:rPr sz="3556" spc="-36" dirty="0">
                <a:latin typeface="Tahoma"/>
                <a:cs typeface="Tahoma"/>
              </a:rPr>
              <a:t>dd</a:t>
            </a:r>
            <a:r>
              <a:rPr sz="3556" spc="-43" dirty="0">
                <a:latin typeface="Tahoma"/>
                <a:cs typeface="Tahoma"/>
              </a:rPr>
              <a:t>r</a:t>
            </a:r>
            <a:r>
              <a:rPr sz="3556" spc="-28" dirty="0">
                <a:latin typeface="Tahoma"/>
                <a:cs typeface="Tahoma"/>
              </a:rPr>
              <a:t>e</a:t>
            </a:r>
            <a:r>
              <a:rPr sz="3556" spc="50" dirty="0">
                <a:latin typeface="Tahoma"/>
                <a:cs typeface="Tahoma"/>
              </a:rPr>
              <a:t>s</a:t>
            </a:r>
            <a:r>
              <a:rPr sz="3556" spc="7" dirty="0">
                <a:latin typeface="Tahoma"/>
                <a:cs typeface="Tahoma"/>
              </a:rPr>
              <a:t>sing</a:t>
            </a:r>
            <a:r>
              <a:rPr sz="3556" spc="-405" dirty="0">
                <a:latin typeface="Tahoma"/>
                <a:cs typeface="Tahoma"/>
              </a:rPr>
              <a:t> </a:t>
            </a:r>
            <a:r>
              <a:rPr sz="3556" dirty="0">
                <a:latin typeface="Tahoma"/>
                <a:cs typeface="Tahoma"/>
              </a:rPr>
              <a:t>t</a:t>
            </a:r>
            <a:r>
              <a:rPr sz="3556" spc="-21" dirty="0">
                <a:latin typeface="Tahoma"/>
                <a:cs typeface="Tahoma"/>
              </a:rPr>
              <a:t>h</a:t>
            </a:r>
            <a:r>
              <a:rPr sz="3556" spc="7" dirty="0">
                <a:latin typeface="Tahoma"/>
                <a:cs typeface="Tahoma"/>
              </a:rPr>
              <a:t>e</a:t>
            </a:r>
            <a:r>
              <a:rPr sz="3556" spc="-405" dirty="0">
                <a:latin typeface="Tahoma"/>
                <a:cs typeface="Tahoma"/>
              </a:rPr>
              <a:t> </a:t>
            </a:r>
            <a:r>
              <a:rPr sz="3556" spc="-128" dirty="0">
                <a:latin typeface="Tahoma"/>
                <a:cs typeface="Tahoma"/>
              </a:rPr>
              <a:t>“Cold</a:t>
            </a:r>
            <a:r>
              <a:rPr sz="3556" spc="-405" dirty="0">
                <a:latin typeface="Tahoma"/>
                <a:cs typeface="Tahoma"/>
              </a:rPr>
              <a:t> </a:t>
            </a:r>
            <a:r>
              <a:rPr sz="3556" spc="28" dirty="0">
                <a:latin typeface="Tahoma"/>
                <a:cs typeface="Tahoma"/>
              </a:rPr>
              <a:t>sta</a:t>
            </a:r>
            <a:r>
              <a:rPr sz="3556" spc="71" dirty="0">
                <a:latin typeface="Tahoma"/>
                <a:cs typeface="Tahoma"/>
              </a:rPr>
              <a:t>r</a:t>
            </a:r>
            <a:r>
              <a:rPr sz="3556" spc="-228" dirty="0">
                <a:latin typeface="Tahoma"/>
                <a:cs typeface="Tahoma"/>
              </a:rPr>
              <a:t>t”  </a:t>
            </a:r>
            <a:r>
              <a:rPr sz="3556" spc="-21" dirty="0">
                <a:latin typeface="Tahoma"/>
                <a:cs typeface="Tahoma"/>
              </a:rPr>
              <a:t>problem</a:t>
            </a:r>
            <a:endParaRPr lang="en-ZA" sz="3556" spc="-21" dirty="0">
              <a:latin typeface="Tahoma"/>
              <a:cs typeface="Tahoma"/>
            </a:endParaRPr>
          </a:p>
          <a:p>
            <a:pPr marL="568048" marR="7225" indent="-550889">
              <a:tabLst>
                <a:tab pos="568048" algn="l"/>
              </a:tabLst>
            </a:pPr>
            <a:endParaRPr sz="3556" dirty="0">
              <a:latin typeface="Tahoma"/>
              <a:cs typeface="Tahoma"/>
            </a:endParaRPr>
          </a:p>
          <a:p>
            <a:pPr marL="18062">
              <a:tabLst>
                <a:tab pos="568048" algn="l"/>
              </a:tabLst>
            </a:pPr>
            <a:r>
              <a:rPr sz="3556" dirty="0">
                <a:solidFill>
                  <a:srgbClr val="A5B0FD"/>
                </a:solidFill>
                <a:latin typeface="MS PGothic"/>
                <a:cs typeface="MS PGothic"/>
              </a:rPr>
              <a:t>▹	</a:t>
            </a:r>
            <a:r>
              <a:rPr lang="en-ZA" sz="3556" spc="-28" dirty="0">
                <a:latin typeface="Tahoma"/>
                <a:cs typeface="Tahoma"/>
              </a:rPr>
              <a:t>Deploying the App</a:t>
            </a:r>
            <a:endParaRPr sz="3556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66467" y="4743323"/>
            <a:ext cx="199588" cy="237081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422" spc="-142" dirty="0">
                <a:solidFill>
                  <a:srgbClr val="FFFFFF"/>
                </a:solidFill>
                <a:latin typeface="Tahoma"/>
                <a:cs typeface="Tahoma"/>
              </a:rPr>
              <a:t>14</a:t>
            </a:r>
            <a:endParaRPr sz="1422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38902"/>
            <a:ext cx="12685099" cy="6675797"/>
          </a:xfrm>
          <a:custGeom>
            <a:avLst/>
            <a:gdLst/>
            <a:ahLst/>
            <a:cxnLst/>
            <a:rect l="l" t="t" r="r" b="b"/>
            <a:pathLst>
              <a:path w="8919210" h="4693920">
                <a:moveTo>
                  <a:pt x="0" y="4693920"/>
                </a:moveTo>
                <a:lnTo>
                  <a:pt x="8918919" y="4693920"/>
                </a:lnTo>
                <a:lnTo>
                  <a:pt x="8918919" y="0"/>
                </a:lnTo>
                <a:lnTo>
                  <a:pt x="0" y="0"/>
                </a:lnTo>
                <a:lnTo>
                  <a:pt x="0" y="4693920"/>
                </a:lnTo>
                <a:close/>
              </a:path>
            </a:pathLst>
          </a:custGeom>
          <a:solidFill>
            <a:srgbClr val="A5B0FD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grpSp>
        <p:nvGrpSpPr>
          <p:cNvPr id="3" name="object 3"/>
          <p:cNvGrpSpPr/>
          <p:nvPr/>
        </p:nvGrpSpPr>
        <p:grpSpPr>
          <a:xfrm>
            <a:off x="0" y="1219200"/>
            <a:ext cx="13004800" cy="73152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3987" y="4918722"/>
                  </a:moveTo>
                  <a:lnTo>
                    <a:pt x="5027498" y="4918722"/>
                  </a:lnTo>
                  <a:lnTo>
                    <a:pt x="5027498" y="5143500"/>
                  </a:lnTo>
                  <a:lnTo>
                    <a:pt x="9143987" y="5143500"/>
                  </a:lnTo>
                  <a:lnTo>
                    <a:pt x="9143987" y="4918722"/>
                  </a:lnTo>
                  <a:close/>
                </a:path>
                <a:path w="9144000" h="5143500">
                  <a:moveTo>
                    <a:pt x="9144000" y="225082"/>
                  </a:moveTo>
                  <a:lnTo>
                    <a:pt x="8918918" y="225082"/>
                  </a:lnTo>
                  <a:lnTo>
                    <a:pt x="8918918" y="4918430"/>
                  </a:lnTo>
                  <a:lnTo>
                    <a:pt x="9144000" y="4918430"/>
                  </a:lnTo>
                  <a:lnTo>
                    <a:pt x="9144000" y="225082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0" y="0"/>
                  </a:lnTo>
                  <a:lnTo>
                    <a:pt x="0" y="224802"/>
                  </a:lnTo>
                  <a:lnTo>
                    <a:pt x="0" y="4918722"/>
                  </a:lnTo>
                  <a:lnTo>
                    <a:pt x="0" y="5143500"/>
                  </a:lnTo>
                  <a:lnTo>
                    <a:pt x="4116387" y="5143500"/>
                  </a:lnTo>
                  <a:lnTo>
                    <a:pt x="4116387" y="4918722"/>
                  </a:lnTo>
                  <a:lnTo>
                    <a:pt x="225069" y="4918722"/>
                  </a:lnTo>
                  <a:lnTo>
                    <a:pt x="225069" y="224802"/>
                  </a:lnTo>
                  <a:lnTo>
                    <a:pt x="9144000" y="22480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60"/>
            </a:p>
          </p:txBody>
        </p:sp>
        <p:sp>
          <p:nvSpPr>
            <p:cNvPr id="5" name="object 5"/>
            <p:cNvSpPr/>
            <p:nvPr/>
          </p:nvSpPr>
          <p:spPr>
            <a:xfrm>
              <a:off x="4116399" y="4807499"/>
              <a:ext cx="911225" cy="336550"/>
            </a:xfrm>
            <a:custGeom>
              <a:avLst/>
              <a:gdLst/>
              <a:ahLst/>
              <a:cxnLst/>
              <a:rect l="l" t="t" r="r" b="b"/>
              <a:pathLst>
                <a:path w="911225" h="336550">
                  <a:moveTo>
                    <a:pt x="911099" y="335999"/>
                  </a:moveTo>
                  <a:lnTo>
                    <a:pt x="0" y="335999"/>
                  </a:lnTo>
                  <a:lnTo>
                    <a:pt x="0" y="0"/>
                  </a:lnTo>
                  <a:lnTo>
                    <a:pt x="911099" y="0"/>
                  </a:lnTo>
                  <a:lnTo>
                    <a:pt x="911099" y="335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6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00" y="398985"/>
              <a:ext cx="7102700" cy="4345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59004" y="5786702"/>
            <a:ext cx="465102" cy="311573"/>
            <a:chOff x="7846174" y="3211524"/>
            <a:chExt cx="327025" cy="219075"/>
          </a:xfrm>
        </p:grpSpPr>
        <p:sp>
          <p:nvSpPr>
            <p:cNvPr id="3" name="object 3"/>
            <p:cNvSpPr/>
            <p:nvPr/>
          </p:nvSpPr>
          <p:spPr>
            <a:xfrm>
              <a:off x="7846174" y="3211525"/>
              <a:ext cx="327025" cy="219075"/>
            </a:xfrm>
            <a:custGeom>
              <a:avLst/>
              <a:gdLst/>
              <a:ahLst/>
              <a:cxnLst/>
              <a:rect l="l" t="t" r="r" b="b"/>
              <a:pathLst>
                <a:path w="327025" h="219075">
                  <a:moveTo>
                    <a:pt x="112788" y="129082"/>
                  </a:moveTo>
                  <a:lnTo>
                    <a:pt x="107454" y="123825"/>
                  </a:lnTo>
                  <a:lnTo>
                    <a:pt x="91452" y="123825"/>
                  </a:lnTo>
                  <a:lnTo>
                    <a:pt x="48768" y="150075"/>
                  </a:lnTo>
                  <a:lnTo>
                    <a:pt x="42684" y="154101"/>
                  </a:lnTo>
                  <a:lnTo>
                    <a:pt x="40093" y="158610"/>
                  </a:lnTo>
                  <a:lnTo>
                    <a:pt x="40513" y="164109"/>
                  </a:lnTo>
                  <a:lnTo>
                    <a:pt x="43434" y="171081"/>
                  </a:lnTo>
                  <a:lnTo>
                    <a:pt x="48768" y="176326"/>
                  </a:lnTo>
                  <a:lnTo>
                    <a:pt x="59436" y="176326"/>
                  </a:lnTo>
                  <a:lnTo>
                    <a:pt x="107454" y="150075"/>
                  </a:lnTo>
                  <a:lnTo>
                    <a:pt x="112788" y="144830"/>
                  </a:lnTo>
                  <a:lnTo>
                    <a:pt x="112788" y="129082"/>
                  </a:lnTo>
                  <a:close/>
                </a:path>
                <a:path w="327025" h="219075">
                  <a:moveTo>
                    <a:pt x="326999" y="32054"/>
                  </a:moveTo>
                  <a:lnTo>
                    <a:pt x="300189" y="1257"/>
                  </a:lnTo>
                  <a:lnTo>
                    <a:pt x="300189" y="32054"/>
                  </a:lnTo>
                  <a:lnTo>
                    <a:pt x="300189" y="192303"/>
                  </a:lnTo>
                  <a:lnTo>
                    <a:pt x="26797" y="192303"/>
                  </a:lnTo>
                  <a:lnTo>
                    <a:pt x="26797" y="32054"/>
                  </a:lnTo>
                  <a:lnTo>
                    <a:pt x="32156" y="26708"/>
                  </a:lnTo>
                  <a:lnTo>
                    <a:pt x="294830" y="26708"/>
                  </a:lnTo>
                  <a:lnTo>
                    <a:pt x="300189" y="32054"/>
                  </a:lnTo>
                  <a:lnTo>
                    <a:pt x="300189" y="1257"/>
                  </a:lnTo>
                  <a:lnTo>
                    <a:pt x="294830" y="0"/>
                  </a:lnTo>
                  <a:lnTo>
                    <a:pt x="32156" y="0"/>
                  </a:lnTo>
                  <a:lnTo>
                    <a:pt x="20345" y="2755"/>
                  </a:lnTo>
                  <a:lnTo>
                    <a:pt x="10045" y="10020"/>
                  </a:lnTo>
                  <a:lnTo>
                    <a:pt x="2755" y="20281"/>
                  </a:lnTo>
                  <a:lnTo>
                    <a:pt x="0" y="32054"/>
                  </a:lnTo>
                  <a:lnTo>
                    <a:pt x="0" y="165595"/>
                  </a:lnTo>
                  <a:lnTo>
                    <a:pt x="10718" y="170929"/>
                  </a:lnTo>
                  <a:lnTo>
                    <a:pt x="18592" y="180695"/>
                  </a:lnTo>
                  <a:lnTo>
                    <a:pt x="25450" y="192963"/>
                  </a:lnTo>
                  <a:lnTo>
                    <a:pt x="30314" y="206235"/>
                  </a:lnTo>
                  <a:lnTo>
                    <a:pt x="32156" y="219011"/>
                  </a:lnTo>
                  <a:lnTo>
                    <a:pt x="294830" y="219011"/>
                  </a:lnTo>
                  <a:lnTo>
                    <a:pt x="325945" y="192303"/>
                  </a:lnTo>
                  <a:lnTo>
                    <a:pt x="326999" y="186956"/>
                  </a:lnTo>
                  <a:lnTo>
                    <a:pt x="326999" y="3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6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4274" y="3259149"/>
              <a:ext cx="250799" cy="128699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1014505" y="6327987"/>
            <a:ext cx="747776" cy="373888"/>
          </a:xfrm>
          <a:custGeom>
            <a:avLst/>
            <a:gdLst/>
            <a:ahLst/>
            <a:cxnLst/>
            <a:rect l="l" t="t" r="r" b="b"/>
            <a:pathLst>
              <a:path w="525779" h="262889">
                <a:moveTo>
                  <a:pt x="501507" y="235530"/>
                </a:moveTo>
                <a:lnTo>
                  <a:pt x="434421" y="235530"/>
                </a:lnTo>
                <a:lnTo>
                  <a:pt x="460317" y="230846"/>
                </a:lnTo>
                <a:lnTo>
                  <a:pt x="480681" y="218133"/>
                </a:lnTo>
                <a:lnTo>
                  <a:pt x="494004" y="199397"/>
                </a:lnTo>
                <a:lnTo>
                  <a:pt x="498781" y="176646"/>
                </a:lnTo>
                <a:lnTo>
                  <a:pt x="498781" y="112412"/>
                </a:lnTo>
                <a:lnTo>
                  <a:pt x="107261" y="112412"/>
                </a:lnTo>
                <a:lnTo>
                  <a:pt x="107177" y="104466"/>
                </a:lnTo>
                <a:lnTo>
                  <a:pt x="106591" y="97022"/>
                </a:lnTo>
                <a:lnTo>
                  <a:pt x="105000" y="90581"/>
                </a:lnTo>
                <a:lnTo>
                  <a:pt x="101900" y="85646"/>
                </a:lnTo>
                <a:lnTo>
                  <a:pt x="498781" y="85646"/>
                </a:lnTo>
                <a:lnTo>
                  <a:pt x="498781" y="0"/>
                </a:lnTo>
                <a:lnTo>
                  <a:pt x="509507" y="10706"/>
                </a:lnTo>
                <a:lnTo>
                  <a:pt x="525594" y="10706"/>
                </a:lnTo>
                <a:lnTo>
                  <a:pt x="525594" y="176646"/>
                </a:lnTo>
                <a:lnTo>
                  <a:pt x="518891" y="210354"/>
                </a:lnTo>
                <a:lnTo>
                  <a:pt x="501507" y="235530"/>
                </a:lnTo>
                <a:close/>
              </a:path>
              <a:path w="525779" h="262889">
                <a:moveTo>
                  <a:pt x="525594" y="10706"/>
                </a:moveTo>
                <a:lnTo>
                  <a:pt x="509507" y="10706"/>
                </a:lnTo>
                <a:lnTo>
                  <a:pt x="514873" y="5353"/>
                </a:lnTo>
                <a:lnTo>
                  <a:pt x="525594" y="5353"/>
                </a:lnTo>
                <a:lnTo>
                  <a:pt x="525594" y="10706"/>
                </a:lnTo>
                <a:close/>
              </a:path>
              <a:path w="525779" h="262889">
                <a:moveTo>
                  <a:pt x="434421" y="262296"/>
                </a:moveTo>
                <a:lnTo>
                  <a:pt x="91174" y="262296"/>
                </a:lnTo>
                <a:lnTo>
                  <a:pt x="56563" y="255688"/>
                </a:lnTo>
                <a:lnTo>
                  <a:pt x="27485" y="237538"/>
                </a:lnTo>
                <a:lnTo>
                  <a:pt x="7457" y="210354"/>
                </a:lnTo>
                <a:lnTo>
                  <a:pt x="0" y="176646"/>
                </a:lnTo>
                <a:lnTo>
                  <a:pt x="0" y="155236"/>
                </a:lnTo>
                <a:lnTo>
                  <a:pt x="13405" y="162597"/>
                </a:lnTo>
                <a:lnTo>
                  <a:pt x="19606" y="165022"/>
                </a:lnTo>
                <a:lnTo>
                  <a:pt x="26813" y="165942"/>
                </a:lnTo>
                <a:lnTo>
                  <a:pt x="26813" y="176646"/>
                </a:lnTo>
                <a:lnTo>
                  <a:pt x="31590" y="199397"/>
                </a:lnTo>
                <a:lnTo>
                  <a:pt x="44914" y="218133"/>
                </a:lnTo>
                <a:lnTo>
                  <a:pt x="65278" y="230846"/>
                </a:lnTo>
                <a:lnTo>
                  <a:pt x="91174" y="235530"/>
                </a:lnTo>
                <a:lnTo>
                  <a:pt x="501507" y="235530"/>
                </a:lnTo>
                <a:lnTo>
                  <a:pt x="500120" y="237538"/>
                </a:lnTo>
                <a:lnTo>
                  <a:pt x="471294" y="255688"/>
                </a:lnTo>
                <a:lnTo>
                  <a:pt x="434421" y="26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6" name="object 6"/>
          <p:cNvSpPr/>
          <p:nvPr/>
        </p:nvSpPr>
        <p:spPr>
          <a:xfrm>
            <a:off x="11014505" y="5411910"/>
            <a:ext cx="747776" cy="519289"/>
          </a:xfrm>
          <a:custGeom>
            <a:avLst/>
            <a:gdLst/>
            <a:ahLst/>
            <a:cxnLst/>
            <a:rect l="l" t="t" r="r" b="b"/>
            <a:pathLst>
              <a:path w="525779" h="365125">
                <a:moveTo>
                  <a:pt x="26813" y="365099"/>
                </a:moveTo>
                <a:lnTo>
                  <a:pt x="21868" y="361995"/>
                </a:lnTo>
                <a:lnTo>
                  <a:pt x="15415" y="360401"/>
                </a:lnTo>
                <a:lnTo>
                  <a:pt x="7958" y="359813"/>
                </a:lnTo>
                <a:lnTo>
                  <a:pt x="0" y="359729"/>
                </a:lnTo>
                <a:lnTo>
                  <a:pt x="0" y="91274"/>
                </a:lnTo>
                <a:lnTo>
                  <a:pt x="7457" y="54361"/>
                </a:lnTo>
                <a:lnTo>
                  <a:pt x="27485" y="25502"/>
                </a:lnTo>
                <a:lnTo>
                  <a:pt x="56563" y="6710"/>
                </a:lnTo>
                <a:lnTo>
                  <a:pt x="91174" y="0"/>
                </a:lnTo>
                <a:lnTo>
                  <a:pt x="434421" y="0"/>
                </a:lnTo>
                <a:lnTo>
                  <a:pt x="471294" y="6710"/>
                </a:lnTo>
                <a:lnTo>
                  <a:pt x="500120" y="25502"/>
                </a:lnTo>
                <a:lnTo>
                  <a:pt x="500993" y="26843"/>
                </a:lnTo>
                <a:lnTo>
                  <a:pt x="91174" y="26843"/>
                </a:lnTo>
                <a:lnTo>
                  <a:pt x="65278" y="31626"/>
                </a:lnTo>
                <a:lnTo>
                  <a:pt x="44914" y="44965"/>
                </a:lnTo>
                <a:lnTo>
                  <a:pt x="31590" y="65351"/>
                </a:lnTo>
                <a:lnTo>
                  <a:pt x="26813" y="91274"/>
                </a:lnTo>
                <a:lnTo>
                  <a:pt x="26813" y="150332"/>
                </a:lnTo>
                <a:lnTo>
                  <a:pt x="525594" y="150332"/>
                </a:lnTo>
                <a:lnTo>
                  <a:pt x="525594" y="177179"/>
                </a:lnTo>
                <a:lnTo>
                  <a:pt x="26813" y="177179"/>
                </a:lnTo>
                <a:lnTo>
                  <a:pt x="26813" y="365099"/>
                </a:lnTo>
                <a:close/>
              </a:path>
              <a:path w="525779" h="365125">
                <a:moveTo>
                  <a:pt x="525594" y="150332"/>
                </a:moveTo>
                <a:lnTo>
                  <a:pt x="498781" y="150332"/>
                </a:lnTo>
                <a:lnTo>
                  <a:pt x="498781" y="91274"/>
                </a:lnTo>
                <a:lnTo>
                  <a:pt x="494004" y="65351"/>
                </a:lnTo>
                <a:lnTo>
                  <a:pt x="480681" y="44965"/>
                </a:lnTo>
                <a:lnTo>
                  <a:pt x="460317" y="31626"/>
                </a:lnTo>
                <a:lnTo>
                  <a:pt x="434421" y="26843"/>
                </a:lnTo>
                <a:lnTo>
                  <a:pt x="500993" y="26843"/>
                </a:lnTo>
                <a:lnTo>
                  <a:pt x="518891" y="54361"/>
                </a:lnTo>
                <a:lnTo>
                  <a:pt x="525594" y="91274"/>
                </a:lnTo>
                <a:lnTo>
                  <a:pt x="525594" y="150332"/>
                </a:lnTo>
                <a:close/>
              </a:path>
              <a:path w="525779" h="365125">
                <a:moveTo>
                  <a:pt x="498781" y="284561"/>
                </a:moveTo>
                <a:lnTo>
                  <a:pt x="498781" y="177179"/>
                </a:lnTo>
                <a:lnTo>
                  <a:pt x="525594" y="177179"/>
                </a:lnTo>
                <a:lnTo>
                  <a:pt x="525594" y="273824"/>
                </a:lnTo>
                <a:lnTo>
                  <a:pt x="520652" y="274747"/>
                </a:lnTo>
                <a:lnTo>
                  <a:pt x="514200" y="277179"/>
                </a:lnTo>
                <a:lnTo>
                  <a:pt x="506742" y="280618"/>
                </a:lnTo>
                <a:lnTo>
                  <a:pt x="498781" y="2845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7" name="object 7"/>
          <p:cNvSpPr/>
          <p:nvPr/>
        </p:nvSpPr>
        <p:spPr>
          <a:xfrm>
            <a:off x="11235770" y="6556606"/>
            <a:ext cx="311573" cy="38834"/>
          </a:xfrm>
          <a:custGeom>
            <a:avLst/>
            <a:gdLst/>
            <a:ahLst/>
            <a:cxnLst/>
            <a:rect l="l" t="t" r="r" b="b"/>
            <a:pathLst>
              <a:path w="219075" h="27304">
                <a:moveTo>
                  <a:pt x="208316" y="26999"/>
                </a:moveTo>
                <a:lnTo>
                  <a:pt x="202974" y="26999"/>
                </a:lnTo>
                <a:lnTo>
                  <a:pt x="5339" y="26999"/>
                </a:lnTo>
                <a:lnTo>
                  <a:pt x="0" y="21599"/>
                </a:lnTo>
                <a:lnTo>
                  <a:pt x="0" y="5399"/>
                </a:lnTo>
                <a:lnTo>
                  <a:pt x="5339" y="0"/>
                </a:lnTo>
                <a:lnTo>
                  <a:pt x="208316" y="0"/>
                </a:lnTo>
                <a:lnTo>
                  <a:pt x="218999" y="5399"/>
                </a:lnTo>
                <a:lnTo>
                  <a:pt x="218999" y="21599"/>
                </a:lnTo>
                <a:lnTo>
                  <a:pt x="208316" y="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1885" y="5495449"/>
            <a:ext cx="92585" cy="9258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540178" y="7037511"/>
            <a:ext cx="806478" cy="969038"/>
            <a:chOff x="6707937" y="4090999"/>
            <a:chExt cx="567055" cy="681355"/>
          </a:xfrm>
        </p:grpSpPr>
        <p:sp>
          <p:nvSpPr>
            <p:cNvPr id="10" name="object 10"/>
            <p:cNvSpPr/>
            <p:nvPr/>
          </p:nvSpPr>
          <p:spPr>
            <a:xfrm>
              <a:off x="6707937" y="4090999"/>
              <a:ext cx="567055" cy="681355"/>
            </a:xfrm>
            <a:custGeom>
              <a:avLst/>
              <a:gdLst/>
              <a:ahLst/>
              <a:cxnLst/>
              <a:rect l="l" t="t" r="r" b="b"/>
              <a:pathLst>
                <a:path w="567054" h="681354">
                  <a:moveTo>
                    <a:pt x="561349" y="680999"/>
                  </a:moveTo>
                  <a:lnTo>
                    <a:pt x="5346" y="680999"/>
                  </a:lnTo>
                  <a:lnTo>
                    <a:pt x="0" y="675636"/>
                  </a:lnTo>
                  <a:lnTo>
                    <a:pt x="0" y="5356"/>
                  </a:lnTo>
                  <a:lnTo>
                    <a:pt x="5346" y="0"/>
                  </a:lnTo>
                  <a:lnTo>
                    <a:pt x="561349" y="0"/>
                  </a:lnTo>
                  <a:lnTo>
                    <a:pt x="566699" y="5356"/>
                  </a:lnTo>
                  <a:lnTo>
                    <a:pt x="566699" y="26808"/>
                  </a:lnTo>
                  <a:lnTo>
                    <a:pt x="26729" y="26808"/>
                  </a:lnTo>
                  <a:lnTo>
                    <a:pt x="26729" y="654185"/>
                  </a:lnTo>
                  <a:lnTo>
                    <a:pt x="566699" y="654185"/>
                  </a:lnTo>
                  <a:lnTo>
                    <a:pt x="566699" y="675636"/>
                  </a:lnTo>
                  <a:lnTo>
                    <a:pt x="561349" y="680999"/>
                  </a:lnTo>
                  <a:close/>
                </a:path>
                <a:path w="567054" h="681354">
                  <a:moveTo>
                    <a:pt x="112267" y="123328"/>
                  </a:moveTo>
                  <a:lnTo>
                    <a:pt x="96563" y="120396"/>
                  </a:lnTo>
                  <a:lnTo>
                    <a:pt x="82863" y="111933"/>
                  </a:lnTo>
                  <a:lnTo>
                    <a:pt x="73172" y="98444"/>
                  </a:lnTo>
                  <a:lnTo>
                    <a:pt x="69496" y="80431"/>
                  </a:lnTo>
                  <a:lnTo>
                    <a:pt x="71501" y="68532"/>
                  </a:lnTo>
                  <a:lnTo>
                    <a:pt x="77517" y="57640"/>
                  </a:lnTo>
                  <a:lnTo>
                    <a:pt x="87542" y="48759"/>
                  </a:lnTo>
                  <a:lnTo>
                    <a:pt x="101576" y="42897"/>
                  </a:lnTo>
                  <a:lnTo>
                    <a:pt x="101576" y="26808"/>
                  </a:lnTo>
                  <a:lnTo>
                    <a:pt x="128305" y="26808"/>
                  </a:lnTo>
                  <a:lnTo>
                    <a:pt x="128305" y="42897"/>
                  </a:lnTo>
                  <a:lnTo>
                    <a:pt x="139250" y="48759"/>
                  </a:lnTo>
                  <a:lnTo>
                    <a:pt x="147688" y="57640"/>
                  </a:lnTo>
                  <a:lnTo>
                    <a:pt x="151029" y="64342"/>
                  </a:lnTo>
                  <a:lnTo>
                    <a:pt x="101576" y="64342"/>
                  </a:lnTo>
                  <a:lnTo>
                    <a:pt x="96230" y="75068"/>
                  </a:lnTo>
                  <a:lnTo>
                    <a:pt x="96230" y="91151"/>
                  </a:lnTo>
                  <a:lnTo>
                    <a:pt x="101576" y="96514"/>
                  </a:lnTo>
                  <a:lnTo>
                    <a:pt x="151757" y="96514"/>
                  </a:lnTo>
                  <a:lnTo>
                    <a:pt x="151363" y="98444"/>
                  </a:lnTo>
                  <a:lnTo>
                    <a:pt x="141672" y="111933"/>
                  </a:lnTo>
                  <a:lnTo>
                    <a:pt x="127972" y="120396"/>
                  </a:lnTo>
                  <a:lnTo>
                    <a:pt x="112267" y="123328"/>
                  </a:lnTo>
                  <a:close/>
                </a:path>
                <a:path w="567054" h="681354">
                  <a:moveTo>
                    <a:pt x="224540" y="123328"/>
                  </a:moveTo>
                  <a:lnTo>
                    <a:pt x="208834" y="120396"/>
                  </a:lnTo>
                  <a:lnTo>
                    <a:pt x="195134" y="111933"/>
                  </a:lnTo>
                  <a:lnTo>
                    <a:pt x="185444" y="98444"/>
                  </a:lnTo>
                  <a:lnTo>
                    <a:pt x="181768" y="80431"/>
                  </a:lnTo>
                  <a:lnTo>
                    <a:pt x="184525" y="68532"/>
                  </a:lnTo>
                  <a:lnTo>
                    <a:pt x="191792" y="57640"/>
                  </a:lnTo>
                  <a:lnTo>
                    <a:pt x="202068" y="48759"/>
                  </a:lnTo>
                  <a:lnTo>
                    <a:pt x="213849" y="42897"/>
                  </a:lnTo>
                  <a:lnTo>
                    <a:pt x="213849" y="26808"/>
                  </a:lnTo>
                  <a:lnTo>
                    <a:pt x="240578" y="26808"/>
                  </a:lnTo>
                  <a:lnTo>
                    <a:pt x="240578" y="42897"/>
                  </a:lnTo>
                  <a:lnTo>
                    <a:pt x="251520" y="48759"/>
                  </a:lnTo>
                  <a:lnTo>
                    <a:pt x="259957" y="57640"/>
                  </a:lnTo>
                  <a:lnTo>
                    <a:pt x="263298" y="64342"/>
                  </a:lnTo>
                  <a:lnTo>
                    <a:pt x="219194" y="64342"/>
                  </a:lnTo>
                  <a:lnTo>
                    <a:pt x="208498" y="75068"/>
                  </a:lnTo>
                  <a:lnTo>
                    <a:pt x="208498" y="91151"/>
                  </a:lnTo>
                  <a:lnTo>
                    <a:pt x="219194" y="96514"/>
                  </a:lnTo>
                  <a:lnTo>
                    <a:pt x="264697" y="96514"/>
                  </a:lnTo>
                  <a:lnTo>
                    <a:pt x="264384" y="98444"/>
                  </a:lnTo>
                  <a:lnTo>
                    <a:pt x="255947" y="111933"/>
                  </a:lnTo>
                  <a:lnTo>
                    <a:pt x="242499" y="120396"/>
                  </a:lnTo>
                  <a:lnTo>
                    <a:pt x="224540" y="123328"/>
                  </a:lnTo>
                  <a:close/>
                </a:path>
                <a:path w="567054" h="681354">
                  <a:moveTo>
                    <a:pt x="342154" y="123328"/>
                  </a:moveTo>
                  <a:lnTo>
                    <a:pt x="324195" y="120396"/>
                  </a:lnTo>
                  <a:lnTo>
                    <a:pt x="310747" y="111933"/>
                  </a:lnTo>
                  <a:lnTo>
                    <a:pt x="302311" y="98444"/>
                  </a:lnTo>
                  <a:lnTo>
                    <a:pt x="299387" y="80431"/>
                  </a:lnTo>
                  <a:lnTo>
                    <a:pt x="301308" y="68532"/>
                  </a:lnTo>
                  <a:lnTo>
                    <a:pt x="306738" y="57640"/>
                  </a:lnTo>
                  <a:lnTo>
                    <a:pt x="315174" y="48759"/>
                  </a:lnTo>
                  <a:lnTo>
                    <a:pt x="326117" y="42897"/>
                  </a:lnTo>
                  <a:lnTo>
                    <a:pt x="326117" y="26808"/>
                  </a:lnTo>
                  <a:lnTo>
                    <a:pt x="352846" y="26808"/>
                  </a:lnTo>
                  <a:lnTo>
                    <a:pt x="352846" y="42897"/>
                  </a:lnTo>
                  <a:lnTo>
                    <a:pt x="363791" y="48759"/>
                  </a:lnTo>
                  <a:lnTo>
                    <a:pt x="372229" y="57640"/>
                  </a:lnTo>
                  <a:lnTo>
                    <a:pt x="375570" y="64342"/>
                  </a:lnTo>
                  <a:lnTo>
                    <a:pt x="331462" y="64342"/>
                  </a:lnTo>
                  <a:lnTo>
                    <a:pt x="326117" y="75068"/>
                  </a:lnTo>
                  <a:lnTo>
                    <a:pt x="326117" y="91151"/>
                  </a:lnTo>
                  <a:lnTo>
                    <a:pt x="331462" y="96514"/>
                  </a:lnTo>
                  <a:lnTo>
                    <a:pt x="377044" y="96514"/>
                  </a:lnTo>
                  <a:lnTo>
                    <a:pt x="376740" y="98444"/>
                  </a:lnTo>
                  <a:lnTo>
                    <a:pt x="368888" y="111933"/>
                  </a:lnTo>
                  <a:lnTo>
                    <a:pt x="357025" y="120396"/>
                  </a:lnTo>
                  <a:lnTo>
                    <a:pt x="342154" y="123328"/>
                  </a:lnTo>
                  <a:close/>
                </a:path>
                <a:path w="567054" h="681354">
                  <a:moveTo>
                    <a:pt x="454427" y="123328"/>
                  </a:moveTo>
                  <a:lnTo>
                    <a:pt x="436467" y="120396"/>
                  </a:lnTo>
                  <a:lnTo>
                    <a:pt x="423017" y="111933"/>
                  </a:lnTo>
                  <a:lnTo>
                    <a:pt x="414579" y="98444"/>
                  </a:lnTo>
                  <a:lnTo>
                    <a:pt x="411655" y="80431"/>
                  </a:lnTo>
                  <a:lnTo>
                    <a:pt x="413576" y="68532"/>
                  </a:lnTo>
                  <a:lnTo>
                    <a:pt x="419006" y="57640"/>
                  </a:lnTo>
                  <a:lnTo>
                    <a:pt x="427444" y="48759"/>
                  </a:lnTo>
                  <a:lnTo>
                    <a:pt x="438389" y="42897"/>
                  </a:lnTo>
                  <a:lnTo>
                    <a:pt x="438389" y="26808"/>
                  </a:lnTo>
                  <a:lnTo>
                    <a:pt x="465118" y="26808"/>
                  </a:lnTo>
                  <a:lnTo>
                    <a:pt x="465118" y="42897"/>
                  </a:lnTo>
                  <a:lnTo>
                    <a:pt x="476897" y="48759"/>
                  </a:lnTo>
                  <a:lnTo>
                    <a:pt x="487173" y="57640"/>
                  </a:lnTo>
                  <a:lnTo>
                    <a:pt x="491645" y="64342"/>
                  </a:lnTo>
                  <a:lnTo>
                    <a:pt x="443735" y="64342"/>
                  </a:lnTo>
                  <a:lnTo>
                    <a:pt x="438389" y="75068"/>
                  </a:lnTo>
                  <a:lnTo>
                    <a:pt x="438389" y="91151"/>
                  </a:lnTo>
                  <a:lnTo>
                    <a:pt x="443735" y="96514"/>
                  </a:lnTo>
                  <a:lnTo>
                    <a:pt x="493916" y="96514"/>
                  </a:lnTo>
                  <a:lnTo>
                    <a:pt x="493523" y="98444"/>
                  </a:lnTo>
                  <a:lnTo>
                    <a:pt x="483832" y="111933"/>
                  </a:lnTo>
                  <a:lnTo>
                    <a:pt x="470131" y="120396"/>
                  </a:lnTo>
                  <a:lnTo>
                    <a:pt x="454427" y="123328"/>
                  </a:lnTo>
                  <a:close/>
                </a:path>
                <a:path w="567054" h="681354">
                  <a:moveTo>
                    <a:pt x="566699" y="654185"/>
                  </a:moveTo>
                  <a:lnTo>
                    <a:pt x="539965" y="654185"/>
                  </a:lnTo>
                  <a:lnTo>
                    <a:pt x="539965" y="26808"/>
                  </a:lnTo>
                  <a:lnTo>
                    <a:pt x="566699" y="26808"/>
                  </a:lnTo>
                  <a:lnTo>
                    <a:pt x="566699" y="654185"/>
                  </a:lnTo>
                  <a:close/>
                </a:path>
                <a:path w="567054" h="681354">
                  <a:moveTo>
                    <a:pt x="151757" y="96514"/>
                  </a:moveTo>
                  <a:lnTo>
                    <a:pt x="122959" y="96514"/>
                  </a:lnTo>
                  <a:lnTo>
                    <a:pt x="128305" y="91151"/>
                  </a:lnTo>
                  <a:lnTo>
                    <a:pt x="128305" y="75068"/>
                  </a:lnTo>
                  <a:lnTo>
                    <a:pt x="122959" y="64342"/>
                  </a:lnTo>
                  <a:lnTo>
                    <a:pt x="151029" y="64342"/>
                  </a:lnTo>
                  <a:lnTo>
                    <a:pt x="153118" y="68532"/>
                  </a:lnTo>
                  <a:lnTo>
                    <a:pt x="155039" y="80431"/>
                  </a:lnTo>
                  <a:lnTo>
                    <a:pt x="151757" y="96514"/>
                  </a:lnTo>
                  <a:close/>
                </a:path>
                <a:path w="567054" h="681354">
                  <a:moveTo>
                    <a:pt x="264697" y="96514"/>
                  </a:moveTo>
                  <a:lnTo>
                    <a:pt x="235232" y="96514"/>
                  </a:lnTo>
                  <a:lnTo>
                    <a:pt x="240578" y="91151"/>
                  </a:lnTo>
                  <a:lnTo>
                    <a:pt x="240578" y="75068"/>
                  </a:lnTo>
                  <a:lnTo>
                    <a:pt x="235232" y="64342"/>
                  </a:lnTo>
                  <a:lnTo>
                    <a:pt x="263298" y="64342"/>
                  </a:lnTo>
                  <a:lnTo>
                    <a:pt x="265386" y="68532"/>
                  </a:lnTo>
                  <a:lnTo>
                    <a:pt x="267307" y="80431"/>
                  </a:lnTo>
                  <a:lnTo>
                    <a:pt x="264697" y="96514"/>
                  </a:lnTo>
                  <a:close/>
                </a:path>
                <a:path w="567054" h="681354">
                  <a:moveTo>
                    <a:pt x="377044" y="96514"/>
                  </a:moveTo>
                  <a:lnTo>
                    <a:pt x="347500" y="96514"/>
                  </a:lnTo>
                  <a:lnTo>
                    <a:pt x="352846" y="91151"/>
                  </a:lnTo>
                  <a:lnTo>
                    <a:pt x="352846" y="75068"/>
                  </a:lnTo>
                  <a:lnTo>
                    <a:pt x="347500" y="64342"/>
                  </a:lnTo>
                  <a:lnTo>
                    <a:pt x="375570" y="64342"/>
                  </a:lnTo>
                  <a:lnTo>
                    <a:pt x="377659" y="68532"/>
                  </a:lnTo>
                  <a:lnTo>
                    <a:pt x="379580" y="80431"/>
                  </a:lnTo>
                  <a:lnTo>
                    <a:pt x="377044" y="96514"/>
                  </a:lnTo>
                  <a:close/>
                </a:path>
                <a:path w="567054" h="681354">
                  <a:moveTo>
                    <a:pt x="493916" y="96514"/>
                  </a:moveTo>
                  <a:lnTo>
                    <a:pt x="459773" y="96514"/>
                  </a:lnTo>
                  <a:lnTo>
                    <a:pt x="470464" y="91151"/>
                  </a:lnTo>
                  <a:lnTo>
                    <a:pt x="470464" y="75068"/>
                  </a:lnTo>
                  <a:lnTo>
                    <a:pt x="459773" y="64342"/>
                  </a:lnTo>
                  <a:lnTo>
                    <a:pt x="491645" y="64342"/>
                  </a:lnTo>
                  <a:lnTo>
                    <a:pt x="494441" y="68532"/>
                  </a:lnTo>
                  <a:lnTo>
                    <a:pt x="497199" y="80431"/>
                  </a:lnTo>
                  <a:lnTo>
                    <a:pt x="493916" y="96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60"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537" y="4273562"/>
              <a:ext cx="101699" cy="857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9537" y="4386274"/>
              <a:ext cx="101699" cy="857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98424" y="4295800"/>
              <a:ext cx="407034" cy="338455"/>
            </a:xfrm>
            <a:custGeom>
              <a:avLst/>
              <a:gdLst/>
              <a:ahLst/>
              <a:cxnLst/>
              <a:rect l="l" t="t" r="r" b="b"/>
              <a:pathLst>
                <a:path w="407034" h="338454">
                  <a:moveTo>
                    <a:pt x="385699" y="20993"/>
                  </a:moveTo>
                  <a:lnTo>
                    <a:pt x="374992" y="10490"/>
                  </a:lnTo>
                  <a:lnTo>
                    <a:pt x="364299" y="10490"/>
                  </a:lnTo>
                  <a:lnTo>
                    <a:pt x="353606" y="20993"/>
                  </a:lnTo>
                  <a:lnTo>
                    <a:pt x="337566" y="20993"/>
                  </a:lnTo>
                  <a:lnTo>
                    <a:pt x="337566" y="15748"/>
                  </a:lnTo>
                  <a:lnTo>
                    <a:pt x="332219" y="15748"/>
                  </a:lnTo>
                  <a:lnTo>
                    <a:pt x="326872" y="10490"/>
                  </a:lnTo>
                  <a:lnTo>
                    <a:pt x="326872" y="5245"/>
                  </a:lnTo>
                  <a:lnTo>
                    <a:pt x="316166" y="5245"/>
                  </a:lnTo>
                  <a:lnTo>
                    <a:pt x="307225" y="2374"/>
                  </a:lnTo>
                  <a:lnTo>
                    <a:pt x="296786" y="1968"/>
                  </a:lnTo>
                  <a:lnTo>
                    <a:pt x="285343" y="4508"/>
                  </a:lnTo>
                  <a:lnTo>
                    <a:pt x="273392" y="10490"/>
                  </a:lnTo>
                  <a:lnTo>
                    <a:pt x="262699" y="10490"/>
                  </a:lnTo>
                  <a:lnTo>
                    <a:pt x="262699" y="15748"/>
                  </a:lnTo>
                  <a:lnTo>
                    <a:pt x="251993" y="15748"/>
                  </a:lnTo>
                  <a:lnTo>
                    <a:pt x="246646" y="20993"/>
                  </a:lnTo>
                  <a:lnTo>
                    <a:pt x="241300" y="20993"/>
                  </a:lnTo>
                  <a:lnTo>
                    <a:pt x="230606" y="26238"/>
                  </a:lnTo>
                  <a:lnTo>
                    <a:pt x="225259" y="20993"/>
                  </a:lnTo>
                  <a:lnTo>
                    <a:pt x="219913" y="20993"/>
                  </a:lnTo>
                  <a:lnTo>
                    <a:pt x="219913" y="10490"/>
                  </a:lnTo>
                  <a:lnTo>
                    <a:pt x="209219" y="0"/>
                  </a:lnTo>
                  <a:lnTo>
                    <a:pt x="193167" y="0"/>
                  </a:lnTo>
                  <a:lnTo>
                    <a:pt x="181216" y="977"/>
                  </a:lnTo>
                  <a:lnTo>
                    <a:pt x="146545" y="19761"/>
                  </a:lnTo>
                  <a:lnTo>
                    <a:pt x="142862" y="29768"/>
                  </a:lnTo>
                  <a:lnTo>
                    <a:pt x="145046" y="36741"/>
                  </a:lnTo>
                  <a:lnTo>
                    <a:pt x="150393" y="41998"/>
                  </a:lnTo>
                  <a:lnTo>
                    <a:pt x="155740" y="41998"/>
                  </a:lnTo>
                  <a:lnTo>
                    <a:pt x="161086" y="36741"/>
                  </a:lnTo>
                  <a:lnTo>
                    <a:pt x="169189" y="32893"/>
                  </a:lnTo>
                  <a:lnTo>
                    <a:pt x="177800" y="29527"/>
                  </a:lnTo>
                  <a:lnTo>
                    <a:pt x="187401" y="27152"/>
                  </a:lnTo>
                  <a:lnTo>
                    <a:pt x="198513" y="26238"/>
                  </a:lnTo>
                  <a:lnTo>
                    <a:pt x="198513" y="31496"/>
                  </a:lnTo>
                  <a:lnTo>
                    <a:pt x="204368" y="39204"/>
                  </a:lnTo>
                  <a:lnTo>
                    <a:pt x="213220" y="45935"/>
                  </a:lnTo>
                  <a:lnTo>
                    <a:pt x="224091" y="50685"/>
                  </a:lnTo>
                  <a:lnTo>
                    <a:pt x="235953" y="52489"/>
                  </a:lnTo>
                  <a:lnTo>
                    <a:pt x="241300" y="52489"/>
                  </a:lnTo>
                  <a:lnTo>
                    <a:pt x="241300" y="47244"/>
                  </a:lnTo>
                  <a:lnTo>
                    <a:pt x="246646" y="47244"/>
                  </a:lnTo>
                  <a:lnTo>
                    <a:pt x="254584" y="46342"/>
                  </a:lnTo>
                  <a:lnTo>
                    <a:pt x="262026" y="43967"/>
                  </a:lnTo>
                  <a:lnTo>
                    <a:pt x="268452" y="40601"/>
                  </a:lnTo>
                  <a:lnTo>
                    <a:pt x="273392" y="36741"/>
                  </a:lnTo>
                  <a:lnTo>
                    <a:pt x="278739" y="36741"/>
                  </a:lnTo>
                  <a:lnTo>
                    <a:pt x="278739" y="31496"/>
                  </a:lnTo>
                  <a:lnTo>
                    <a:pt x="284086" y="31496"/>
                  </a:lnTo>
                  <a:lnTo>
                    <a:pt x="289433" y="26238"/>
                  </a:lnTo>
                  <a:lnTo>
                    <a:pt x="310819" y="26238"/>
                  </a:lnTo>
                  <a:lnTo>
                    <a:pt x="310819" y="31496"/>
                  </a:lnTo>
                  <a:lnTo>
                    <a:pt x="316166" y="31496"/>
                  </a:lnTo>
                  <a:lnTo>
                    <a:pt x="321513" y="36741"/>
                  </a:lnTo>
                  <a:lnTo>
                    <a:pt x="321513" y="41998"/>
                  </a:lnTo>
                  <a:lnTo>
                    <a:pt x="326872" y="41998"/>
                  </a:lnTo>
                  <a:lnTo>
                    <a:pt x="339737" y="47078"/>
                  </a:lnTo>
                  <a:lnTo>
                    <a:pt x="353606" y="47244"/>
                  </a:lnTo>
                  <a:lnTo>
                    <a:pt x="367474" y="43472"/>
                  </a:lnTo>
                  <a:lnTo>
                    <a:pt x="380339" y="36741"/>
                  </a:lnTo>
                  <a:lnTo>
                    <a:pt x="385699" y="31496"/>
                  </a:lnTo>
                  <a:lnTo>
                    <a:pt x="385699" y="20993"/>
                  </a:lnTo>
                  <a:close/>
                </a:path>
                <a:path w="407034" h="338454">
                  <a:moveTo>
                    <a:pt x="401586" y="133388"/>
                  </a:moveTo>
                  <a:lnTo>
                    <a:pt x="398399" y="130251"/>
                  </a:lnTo>
                  <a:lnTo>
                    <a:pt x="390880" y="122796"/>
                  </a:lnTo>
                  <a:lnTo>
                    <a:pt x="385521" y="122796"/>
                  </a:lnTo>
                  <a:lnTo>
                    <a:pt x="365455" y="126606"/>
                  </a:lnTo>
                  <a:lnTo>
                    <a:pt x="345376" y="129413"/>
                  </a:lnTo>
                  <a:lnTo>
                    <a:pt x="325297" y="130251"/>
                  </a:lnTo>
                  <a:lnTo>
                    <a:pt x="305231" y="128092"/>
                  </a:lnTo>
                  <a:lnTo>
                    <a:pt x="299872" y="122796"/>
                  </a:lnTo>
                  <a:lnTo>
                    <a:pt x="299872" y="117487"/>
                  </a:lnTo>
                  <a:lnTo>
                    <a:pt x="290093" y="108381"/>
                  </a:lnTo>
                  <a:lnTo>
                    <a:pt x="277799" y="104241"/>
                  </a:lnTo>
                  <a:lnTo>
                    <a:pt x="264490" y="104076"/>
                  </a:lnTo>
                  <a:lnTo>
                    <a:pt x="251701" y="106895"/>
                  </a:lnTo>
                  <a:lnTo>
                    <a:pt x="246341" y="106895"/>
                  </a:lnTo>
                  <a:lnTo>
                    <a:pt x="235635" y="117487"/>
                  </a:lnTo>
                  <a:lnTo>
                    <a:pt x="230289" y="117487"/>
                  </a:lnTo>
                  <a:lnTo>
                    <a:pt x="219583" y="128092"/>
                  </a:lnTo>
                  <a:lnTo>
                    <a:pt x="208876" y="128092"/>
                  </a:lnTo>
                  <a:lnTo>
                    <a:pt x="208876" y="122796"/>
                  </a:lnTo>
                  <a:lnTo>
                    <a:pt x="203517" y="122796"/>
                  </a:lnTo>
                  <a:lnTo>
                    <a:pt x="198170" y="117487"/>
                  </a:lnTo>
                  <a:lnTo>
                    <a:pt x="182105" y="117487"/>
                  </a:lnTo>
                  <a:lnTo>
                    <a:pt x="167055" y="119392"/>
                  </a:lnTo>
                  <a:lnTo>
                    <a:pt x="154012" y="124777"/>
                  </a:lnTo>
                  <a:lnTo>
                    <a:pt x="142963" y="133146"/>
                  </a:lnTo>
                  <a:lnTo>
                    <a:pt x="133934" y="143992"/>
                  </a:lnTo>
                  <a:lnTo>
                    <a:pt x="128587" y="149288"/>
                  </a:lnTo>
                  <a:lnTo>
                    <a:pt x="128587" y="154597"/>
                  </a:lnTo>
                  <a:lnTo>
                    <a:pt x="139280" y="165188"/>
                  </a:lnTo>
                  <a:lnTo>
                    <a:pt x="149987" y="165188"/>
                  </a:lnTo>
                  <a:lnTo>
                    <a:pt x="149987" y="159893"/>
                  </a:lnTo>
                  <a:lnTo>
                    <a:pt x="155346" y="159893"/>
                  </a:lnTo>
                  <a:lnTo>
                    <a:pt x="160286" y="152933"/>
                  </a:lnTo>
                  <a:lnTo>
                    <a:pt x="166725" y="147967"/>
                  </a:lnTo>
                  <a:lnTo>
                    <a:pt x="174167" y="144983"/>
                  </a:lnTo>
                  <a:lnTo>
                    <a:pt x="182105" y="143992"/>
                  </a:lnTo>
                  <a:lnTo>
                    <a:pt x="187464" y="143992"/>
                  </a:lnTo>
                  <a:lnTo>
                    <a:pt x="192811" y="149288"/>
                  </a:lnTo>
                  <a:lnTo>
                    <a:pt x="201764" y="152273"/>
                  </a:lnTo>
                  <a:lnTo>
                    <a:pt x="212217" y="153263"/>
                  </a:lnTo>
                  <a:lnTo>
                    <a:pt x="223685" y="152273"/>
                  </a:lnTo>
                  <a:lnTo>
                    <a:pt x="235635" y="149288"/>
                  </a:lnTo>
                  <a:lnTo>
                    <a:pt x="240995" y="143992"/>
                  </a:lnTo>
                  <a:lnTo>
                    <a:pt x="246341" y="143992"/>
                  </a:lnTo>
                  <a:lnTo>
                    <a:pt x="251701" y="138696"/>
                  </a:lnTo>
                  <a:lnTo>
                    <a:pt x="251701" y="133388"/>
                  </a:lnTo>
                  <a:lnTo>
                    <a:pt x="262407" y="133388"/>
                  </a:lnTo>
                  <a:lnTo>
                    <a:pt x="267754" y="128092"/>
                  </a:lnTo>
                  <a:lnTo>
                    <a:pt x="273113" y="128092"/>
                  </a:lnTo>
                  <a:lnTo>
                    <a:pt x="278460" y="133388"/>
                  </a:lnTo>
                  <a:lnTo>
                    <a:pt x="278460" y="138696"/>
                  </a:lnTo>
                  <a:lnTo>
                    <a:pt x="294525" y="154597"/>
                  </a:lnTo>
                  <a:lnTo>
                    <a:pt x="305231" y="154597"/>
                  </a:lnTo>
                  <a:lnTo>
                    <a:pt x="326136" y="156743"/>
                  </a:lnTo>
                  <a:lnTo>
                    <a:pt x="348056" y="155917"/>
                  </a:lnTo>
                  <a:lnTo>
                    <a:pt x="369963" y="153098"/>
                  </a:lnTo>
                  <a:lnTo>
                    <a:pt x="390880" y="149288"/>
                  </a:lnTo>
                  <a:lnTo>
                    <a:pt x="396227" y="149288"/>
                  </a:lnTo>
                  <a:lnTo>
                    <a:pt x="401586" y="143992"/>
                  </a:lnTo>
                  <a:lnTo>
                    <a:pt x="401586" y="133388"/>
                  </a:lnTo>
                  <a:close/>
                </a:path>
                <a:path w="407034" h="338454">
                  <a:moveTo>
                    <a:pt x="406488" y="289394"/>
                  </a:moveTo>
                  <a:lnTo>
                    <a:pt x="401142" y="283984"/>
                  </a:lnTo>
                  <a:lnTo>
                    <a:pt x="395795" y="278561"/>
                  </a:lnTo>
                  <a:lnTo>
                    <a:pt x="390448" y="278561"/>
                  </a:lnTo>
                  <a:lnTo>
                    <a:pt x="385102" y="283984"/>
                  </a:lnTo>
                  <a:lnTo>
                    <a:pt x="379755" y="283984"/>
                  </a:lnTo>
                  <a:lnTo>
                    <a:pt x="374396" y="278561"/>
                  </a:lnTo>
                  <a:lnTo>
                    <a:pt x="369049" y="278561"/>
                  </a:lnTo>
                  <a:lnTo>
                    <a:pt x="358355" y="273138"/>
                  </a:lnTo>
                  <a:lnTo>
                    <a:pt x="353009" y="273138"/>
                  </a:lnTo>
                  <a:lnTo>
                    <a:pt x="341972" y="274154"/>
                  </a:lnTo>
                  <a:lnTo>
                    <a:pt x="332943" y="277202"/>
                  </a:lnTo>
                  <a:lnTo>
                    <a:pt x="325932" y="282282"/>
                  </a:lnTo>
                  <a:lnTo>
                    <a:pt x="320916" y="289394"/>
                  </a:lnTo>
                  <a:lnTo>
                    <a:pt x="315569" y="289394"/>
                  </a:lnTo>
                  <a:lnTo>
                    <a:pt x="310210" y="294817"/>
                  </a:lnTo>
                  <a:lnTo>
                    <a:pt x="299516" y="294817"/>
                  </a:lnTo>
                  <a:lnTo>
                    <a:pt x="304863" y="289394"/>
                  </a:lnTo>
                  <a:lnTo>
                    <a:pt x="304863" y="283984"/>
                  </a:lnTo>
                  <a:lnTo>
                    <a:pt x="306209" y="267728"/>
                  </a:lnTo>
                  <a:lnTo>
                    <a:pt x="304863" y="259600"/>
                  </a:lnTo>
                  <a:lnTo>
                    <a:pt x="299516" y="251472"/>
                  </a:lnTo>
                  <a:lnTo>
                    <a:pt x="299516" y="246049"/>
                  </a:lnTo>
                  <a:lnTo>
                    <a:pt x="283476" y="246049"/>
                  </a:lnTo>
                  <a:lnTo>
                    <a:pt x="165798" y="305650"/>
                  </a:lnTo>
                  <a:lnTo>
                    <a:pt x="172935" y="283984"/>
                  </a:lnTo>
                  <a:lnTo>
                    <a:pt x="176504" y="273138"/>
                  </a:lnTo>
                  <a:lnTo>
                    <a:pt x="176504" y="262305"/>
                  </a:lnTo>
                  <a:lnTo>
                    <a:pt x="171145" y="256895"/>
                  </a:lnTo>
                  <a:lnTo>
                    <a:pt x="165798" y="256895"/>
                  </a:lnTo>
                  <a:lnTo>
                    <a:pt x="165798" y="251472"/>
                  </a:lnTo>
                  <a:lnTo>
                    <a:pt x="160451" y="256895"/>
                  </a:lnTo>
                  <a:lnTo>
                    <a:pt x="136550" y="259765"/>
                  </a:lnTo>
                  <a:lnTo>
                    <a:pt x="113652" y="267728"/>
                  </a:lnTo>
                  <a:lnTo>
                    <a:pt x="92760" y="279742"/>
                  </a:lnTo>
                  <a:lnTo>
                    <a:pt x="74879" y="294817"/>
                  </a:lnTo>
                  <a:lnTo>
                    <a:pt x="74879" y="267728"/>
                  </a:lnTo>
                  <a:lnTo>
                    <a:pt x="64173" y="256895"/>
                  </a:lnTo>
                  <a:lnTo>
                    <a:pt x="58826" y="256895"/>
                  </a:lnTo>
                  <a:lnTo>
                    <a:pt x="53479" y="262305"/>
                  </a:lnTo>
                  <a:lnTo>
                    <a:pt x="41440" y="268147"/>
                  </a:lnTo>
                  <a:lnTo>
                    <a:pt x="29413" y="276529"/>
                  </a:lnTo>
                  <a:lnTo>
                    <a:pt x="17373" y="285927"/>
                  </a:lnTo>
                  <a:lnTo>
                    <a:pt x="5334" y="294817"/>
                  </a:lnTo>
                  <a:lnTo>
                    <a:pt x="0" y="300228"/>
                  </a:lnTo>
                  <a:lnTo>
                    <a:pt x="0" y="311061"/>
                  </a:lnTo>
                  <a:lnTo>
                    <a:pt x="10693" y="321906"/>
                  </a:lnTo>
                  <a:lnTo>
                    <a:pt x="21386" y="321906"/>
                  </a:lnTo>
                  <a:lnTo>
                    <a:pt x="42786" y="300228"/>
                  </a:lnTo>
                  <a:lnTo>
                    <a:pt x="42786" y="316484"/>
                  </a:lnTo>
                  <a:lnTo>
                    <a:pt x="48133" y="316484"/>
                  </a:lnTo>
                  <a:lnTo>
                    <a:pt x="53314" y="320967"/>
                  </a:lnTo>
                  <a:lnTo>
                    <a:pt x="61506" y="323938"/>
                  </a:lnTo>
                  <a:lnTo>
                    <a:pt x="73710" y="321818"/>
                  </a:lnTo>
                  <a:lnTo>
                    <a:pt x="90919" y="311061"/>
                  </a:lnTo>
                  <a:lnTo>
                    <a:pt x="103035" y="303022"/>
                  </a:lnTo>
                  <a:lnTo>
                    <a:pt x="107721" y="300228"/>
                  </a:lnTo>
                  <a:lnTo>
                    <a:pt x="115658" y="295490"/>
                  </a:lnTo>
                  <a:lnTo>
                    <a:pt x="117068" y="294817"/>
                  </a:lnTo>
                  <a:lnTo>
                    <a:pt x="129286" y="288975"/>
                  </a:lnTo>
                  <a:lnTo>
                    <a:pt x="144411" y="283984"/>
                  </a:lnTo>
                  <a:lnTo>
                    <a:pt x="133705" y="311061"/>
                  </a:lnTo>
                  <a:lnTo>
                    <a:pt x="133705" y="327317"/>
                  </a:lnTo>
                  <a:lnTo>
                    <a:pt x="144411" y="338150"/>
                  </a:lnTo>
                  <a:lnTo>
                    <a:pt x="165798" y="338150"/>
                  </a:lnTo>
                  <a:lnTo>
                    <a:pt x="233197" y="305650"/>
                  </a:lnTo>
                  <a:lnTo>
                    <a:pt x="278130" y="283984"/>
                  </a:lnTo>
                  <a:lnTo>
                    <a:pt x="272770" y="289394"/>
                  </a:lnTo>
                  <a:lnTo>
                    <a:pt x="272770" y="300228"/>
                  </a:lnTo>
                  <a:lnTo>
                    <a:pt x="278130" y="305650"/>
                  </a:lnTo>
                  <a:lnTo>
                    <a:pt x="283476" y="316484"/>
                  </a:lnTo>
                  <a:lnTo>
                    <a:pt x="288823" y="316484"/>
                  </a:lnTo>
                  <a:lnTo>
                    <a:pt x="294170" y="321906"/>
                  </a:lnTo>
                  <a:lnTo>
                    <a:pt x="302945" y="321818"/>
                  </a:lnTo>
                  <a:lnTo>
                    <a:pt x="312216" y="321221"/>
                  </a:lnTo>
                  <a:lnTo>
                    <a:pt x="320497" y="319620"/>
                  </a:lnTo>
                  <a:lnTo>
                    <a:pt x="326263" y="316484"/>
                  </a:lnTo>
                  <a:lnTo>
                    <a:pt x="331609" y="311061"/>
                  </a:lnTo>
                  <a:lnTo>
                    <a:pt x="336956" y="311061"/>
                  </a:lnTo>
                  <a:lnTo>
                    <a:pt x="347662" y="300228"/>
                  </a:lnTo>
                  <a:lnTo>
                    <a:pt x="353009" y="300228"/>
                  </a:lnTo>
                  <a:lnTo>
                    <a:pt x="358355" y="305650"/>
                  </a:lnTo>
                  <a:lnTo>
                    <a:pt x="363702" y="305650"/>
                  </a:lnTo>
                  <a:lnTo>
                    <a:pt x="372567" y="309372"/>
                  </a:lnTo>
                  <a:lnTo>
                    <a:pt x="382422" y="311061"/>
                  </a:lnTo>
                  <a:lnTo>
                    <a:pt x="392290" y="308698"/>
                  </a:lnTo>
                  <a:lnTo>
                    <a:pt x="401142" y="300228"/>
                  </a:lnTo>
                  <a:lnTo>
                    <a:pt x="406488" y="294817"/>
                  </a:lnTo>
                  <a:lnTo>
                    <a:pt x="406488" y="289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60"/>
            </a:p>
          </p:txBody>
        </p:sp>
      </p:grpSp>
      <p:sp>
        <p:nvSpPr>
          <p:cNvPr id="14" name="object 14"/>
          <p:cNvSpPr/>
          <p:nvPr/>
        </p:nvSpPr>
        <p:spPr>
          <a:xfrm>
            <a:off x="10483928" y="7075893"/>
            <a:ext cx="234809" cy="869696"/>
          </a:xfrm>
          <a:custGeom>
            <a:avLst/>
            <a:gdLst/>
            <a:ahLst/>
            <a:cxnLst/>
            <a:rect l="l" t="t" r="r" b="b"/>
            <a:pathLst>
              <a:path w="165100" h="611504">
                <a:moveTo>
                  <a:pt x="58547" y="611094"/>
                </a:moveTo>
                <a:lnTo>
                  <a:pt x="47902" y="611094"/>
                </a:lnTo>
                <a:lnTo>
                  <a:pt x="42579" y="605737"/>
                </a:lnTo>
                <a:lnTo>
                  <a:pt x="42579" y="600374"/>
                </a:lnTo>
                <a:lnTo>
                  <a:pt x="0" y="471723"/>
                </a:lnTo>
                <a:lnTo>
                  <a:pt x="0" y="53603"/>
                </a:lnTo>
                <a:lnTo>
                  <a:pt x="3825" y="31658"/>
                </a:lnTo>
                <a:lnTo>
                  <a:pt x="14636" y="14740"/>
                </a:lnTo>
                <a:lnTo>
                  <a:pt x="31435" y="3852"/>
                </a:lnTo>
                <a:lnTo>
                  <a:pt x="53224" y="0"/>
                </a:lnTo>
                <a:lnTo>
                  <a:pt x="68195" y="1926"/>
                </a:lnTo>
                <a:lnTo>
                  <a:pt x="81168" y="7370"/>
                </a:lnTo>
                <a:lnTo>
                  <a:pt x="92146" y="15829"/>
                </a:lnTo>
                <a:lnTo>
                  <a:pt x="101128" y="26801"/>
                </a:lnTo>
                <a:lnTo>
                  <a:pt x="53224" y="26801"/>
                </a:lnTo>
                <a:lnTo>
                  <a:pt x="42330" y="28728"/>
                </a:lnTo>
                <a:lnTo>
                  <a:pt x="33930" y="34171"/>
                </a:lnTo>
                <a:lnTo>
                  <a:pt x="28524" y="42631"/>
                </a:lnTo>
                <a:lnTo>
                  <a:pt x="26611" y="53603"/>
                </a:lnTo>
                <a:lnTo>
                  <a:pt x="26611" y="241221"/>
                </a:lnTo>
                <a:lnTo>
                  <a:pt x="111773" y="241221"/>
                </a:lnTo>
                <a:lnTo>
                  <a:pt x="111773" y="268023"/>
                </a:lnTo>
                <a:lnTo>
                  <a:pt x="26611" y="268023"/>
                </a:lnTo>
                <a:lnTo>
                  <a:pt x="26611" y="439558"/>
                </a:lnTo>
                <a:lnTo>
                  <a:pt x="111773" y="439558"/>
                </a:lnTo>
                <a:lnTo>
                  <a:pt x="111773" y="466360"/>
                </a:lnTo>
                <a:lnTo>
                  <a:pt x="26611" y="466360"/>
                </a:lnTo>
                <a:lnTo>
                  <a:pt x="53224" y="552133"/>
                </a:lnTo>
                <a:lnTo>
                  <a:pt x="79836" y="552133"/>
                </a:lnTo>
                <a:lnTo>
                  <a:pt x="63870" y="600374"/>
                </a:lnTo>
                <a:lnTo>
                  <a:pt x="63870" y="605737"/>
                </a:lnTo>
                <a:lnTo>
                  <a:pt x="58547" y="611094"/>
                </a:lnTo>
                <a:close/>
              </a:path>
              <a:path w="165100" h="611504">
                <a:moveTo>
                  <a:pt x="111773" y="241221"/>
                </a:moveTo>
                <a:lnTo>
                  <a:pt x="85160" y="241221"/>
                </a:lnTo>
                <a:lnTo>
                  <a:pt x="85160" y="53603"/>
                </a:lnTo>
                <a:lnTo>
                  <a:pt x="82416" y="42631"/>
                </a:lnTo>
                <a:lnTo>
                  <a:pt x="75180" y="34171"/>
                </a:lnTo>
                <a:lnTo>
                  <a:pt x="64951" y="28728"/>
                </a:lnTo>
                <a:lnTo>
                  <a:pt x="53224" y="26801"/>
                </a:lnTo>
                <a:lnTo>
                  <a:pt x="111773" y="26801"/>
                </a:lnTo>
                <a:lnTo>
                  <a:pt x="131317" y="31408"/>
                </a:lnTo>
                <a:lnTo>
                  <a:pt x="148366" y="43552"/>
                </a:lnTo>
                <a:lnTo>
                  <a:pt x="155425" y="53603"/>
                </a:lnTo>
                <a:lnTo>
                  <a:pt x="111773" y="53603"/>
                </a:lnTo>
                <a:lnTo>
                  <a:pt x="111773" y="241221"/>
                </a:lnTo>
                <a:close/>
              </a:path>
              <a:path w="165100" h="611504">
                <a:moveTo>
                  <a:pt x="159677" y="310907"/>
                </a:moveTo>
                <a:lnTo>
                  <a:pt x="143709" y="310907"/>
                </a:lnTo>
                <a:lnTo>
                  <a:pt x="138386" y="305544"/>
                </a:lnTo>
                <a:lnTo>
                  <a:pt x="138386" y="80405"/>
                </a:lnTo>
                <a:lnTo>
                  <a:pt x="136473" y="69432"/>
                </a:lnTo>
                <a:lnTo>
                  <a:pt x="131068" y="60973"/>
                </a:lnTo>
                <a:lnTo>
                  <a:pt x="122668" y="55529"/>
                </a:lnTo>
                <a:lnTo>
                  <a:pt x="111773" y="53603"/>
                </a:lnTo>
                <a:lnTo>
                  <a:pt x="155425" y="53603"/>
                </a:lnTo>
                <a:lnTo>
                  <a:pt x="160425" y="60722"/>
                </a:lnTo>
                <a:lnTo>
                  <a:pt x="164999" y="80405"/>
                </a:lnTo>
                <a:lnTo>
                  <a:pt x="164999" y="305544"/>
                </a:lnTo>
                <a:lnTo>
                  <a:pt x="159677" y="310907"/>
                </a:lnTo>
                <a:close/>
              </a:path>
              <a:path w="165100" h="611504">
                <a:moveTo>
                  <a:pt x="111773" y="439558"/>
                </a:moveTo>
                <a:lnTo>
                  <a:pt x="85160" y="439558"/>
                </a:lnTo>
                <a:lnTo>
                  <a:pt x="85160" y="268023"/>
                </a:lnTo>
                <a:lnTo>
                  <a:pt x="111773" y="268023"/>
                </a:lnTo>
                <a:lnTo>
                  <a:pt x="111773" y="439558"/>
                </a:lnTo>
                <a:close/>
              </a:path>
              <a:path w="165100" h="611504">
                <a:moveTo>
                  <a:pt x="79836" y="552133"/>
                </a:moveTo>
                <a:lnTo>
                  <a:pt x="53224" y="552133"/>
                </a:lnTo>
                <a:lnTo>
                  <a:pt x="79838" y="466360"/>
                </a:lnTo>
                <a:lnTo>
                  <a:pt x="111773" y="466360"/>
                </a:lnTo>
                <a:lnTo>
                  <a:pt x="106450" y="471723"/>
                </a:lnTo>
                <a:lnTo>
                  <a:pt x="79836" y="552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15" name="object 15"/>
          <p:cNvSpPr/>
          <p:nvPr/>
        </p:nvSpPr>
        <p:spPr>
          <a:xfrm>
            <a:off x="10827653" y="5676939"/>
            <a:ext cx="1176754" cy="2858347"/>
          </a:xfrm>
          <a:custGeom>
            <a:avLst/>
            <a:gdLst/>
            <a:ahLst/>
            <a:cxnLst/>
            <a:rect l="l" t="t" r="r" b="b"/>
            <a:pathLst>
              <a:path w="827404" h="2009775">
                <a:moveTo>
                  <a:pt x="265099" y="293077"/>
                </a:moveTo>
                <a:lnTo>
                  <a:pt x="259524" y="268439"/>
                </a:lnTo>
                <a:lnTo>
                  <a:pt x="244436" y="248843"/>
                </a:lnTo>
                <a:lnTo>
                  <a:pt x="239776" y="244881"/>
                </a:lnTo>
                <a:lnTo>
                  <a:pt x="239776" y="295084"/>
                </a:lnTo>
                <a:lnTo>
                  <a:pt x="237363" y="310261"/>
                </a:lnTo>
                <a:lnTo>
                  <a:pt x="228447" y="323913"/>
                </a:lnTo>
                <a:lnTo>
                  <a:pt x="215531" y="336067"/>
                </a:lnTo>
                <a:lnTo>
                  <a:pt x="201117" y="340664"/>
                </a:lnTo>
                <a:lnTo>
                  <a:pt x="185699" y="338239"/>
                </a:lnTo>
                <a:lnTo>
                  <a:pt x="100469" y="270281"/>
                </a:lnTo>
                <a:lnTo>
                  <a:pt x="89801" y="243471"/>
                </a:lnTo>
                <a:lnTo>
                  <a:pt x="89979" y="235432"/>
                </a:lnTo>
                <a:lnTo>
                  <a:pt x="111798" y="203936"/>
                </a:lnTo>
                <a:lnTo>
                  <a:pt x="127127" y="200583"/>
                </a:lnTo>
                <a:lnTo>
                  <a:pt x="135051" y="198399"/>
                </a:lnTo>
                <a:lnTo>
                  <a:pt x="142468" y="199237"/>
                </a:lnTo>
                <a:lnTo>
                  <a:pt x="148882" y="202095"/>
                </a:lnTo>
                <a:lnTo>
                  <a:pt x="153797" y="205943"/>
                </a:lnTo>
                <a:lnTo>
                  <a:pt x="223113" y="270281"/>
                </a:lnTo>
                <a:lnTo>
                  <a:pt x="235191" y="280924"/>
                </a:lnTo>
                <a:lnTo>
                  <a:pt x="239776" y="295084"/>
                </a:lnTo>
                <a:lnTo>
                  <a:pt x="239776" y="244881"/>
                </a:lnTo>
                <a:lnTo>
                  <a:pt x="185166" y="198399"/>
                </a:lnTo>
                <a:lnTo>
                  <a:pt x="144373" y="174777"/>
                </a:lnTo>
                <a:lnTo>
                  <a:pt x="132461" y="173774"/>
                </a:lnTo>
                <a:lnTo>
                  <a:pt x="132461" y="146964"/>
                </a:lnTo>
                <a:lnTo>
                  <a:pt x="63144" y="125514"/>
                </a:lnTo>
                <a:lnTo>
                  <a:pt x="45402" y="114706"/>
                </a:lnTo>
                <a:lnTo>
                  <a:pt x="33159" y="99377"/>
                </a:lnTo>
                <a:lnTo>
                  <a:pt x="27901" y="81026"/>
                </a:lnTo>
                <a:lnTo>
                  <a:pt x="31153" y="61163"/>
                </a:lnTo>
                <a:lnTo>
                  <a:pt x="38823" y="44069"/>
                </a:lnTo>
                <a:lnTo>
                  <a:pt x="52489" y="33020"/>
                </a:lnTo>
                <a:lnTo>
                  <a:pt x="70142" y="27990"/>
                </a:lnTo>
                <a:lnTo>
                  <a:pt x="89801" y="28994"/>
                </a:lnTo>
                <a:lnTo>
                  <a:pt x="132461" y="39712"/>
                </a:lnTo>
                <a:lnTo>
                  <a:pt x="132461" y="27990"/>
                </a:lnTo>
                <a:lnTo>
                  <a:pt x="132461" y="12903"/>
                </a:lnTo>
                <a:lnTo>
                  <a:pt x="95148" y="2184"/>
                </a:lnTo>
                <a:lnTo>
                  <a:pt x="66725" y="0"/>
                </a:lnTo>
                <a:lnTo>
                  <a:pt x="39814" y="8890"/>
                </a:lnTo>
                <a:lnTo>
                  <a:pt x="17907" y="27813"/>
                </a:lnTo>
                <a:lnTo>
                  <a:pt x="4495" y="55803"/>
                </a:lnTo>
                <a:lnTo>
                  <a:pt x="0" y="84366"/>
                </a:lnTo>
                <a:lnTo>
                  <a:pt x="8496" y="111429"/>
                </a:lnTo>
                <a:lnTo>
                  <a:pt x="26987" y="133464"/>
                </a:lnTo>
                <a:lnTo>
                  <a:pt x="52489" y="146964"/>
                </a:lnTo>
                <a:lnTo>
                  <a:pt x="127127" y="173774"/>
                </a:lnTo>
                <a:lnTo>
                  <a:pt x="121805" y="173774"/>
                </a:lnTo>
                <a:lnTo>
                  <a:pt x="79146" y="195224"/>
                </a:lnTo>
                <a:lnTo>
                  <a:pt x="61899" y="230657"/>
                </a:lnTo>
                <a:lnTo>
                  <a:pt x="63144" y="243471"/>
                </a:lnTo>
                <a:lnTo>
                  <a:pt x="76644" y="282689"/>
                </a:lnTo>
                <a:lnTo>
                  <a:pt x="121805" y="318554"/>
                </a:lnTo>
                <a:lnTo>
                  <a:pt x="109893" y="322745"/>
                </a:lnTo>
                <a:lnTo>
                  <a:pt x="79146" y="345363"/>
                </a:lnTo>
                <a:lnTo>
                  <a:pt x="61899" y="380796"/>
                </a:lnTo>
                <a:lnTo>
                  <a:pt x="63144" y="393623"/>
                </a:lnTo>
                <a:lnTo>
                  <a:pt x="76644" y="429818"/>
                </a:lnTo>
                <a:lnTo>
                  <a:pt x="111137" y="463334"/>
                </a:lnTo>
                <a:lnTo>
                  <a:pt x="103136" y="465086"/>
                </a:lnTo>
                <a:lnTo>
                  <a:pt x="95135" y="469366"/>
                </a:lnTo>
                <a:lnTo>
                  <a:pt x="87147" y="474637"/>
                </a:lnTo>
                <a:lnTo>
                  <a:pt x="79146" y="479412"/>
                </a:lnTo>
                <a:lnTo>
                  <a:pt x="72199" y="491401"/>
                </a:lnTo>
                <a:lnTo>
                  <a:pt x="67144" y="503542"/>
                </a:lnTo>
                <a:lnTo>
                  <a:pt x="64147" y="515607"/>
                </a:lnTo>
                <a:lnTo>
                  <a:pt x="63144" y="527672"/>
                </a:lnTo>
                <a:lnTo>
                  <a:pt x="67233" y="539661"/>
                </a:lnTo>
                <a:lnTo>
                  <a:pt x="132461" y="613473"/>
                </a:lnTo>
                <a:lnTo>
                  <a:pt x="175120" y="629564"/>
                </a:lnTo>
                <a:lnTo>
                  <a:pt x="190119" y="627710"/>
                </a:lnTo>
                <a:lnTo>
                  <a:pt x="203111" y="622858"/>
                </a:lnTo>
                <a:lnTo>
                  <a:pt x="214109" y="615988"/>
                </a:lnTo>
                <a:lnTo>
                  <a:pt x="223113" y="608114"/>
                </a:lnTo>
                <a:lnTo>
                  <a:pt x="226656" y="601408"/>
                </a:lnTo>
                <a:lnTo>
                  <a:pt x="235026" y="585571"/>
                </a:lnTo>
                <a:lnTo>
                  <a:pt x="238442" y="560514"/>
                </a:lnTo>
                <a:lnTo>
                  <a:pt x="232854" y="536473"/>
                </a:lnTo>
                <a:lnTo>
                  <a:pt x="217779" y="516953"/>
                </a:lnTo>
                <a:lnTo>
                  <a:pt x="213779" y="513740"/>
                </a:lnTo>
                <a:lnTo>
                  <a:pt x="213779" y="562521"/>
                </a:lnTo>
                <a:lnTo>
                  <a:pt x="210781" y="576097"/>
                </a:lnTo>
                <a:lnTo>
                  <a:pt x="201777" y="586663"/>
                </a:lnTo>
                <a:lnTo>
                  <a:pt x="192036" y="596544"/>
                </a:lnTo>
                <a:lnTo>
                  <a:pt x="179793" y="601408"/>
                </a:lnTo>
                <a:lnTo>
                  <a:pt x="166535" y="600227"/>
                </a:lnTo>
                <a:lnTo>
                  <a:pt x="153797" y="592023"/>
                </a:lnTo>
                <a:lnTo>
                  <a:pt x="105803" y="549122"/>
                </a:lnTo>
                <a:lnTo>
                  <a:pt x="99555" y="545020"/>
                </a:lnTo>
                <a:lnTo>
                  <a:pt x="95808" y="540410"/>
                </a:lnTo>
                <a:lnTo>
                  <a:pt x="93052" y="534797"/>
                </a:lnTo>
                <a:lnTo>
                  <a:pt x="89801" y="527672"/>
                </a:lnTo>
                <a:lnTo>
                  <a:pt x="90728" y="519709"/>
                </a:lnTo>
                <a:lnTo>
                  <a:pt x="127139" y="488124"/>
                </a:lnTo>
                <a:lnTo>
                  <a:pt x="140970" y="489559"/>
                </a:lnTo>
                <a:lnTo>
                  <a:pt x="153797" y="495503"/>
                </a:lnTo>
                <a:lnTo>
                  <a:pt x="201777" y="538403"/>
                </a:lnTo>
                <a:lnTo>
                  <a:pt x="210781" y="548957"/>
                </a:lnTo>
                <a:lnTo>
                  <a:pt x="213779" y="562521"/>
                </a:lnTo>
                <a:lnTo>
                  <a:pt x="213779" y="513740"/>
                </a:lnTo>
                <a:lnTo>
                  <a:pt x="191122" y="495503"/>
                </a:lnTo>
                <a:lnTo>
                  <a:pt x="202196" y="491401"/>
                </a:lnTo>
                <a:lnTo>
                  <a:pt x="208991" y="488124"/>
                </a:lnTo>
                <a:lnTo>
                  <a:pt x="211785" y="486791"/>
                </a:lnTo>
                <a:lnTo>
                  <a:pt x="220357" y="481177"/>
                </a:lnTo>
                <a:lnTo>
                  <a:pt x="228447" y="474052"/>
                </a:lnTo>
                <a:lnTo>
                  <a:pt x="230289" y="470865"/>
                </a:lnTo>
                <a:lnTo>
                  <a:pt x="235445" y="461987"/>
                </a:lnTo>
                <a:lnTo>
                  <a:pt x="240436" y="449922"/>
                </a:lnTo>
                <a:lnTo>
                  <a:pt x="243446" y="437857"/>
                </a:lnTo>
                <a:lnTo>
                  <a:pt x="244436" y="425792"/>
                </a:lnTo>
                <a:lnTo>
                  <a:pt x="242608" y="410718"/>
                </a:lnTo>
                <a:lnTo>
                  <a:pt x="237769" y="397637"/>
                </a:lnTo>
                <a:lnTo>
                  <a:pt x="230936" y="386588"/>
                </a:lnTo>
                <a:lnTo>
                  <a:pt x="223113" y="377532"/>
                </a:lnTo>
                <a:lnTo>
                  <a:pt x="217779" y="373964"/>
                </a:lnTo>
                <a:lnTo>
                  <a:pt x="217779" y="425792"/>
                </a:lnTo>
                <a:lnTo>
                  <a:pt x="216865" y="433832"/>
                </a:lnTo>
                <a:lnTo>
                  <a:pt x="188366" y="467766"/>
                </a:lnTo>
                <a:lnTo>
                  <a:pt x="180454" y="468693"/>
                </a:lnTo>
                <a:lnTo>
                  <a:pt x="172453" y="470865"/>
                </a:lnTo>
                <a:lnTo>
                  <a:pt x="100469" y="420433"/>
                </a:lnTo>
                <a:lnTo>
                  <a:pt x="96558" y="413232"/>
                </a:lnTo>
                <a:lnTo>
                  <a:pt x="93141" y="407022"/>
                </a:lnTo>
                <a:lnTo>
                  <a:pt x="90728" y="400824"/>
                </a:lnTo>
                <a:lnTo>
                  <a:pt x="89801" y="393623"/>
                </a:lnTo>
                <a:lnTo>
                  <a:pt x="89979" y="385572"/>
                </a:lnTo>
                <a:lnTo>
                  <a:pt x="91135" y="377532"/>
                </a:lnTo>
                <a:lnTo>
                  <a:pt x="94310" y="369493"/>
                </a:lnTo>
                <a:lnTo>
                  <a:pt x="100469" y="361442"/>
                </a:lnTo>
                <a:lnTo>
                  <a:pt x="105384" y="354406"/>
                </a:lnTo>
                <a:lnTo>
                  <a:pt x="111798" y="349377"/>
                </a:lnTo>
                <a:lnTo>
                  <a:pt x="119214" y="346367"/>
                </a:lnTo>
                <a:lnTo>
                  <a:pt x="127127" y="345363"/>
                </a:lnTo>
                <a:lnTo>
                  <a:pt x="135051" y="346278"/>
                </a:lnTo>
                <a:lnTo>
                  <a:pt x="142468" y="348716"/>
                </a:lnTo>
                <a:lnTo>
                  <a:pt x="148882" y="352145"/>
                </a:lnTo>
                <a:lnTo>
                  <a:pt x="153797" y="356082"/>
                </a:lnTo>
                <a:lnTo>
                  <a:pt x="201777" y="398983"/>
                </a:lnTo>
                <a:lnTo>
                  <a:pt x="208775" y="403923"/>
                </a:lnTo>
                <a:lnTo>
                  <a:pt x="213779" y="410375"/>
                </a:lnTo>
                <a:lnTo>
                  <a:pt x="216776" y="417830"/>
                </a:lnTo>
                <a:lnTo>
                  <a:pt x="217779" y="425792"/>
                </a:lnTo>
                <a:lnTo>
                  <a:pt x="217779" y="373964"/>
                </a:lnTo>
                <a:lnTo>
                  <a:pt x="207111" y="366814"/>
                </a:lnTo>
                <a:lnTo>
                  <a:pt x="219024" y="364972"/>
                </a:lnTo>
                <a:lnTo>
                  <a:pt x="230441" y="360108"/>
                </a:lnTo>
                <a:lnTo>
                  <a:pt x="240855" y="353237"/>
                </a:lnTo>
                <a:lnTo>
                  <a:pt x="249770" y="345363"/>
                </a:lnTo>
                <a:lnTo>
                  <a:pt x="251955" y="340664"/>
                </a:lnTo>
                <a:lnTo>
                  <a:pt x="261683" y="319722"/>
                </a:lnTo>
                <a:lnTo>
                  <a:pt x="265099" y="293077"/>
                </a:lnTo>
                <a:close/>
              </a:path>
              <a:path w="827404" h="2009775">
                <a:moveTo>
                  <a:pt x="383806" y="1145311"/>
                </a:moveTo>
                <a:lnTo>
                  <a:pt x="381000" y="1134364"/>
                </a:lnTo>
                <a:lnTo>
                  <a:pt x="373634" y="1125931"/>
                </a:lnTo>
                <a:lnTo>
                  <a:pt x="363207" y="1120508"/>
                </a:lnTo>
                <a:lnTo>
                  <a:pt x="356679" y="1119454"/>
                </a:lnTo>
                <a:lnTo>
                  <a:pt x="356679" y="1145311"/>
                </a:lnTo>
                <a:lnTo>
                  <a:pt x="356679" y="1150658"/>
                </a:lnTo>
                <a:lnTo>
                  <a:pt x="345821" y="1150658"/>
                </a:lnTo>
                <a:lnTo>
                  <a:pt x="345821" y="1145311"/>
                </a:lnTo>
                <a:lnTo>
                  <a:pt x="356679" y="1145311"/>
                </a:lnTo>
                <a:lnTo>
                  <a:pt x="356679" y="1119454"/>
                </a:lnTo>
                <a:lnTo>
                  <a:pt x="321500" y="1134364"/>
                </a:lnTo>
                <a:lnTo>
                  <a:pt x="318706" y="1145311"/>
                </a:lnTo>
                <a:lnTo>
                  <a:pt x="321500" y="1159344"/>
                </a:lnTo>
                <a:lnTo>
                  <a:pt x="328866" y="1169365"/>
                </a:lnTo>
                <a:lnTo>
                  <a:pt x="339293" y="1175385"/>
                </a:lnTo>
                <a:lnTo>
                  <a:pt x="351256" y="1177378"/>
                </a:lnTo>
                <a:lnTo>
                  <a:pt x="363207" y="1175385"/>
                </a:lnTo>
                <a:lnTo>
                  <a:pt x="373634" y="1169365"/>
                </a:lnTo>
                <a:lnTo>
                  <a:pt x="381000" y="1159344"/>
                </a:lnTo>
                <a:lnTo>
                  <a:pt x="382739" y="1150658"/>
                </a:lnTo>
                <a:lnTo>
                  <a:pt x="383806" y="1145311"/>
                </a:lnTo>
                <a:close/>
              </a:path>
              <a:path w="827404" h="2009775">
                <a:moveTo>
                  <a:pt x="826808" y="1010653"/>
                </a:moveTo>
                <a:lnTo>
                  <a:pt x="821474" y="1005281"/>
                </a:lnTo>
                <a:lnTo>
                  <a:pt x="800112" y="1005281"/>
                </a:lnTo>
                <a:lnTo>
                  <a:pt x="800112" y="1032116"/>
                </a:lnTo>
                <a:lnTo>
                  <a:pt x="800112" y="1262951"/>
                </a:lnTo>
                <a:lnTo>
                  <a:pt x="255485" y="1262951"/>
                </a:lnTo>
                <a:lnTo>
                  <a:pt x="255485" y="1032116"/>
                </a:lnTo>
                <a:lnTo>
                  <a:pt x="800112" y="1032116"/>
                </a:lnTo>
                <a:lnTo>
                  <a:pt x="800112" y="1005281"/>
                </a:lnTo>
                <a:lnTo>
                  <a:pt x="741375" y="1005281"/>
                </a:lnTo>
                <a:lnTo>
                  <a:pt x="741375" y="812012"/>
                </a:lnTo>
                <a:lnTo>
                  <a:pt x="810793" y="597293"/>
                </a:lnTo>
                <a:lnTo>
                  <a:pt x="813790" y="584288"/>
                </a:lnTo>
                <a:lnTo>
                  <a:pt x="814793" y="569785"/>
                </a:lnTo>
                <a:lnTo>
                  <a:pt x="813790" y="554266"/>
                </a:lnTo>
                <a:lnTo>
                  <a:pt x="810793" y="538238"/>
                </a:lnTo>
                <a:lnTo>
                  <a:pt x="693902" y="114147"/>
                </a:lnTo>
                <a:lnTo>
                  <a:pt x="687984" y="92671"/>
                </a:lnTo>
                <a:lnTo>
                  <a:pt x="677303" y="81953"/>
                </a:lnTo>
                <a:lnTo>
                  <a:pt x="671969" y="81953"/>
                </a:lnTo>
                <a:lnTo>
                  <a:pt x="624662" y="100063"/>
                </a:lnTo>
                <a:lnTo>
                  <a:pt x="591705" y="141579"/>
                </a:lnTo>
                <a:lnTo>
                  <a:pt x="580021" y="195757"/>
                </a:lnTo>
                <a:lnTo>
                  <a:pt x="581190" y="226885"/>
                </a:lnTo>
                <a:lnTo>
                  <a:pt x="592340" y="293662"/>
                </a:lnTo>
                <a:lnTo>
                  <a:pt x="605028" y="355295"/>
                </a:lnTo>
                <a:lnTo>
                  <a:pt x="616953" y="406615"/>
                </a:lnTo>
                <a:lnTo>
                  <a:pt x="625792" y="442468"/>
                </a:lnTo>
                <a:lnTo>
                  <a:pt x="629246" y="457720"/>
                </a:lnTo>
                <a:lnTo>
                  <a:pt x="639927" y="468452"/>
                </a:lnTo>
                <a:lnTo>
                  <a:pt x="645261" y="463080"/>
                </a:lnTo>
                <a:lnTo>
                  <a:pt x="655942" y="463080"/>
                </a:lnTo>
                <a:lnTo>
                  <a:pt x="655942" y="446976"/>
                </a:lnTo>
                <a:lnTo>
                  <a:pt x="650697" y="427596"/>
                </a:lnTo>
                <a:lnTo>
                  <a:pt x="637921" y="376516"/>
                </a:lnTo>
                <a:lnTo>
                  <a:pt x="622160" y="304304"/>
                </a:lnTo>
                <a:lnTo>
                  <a:pt x="607885" y="221513"/>
                </a:lnTo>
                <a:lnTo>
                  <a:pt x="605891" y="195338"/>
                </a:lnTo>
                <a:lnTo>
                  <a:pt x="607885" y="173189"/>
                </a:lnTo>
                <a:lnTo>
                  <a:pt x="635838" y="129997"/>
                </a:lnTo>
                <a:lnTo>
                  <a:pt x="666623" y="114147"/>
                </a:lnTo>
                <a:lnTo>
                  <a:pt x="784098" y="543610"/>
                </a:lnTo>
                <a:lnTo>
                  <a:pt x="787095" y="555688"/>
                </a:lnTo>
                <a:lnTo>
                  <a:pt x="788098" y="567766"/>
                </a:lnTo>
                <a:lnTo>
                  <a:pt x="787095" y="579843"/>
                </a:lnTo>
                <a:lnTo>
                  <a:pt x="784098" y="591921"/>
                </a:lnTo>
                <a:lnTo>
                  <a:pt x="714679" y="806653"/>
                </a:lnTo>
                <a:lnTo>
                  <a:pt x="714679" y="1005281"/>
                </a:lnTo>
                <a:lnTo>
                  <a:pt x="356933" y="1005281"/>
                </a:lnTo>
                <a:lnTo>
                  <a:pt x="356933" y="914019"/>
                </a:lnTo>
                <a:lnTo>
                  <a:pt x="212763" y="720763"/>
                </a:lnTo>
                <a:lnTo>
                  <a:pt x="200748" y="719759"/>
                </a:lnTo>
                <a:lnTo>
                  <a:pt x="188734" y="716737"/>
                </a:lnTo>
                <a:lnTo>
                  <a:pt x="176733" y="711695"/>
                </a:lnTo>
                <a:lnTo>
                  <a:pt x="164719" y="704659"/>
                </a:lnTo>
                <a:lnTo>
                  <a:pt x="330238" y="924763"/>
                </a:lnTo>
                <a:lnTo>
                  <a:pt x="330238" y="1005281"/>
                </a:lnTo>
                <a:lnTo>
                  <a:pt x="234124" y="1005281"/>
                </a:lnTo>
                <a:lnTo>
                  <a:pt x="228777" y="1010653"/>
                </a:lnTo>
                <a:lnTo>
                  <a:pt x="228777" y="2009152"/>
                </a:lnTo>
                <a:lnTo>
                  <a:pt x="255485" y="2009152"/>
                </a:lnTo>
                <a:lnTo>
                  <a:pt x="255485" y="1289786"/>
                </a:lnTo>
                <a:lnTo>
                  <a:pt x="800112" y="1289786"/>
                </a:lnTo>
                <a:lnTo>
                  <a:pt x="800112" y="2009152"/>
                </a:lnTo>
                <a:lnTo>
                  <a:pt x="826808" y="2009152"/>
                </a:lnTo>
                <a:lnTo>
                  <a:pt x="826808" y="1289786"/>
                </a:lnTo>
                <a:lnTo>
                  <a:pt x="826808" y="1262951"/>
                </a:lnTo>
                <a:lnTo>
                  <a:pt x="826808" y="1032116"/>
                </a:lnTo>
                <a:lnTo>
                  <a:pt x="826808" y="1010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16" name="object 16"/>
          <p:cNvSpPr/>
          <p:nvPr/>
        </p:nvSpPr>
        <p:spPr>
          <a:xfrm>
            <a:off x="11211041" y="2944142"/>
            <a:ext cx="266418" cy="571669"/>
          </a:xfrm>
          <a:custGeom>
            <a:avLst/>
            <a:gdLst/>
            <a:ahLst/>
            <a:cxnLst/>
            <a:rect l="l" t="t" r="r" b="b"/>
            <a:pathLst>
              <a:path w="187325" h="401955">
                <a:moveTo>
                  <a:pt x="85610" y="337426"/>
                </a:moveTo>
                <a:lnTo>
                  <a:pt x="80302" y="331876"/>
                </a:lnTo>
                <a:lnTo>
                  <a:pt x="69710" y="331876"/>
                </a:lnTo>
                <a:lnTo>
                  <a:pt x="69710" y="365175"/>
                </a:lnTo>
                <a:lnTo>
                  <a:pt x="80302" y="365175"/>
                </a:lnTo>
                <a:lnTo>
                  <a:pt x="85610" y="359625"/>
                </a:lnTo>
                <a:lnTo>
                  <a:pt x="85610" y="337426"/>
                </a:lnTo>
                <a:close/>
              </a:path>
              <a:path w="187325" h="401955">
                <a:moveTo>
                  <a:pt x="117360" y="337426"/>
                </a:moveTo>
                <a:lnTo>
                  <a:pt x="112052" y="331876"/>
                </a:lnTo>
                <a:lnTo>
                  <a:pt x="106756" y="331876"/>
                </a:lnTo>
                <a:lnTo>
                  <a:pt x="101460" y="337426"/>
                </a:lnTo>
                <a:lnTo>
                  <a:pt x="101460" y="359625"/>
                </a:lnTo>
                <a:lnTo>
                  <a:pt x="106756" y="365175"/>
                </a:lnTo>
                <a:lnTo>
                  <a:pt x="112052" y="365175"/>
                </a:lnTo>
                <a:lnTo>
                  <a:pt x="117360" y="359625"/>
                </a:lnTo>
                <a:lnTo>
                  <a:pt x="117360" y="337426"/>
                </a:lnTo>
                <a:close/>
              </a:path>
              <a:path w="187325" h="401955">
                <a:moveTo>
                  <a:pt x="144348" y="251510"/>
                </a:moveTo>
                <a:lnTo>
                  <a:pt x="138988" y="246113"/>
                </a:lnTo>
                <a:lnTo>
                  <a:pt x="47993" y="246113"/>
                </a:lnTo>
                <a:lnTo>
                  <a:pt x="42646" y="251510"/>
                </a:lnTo>
                <a:lnTo>
                  <a:pt x="42646" y="267703"/>
                </a:lnTo>
                <a:lnTo>
                  <a:pt x="47993" y="273100"/>
                </a:lnTo>
                <a:lnTo>
                  <a:pt x="53352" y="273100"/>
                </a:lnTo>
                <a:lnTo>
                  <a:pt x="138988" y="273100"/>
                </a:lnTo>
                <a:lnTo>
                  <a:pt x="144348" y="267703"/>
                </a:lnTo>
                <a:lnTo>
                  <a:pt x="144348" y="251510"/>
                </a:lnTo>
                <a:close/>
              </a:path>
              <a:path w="187325" h="401955">
                <a:moveTo>
                  <a:pt x="187210" y="74980"/>
                </a:moveTo>
                <a:lnTo>
                  <a:pt x="181521" y="45186"/>
                </a:lnTo>
                <a:lnTo>
                  <a:pt x="165811" y="21412"/>
                </a:lnTo>
                <a:lnTo>
                  <a:pt x="160464" y="17881"/>
                </a:lnTo>
                <a:lnTo>
                  <a:pt x="160464" y="74980"/>
                </a:lnTo>
                <a:lnTo>
                  <a:pt x="160464" y="294576"/>
                </a:lnTo>
                <a:lnTo>
                  <a:pt x="128371" y="294576"/>
                </a:lnTo>
                <a:lnTo>
                  <a:pt x="128371" y="321348"/>
                </a:lnTo>
                <a:lnTo>
                  <a:pt x="128371" y="374916"/>
                </a:lnTo>
                <a:lnTo>
                  <a:pt x="58839" y="374916"/>
                </a:lnTo>
                <a:lnTo>
                  <a:pt x="58839" y="321348"/>
                </a:lnTo>
                <a:lnTo>
                  <a:pt x="128371" y="321348"/>
                </a:lnTo>
                <a:lnTo>
                  <a:pt x="128371" y="294576"/>
                </a:lnTo>
                <a:lnTo>
                  <a:pt x="26746" y="294576"/>
                </a:lnTo>
                <a:lnTo>
                  <a:pt x="26746" y="74980"/>
                </a:lnTo>
                <a:lnTo>
                  <a:pt x="30505" y="55308"/>
                </a:lnTo>
                <a:lnTo>
                  <a:pt x="40792" y="38150"/>
                </a:lnTo>
                <a:lnTo>
                  <a:pt x="56083" y="26022"/>
                </a:lnTo>
                <a:lnTo>
                  <a:pt x="74891" y="21412"/>
                </a:lnTo>
                <a:lnTo>
                  <a:pt x="112331" y="21412"/>
                </a:lnTo>
                <a:lnTo>
                  <a:pt x="131127" y="26022"/>
                </a:lnTo>
                <a:lnTo>
                  <a:pt x="146418" y="38150"/>
                </a:lnTo>
                <a:lnTo>
                  <a:pt x="156705" y="55308"/>
                </a:lnTo>
                <a:lnTo>
                  <a:pt x="160464" y="74980"/>
                </a:lnTo>
                <a:lnTo>
                  <a:pt x="160464" y="17881"/>
                </a:lnTo>
                <a:lnTo>
                  <a:pt x="142074" y="5689"/>
                </a:lnTo>
                <a:lnTo>
                  <a:pt x="112331" y="0"/>
                </a:lnTo>
                <a:lnTo>
                  <a:pt x="74891" y="0"/>
                </a:lnTo>
                <a:lnTo>
                  <a:pt x="45135" y="5689"/>
                </a:lnTo>
                <a:lnTo>
                  <a:pt x="21399" y="21412"/>
                </a:lnTo>
                <a:lnTo>
                  <a:pt x="5689" y="45186"/>
                </a:lnTo>
                <a:lnTo>
                  <a:pt x="0" y="74980"/>
                </a:lnTo>
                <a:lnTo>
                  <a:pt x="0" y="316001"/>
                </a:lnTo>
                <a:lnTo>
                  <a:pt x="5359" y="321348"/>
                </a:lnTo>
                <a:lnTo>
                  <a:pt x="32092" y="321348"/>
                </a:lnTo>
                <a:lnTo>
                  <a:pt x="32092" y="396341"/>
                </a:lnTo>
                <a:lnTo>
                  <a:pt x="37439" y="401688"/>
                </a:lnTo>
                <a:lnTo>
                  <a:pt x="149771" y="401688"/>
                </a:lnTo>
                <a:lnTo>
                  <a:pt x="155117" y="396341"/>
                </a:lnTo>
                <a:lnTo>
                  <a:pt x="155117" y="374916"/>
                </a:lnTo>
                <a:lnTo>
                  <a:pt x="155117" y="321348"/>
                </a:lnTo>
                <a:lnTo>
                  <a:pt x="181864" y="321348"/>
                </a:lnTo>
                <a:lnTo>
                  <a:pt x="187210" y="316001"/>
                </a:lnTo>
                <a:lnTo>
                  <a:pt x="187210" y="294576"/>
                </a:lnTo>
                <a:lnTo>
                  <a:pt x="187210" y="74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grpSp>
        <p:nvGrpSpPr>
          <p:cNvPr id="17" name="object 17"/>
          <p:cNvGrpSpPr/>
          <p:nvPr/>
        </p:nvGrpSpPr>
        <p:grpSpPr>
          <a:xfrm>
            <a:off x="9271307" y="1219200"/>
            <a:ext cx="1650887" cy="3511296"/>
            <a:chOff x="6518888" y="0"/>
            <a:chExt cx="1160780" cy="2468880"/>
          </a:xfrm>
        </p:grpSpPr>
        <p:sp>
          <p:nvSpPr>
            <p:cNvPr id="18" name="object 18"/>
            <p:cNvSpPr/>
            <p:nvPr/>
          </p:nvSpPr>
          <p:spPr>
            <a:xfrm>
              <a:off x="6742849" y="1212824"/>
              <a:ext cx="936625" cy="1256030"/>
            </a:xfrm>
            <a:custGeom>
              <a:avLst/>
              <a:gdLst/>
              <a:ahLst/>
              <a:cxnLst/>
              <a:rect l="l" t="t" r="r" b="b"/>
              <a:pathLst>
                <a:path w="936625" h="1256030">
                  <a:moveTo>
                    <a:pt x="717524" y="482396"/>
                  </a:moveTo>
                  <a:lnTo>
                    <a:pt x="694982" y="447573"/>
                  </a:lnTo>
                  <a:lnTo>
                    <a:pt x="690803" y="446773"/>
                  </a:lnTo>
                  <a:lnTo>
                    <a:pt x="690803" y="477012"/>
                  </a:lnTo>
                  <a:lnTo>
                    <a:pt x="690803" y="487781"/>
                  </a:lnTo>
                  <a:lnTo>
                    <a:pt x="685457" y="493166"/>
                  </a:lnTo>
                  <a:lnTo>
                    <a:pt x="674776" y="493166"/>
                  </a:lnTo>
                  <a:lnTo>
                    <a:pt x="674776" y="471627"/>
                  </a:lnTo>
                  <a:lnTo>
                    <a:pt x="685457" y="471627"/>
                  </a:lnTo>
                  <a:lnTo>
                    <a:pt x="690803" y="477012"/>
                  </a:lnTo>
                  <a:lnTo>
                    <a:pt x="690803" y="446773"/>
                  </a:lnTo>
                  <a:lnTo>
                    <a:pt x="650811" y="467423"/>
                  </a:lnTo>
                  <a:lnTo>
                    <a:pt x="648055" y="482396"/>
                  </a:lnTo>
                  <a:lnTo>
                    <a:pt x="648055" y="493166"/>
                  </a:lnTo>
                  <a:lnTo>
                    <a:pt x="562571" y="563156"/>
                  </a:lnTo>
                  <a:lnTo>
                    <a:pt x="557225" y="563156"/>
                  </a:lnTo>
                  <a:lnTo>
                    <a:pt x="557225" y="590080"/>
                  </a:lnTo>
                  <a:lnTo>
                    <a:pt x="557225" y="600837"/>
                  </a:lnTo>
                  <a:lnTo>
                    <a:pt x="551878" y="606221"/>
                  </a:lnTo>
                  <a:lnTo>
                    <a:pt x="541185" y="606221"/>
                  </a:lnTo>
                  <a:lnTo>
                    <a:pt x="535851" y="600837"/>
                  </a:lnTo>
                  <a:lnTo>
                    <a:pt x="535851" y="590080"/>
                  </a:lnTo>
                  <a:lnTo>
                    <a:pt x="541185" y="584695"/>
                  </a:lnTo>
                  <a:lnTo>
                    <a:pt x="551878" y="584695"/>
                  </a:lnTo>
                  <a:lnTo>
                    <a:pt x="557225" y="590080"/>
                  </a:lnTo>
                  <a:lnTo>
                    <a:pt x="557225" y="563156"/>
                  </a:lnTo>
                  <a:lnTo>
                    <a:pt x="551878" y="557771"/>
                  </a:lnTo>
                  <a:lnTo>
                    <a:pt x="546531" y="557771"/>
                  </a:lnTo>
                  <a:lnTo>
                    <a:pt x="538607" y="558774"/>
                  </a:lnTo>
                  <a:lnTo>
                    <a:pt x="531177" y="561809"/>
                  </a:lnTo>
                  <a:lnTo>
                    <a:pt x="524738" y="566851"/>
                  </a:lnTo>
                  <a:lnTo>
                    <a:pt x="519811" y="573925"/>
                  </a:lnTo>
                  <a:lnTo>
                    <a:pt x="474929" y="557771"/>
                  </a:lnTo>
                  <a:lnTo>
                    <a:pt x="445008" y="547001"/>
                  </a:lnTo>
                  <a:lnTo>
                    <a:pt x="443725" y="541616"/>
                  </a:lnTo>
                  <a:lnTo>
                    <a:pt x="442175" y="535139"/>
                  </a:lnTo>
                  <a:lnTo>
                    <a:pt x="434327" y="524789"/>
                  </a:lnTo>
                  <a:lnTo>
                    <a:pt x="422465" y="517474"/>
                  </a:lnTo>
                  <a:lnTo>
                    <a:pt x="418299" y="516699"/>
                  </a:lnTo>
                  <a:lnTo>
                    <a:pt x="418299" y="547001"/>
                  </a:lnTo>
                  <a:lnTo>
                    <a:pt x="418299" y="557771"/>
                  </a:lnTo>
                  <a:lnTo>
                    <a:pt x="396925" y="557771"/>
                  </a:lnTo>
                  <a:lnTo>
                    <a:pt x="396925" y="547001"/>
                  </a:lnTo>
                  <a:lnTo>
                    <a:pt x="402259" y="541616"/>
                  </a:lnTo>
                  <a:lnTo>
                    <a:pt x="412953" y="541616"/>
                  </a:lnTo>
                  <a:lnTo>
                    <a:pt x="418299" y="547001"/>
                  </a:lnTo>
                  <a:lnTo>
                    <a:pt x="418299" y="516699"/>
                  </a:lnTo>
                  <a:lnTo>
                    <a:pt x="380885" y="525462"/>
                  </a:lnTo>
                  <a:lnTo>
                    <a:pt x="370205" y="552386"/>
                  </a:lnTo>
                  <a:lnTo>
                    <a:pt x="370205" y="557771"/>
                  </a:lnTo>
                  <a:lnTo>
                    <a:pt x="375551" y="563156"/>
                  </a:lnTo>
                  <a:lnTo>
                    <a:pt x="375551" y="568540"/>
                  </a:lnTo>
                  <a:lnTo>
                    <a:pt x="284708" y="676211"/>
                  </a:lnTo>
                  <a:lnTo>
                    <a:pt x="279361" y="676211"/>
                  </a:lnTo>
                  <a:lnTo>
                    <a:pt x="279361" y="703135"/>
                  </a:lnTo>
                  <a:lnTo>
                    <a:pt x="279361" y="719289"/>
                  </a:lnTo>
                  <a:lnTo>
                    <a:pt x="263334" y="719289"/>
                  </a:lnTo>
                  <a:lnTo>
                    <a:pt x="263334" y="703135"/>
                  </a:lnTo>
                  <a:lnTo>
                    <a:pt x="279361" y="703135"/>
                  </a:lnTo>
                  <a:lnTo>
                    <a:pt x="279361" y="676211"/>
                  </a:lnTo>
                  <a:lnTo>
                    <a:pt x="268681" y="676211"/>
                  </a:lnTo>
                  <a:lnTo>
                    <a:pt x="256908" y="679081"/>
                  </a:lnTo>
                  <a:lnTo>
                    <a:pt x="246634" y="686981"/>
                  </a:lnTo>
                  <a:lnTo>
                    <a:pt x="239369" y="698931"/>
                  </a:lnTo>
                  <a:lnTo>
                    <a:pt x="236613" y="713905"/>
                  </a:lnTo>
                  <a:lnTo>
                    <a:pt x="239369" y="725766"/>
                  </a:lnTo>
                  <a:lnTo>
                    <a:pt x="246634" y="736117"/>
                  </a:lnTo>
                  <a:lnTo>
                    <a:pt x="256908" y="743432"/>
                  </a:lnTo>
                  <a:lnTo>
                    <a:pt x="268681" y="746201"/>
                  </a:lnTo>
                  <a:lnTo>
                    <a:pt x="283540" y="743432"/>
                  </a:lnTo>
                  <a:lnTo>
                    <a:pt x="295402" y="736117"/>
                  </a:lnTo>
                  <a:lnTo>
                    <a:pt x="303250" y="725766"/>
                  </a:lnTo>
                  <a:lnTo>
                    <a:pt x="304800" y="719289"/>
                  </a:lnTo>
                  <a:lnTo>
                    <a:pt x="306082" y="713905"/>
                  </a:lnTo>
                  <a:lnTo>
                    <a:pt x="306082" y="703135"/>
                  </a:lnTo>
                  <a:lnTo>
                    <a:pt x="306082" y="697750"/>
                  </a:lnTo>
                  <a:lnTo>
                    <a:pt x="300736" y="692365"/>
                  </a:lnTo>
                  <a:lnTo>
                    <a:pt x="396925" y="584695"/>
                  </a:lnTo>
                  <a:lnTo>
                    <a:pt x="407606" y="584695"/>
                  </a:lnTo>
                  <a:lnTo>
                    <a:pt x="415544" y="583768"/>
                  </a:lnTo>
                  <a:lnTo>
                    <a:pt x="422973" y="581329"/>
                  </a:lnTo>
                  <a:lnTo>
                    <a:pt x="429399" y="577875"/>
                  </a:lnTo>
                  <a:lnTo>
                    <a:pt x="434327" y="573925"/>
                  </a:lnTo>
                  <a:lnTo>
                    <a:pt x="509130" y="595464"/>
                  </a:lnTo>
                  <a:lnTo>
                    <a:pt x="511962" y="610438"/>
                  </a:lnTo>
                  <a:lnTo>
                    <a:pt x="519811" y="622376"/>
                  </a:lnTo>
                  <a:lnTo>
                    <a:pt x="531672" y="630288"/>
                  </a:lnTo>
                  <a:lnTo>
                    <a:pt x="546531" y="633145"/>
                  </a:lnTo>
                  <a:lnTo>
                    <a:pt x="558304" y="630288"/>
                  </a:lnTo>
                  <a:lnTo>
                    <a:pt x="568579" y="622376"/>
                  </a:lnTo>
                  <a:lnTo>
                    <a:pt x="575843" y="610438"/>
                  </a:lnTo>
                  <a:lnTo>
                    <a:pt x="576618" y="606221"/>
                  </a:lnTo>
                  <a:lnTo>
                    <a:pt x="578599" y="595464"/>
                  </a:lnTo>
                  <a:lnTo>
                    <a:pt x="578599" y="584695"/>
                  </a:lnTo>
                  <a:lnTo>
                    <a:pt x="604901" y="563156"/>
                  </a:lnTo>
                  <a:lnTo>
                    <a:pt x="664083" y="514705"/>
                  </a:lnTo>
                  <a:lnTo>
                    <a:pt x="680123" y="514705"/>
                  </a:lnTo>
                  <a:lnTo>
                    <a:pt x="694982" y="511924"/>
                  </a:lnTo>
                  <a:lnTo>
                    <a:pt x="706831" y="504609"/>
                  </a:lnTo>
                  <a:lnTo>
                    <a:pt x="714679" y="494258"/>
                  </a:lnTo>
                  <a:lnTo>
                    <a:pt x="714946" y="493166"/>
                  </a:lnTo>
                  <a:lnTo>
                    <a:pt x="717524" y="482396"/>
                  </a:lnTo>
                  <a:close/>
                </a:path>
                <a:path w="936625" h="1256030">
                  <a:moveTo>
                    <a:pt x="749274" y="1029589"/>
                  </a:moveTo>
                  <a:lnTo>
                    <a:pt x="743927" y="1024039"/>
                  </a:lnTo>
                  <a:lnTo>
                    <a:pt x="738593" y="1024039"/>
                  </a:lnTo>
                  <a:lnTo>
                    <a:pt x="503809" y="1024039"/>
                  </a:lnTo>
                  <a:lnTo>
                    <a:pt x="498475" y="1029589"/>
                  </a:lnTo>
                  <a:lnTo>
                    <a:pt x="498475" y="1040688"/>
                  </a:lnTo>
                  <a:lnTo>
                    <a:pt x="503809" y="1046238"/>
                  </a:lnTo>
                  <a:lnTo>
                    <a:pt x="743927" y="1046238"/>
                  </a:lnTo>
                  <a:lnTo>
                    <a:pt x="749274" y="1040688"/>
                  </a:lnTo>
                  <a:lnTo>
                    <a:pt x="749274" y="1029589"/>
                  </a:lnTo>
                  <a:close/>
                </a:path>
                <a:path w="936625" h="1256030">
                  <a:moveTo>
                    <a:pt x="749274" y="943864"/>
                  </a:moveTo>
                  <a:lnTo>
                    <a:pt x="743927" y="938314"/>
                  </a:lnTo>
                  <a:lnTo>
                    <a:pt x="738593" y="938314"/>
                  </a:lnTo>
                  <a:lnTo>
                    <a:pt x="503809" y="938314"/>
                  </a:lnTo>
                  <a:lnTo>
                    <a:pt x="498475" y="943864"/>
                  </a:lnTo>
                  <a:lnTo>
                    <a:pt x="498475" y="954963"/>
                  </a:lnTo>
                  <a:lnTo>
                    <a:pt x="503809" y="960513"/>
                  </a:lnTo>
                  <a:lnTo>
                    <a:pt x="743927" y="960513"/>
                  </a:lnTo>
                  <a:lnTo>
                    <a:pt x="749274" y="954963"/>
                  </a:lnTo>
                  <a:lnTo>
                    <a:pt x="749274" y="943864"/>
                  </a:lnTo>
                  <a:close/>
                </a:path>
                <a:path w="936625" h="1256030">
                  <a:moveTo>
                    <a:pt x="749274" y="853198"/>
                  </a:moveTo>
                  <a:lnTo>
                    <a:pt x="743927" y="847788"/>
                  </a:lnTo>
                  <a:lnTo>
                    <a:pt x="738593" y="847788"/>
                  </a:lnTo>
                  <a:lnTo>
                    <a:pt x="503809" y="847788"/>
                  </a:lnTo>
                  <a:lnTo>
                    <a:pt x="498475" y="853198"/>
                  </a:lnTo>
                  <a:lnTo>
                    <a:pt x="498475" y="869391"/>
                  </a:lnTo>
                  <a:lnTo>
                    <a:pt x="503809" y="874788"/>
                  </a:lnTo>
                  <a:lnTo>
                    <a:pt x="743927" y="874788"/>
                  </a:lnTo>
                  <a:lnTo>
                    <a:pt x="749274" y="869391"/>
                  </a:lnTo>
                  <a:lnTo>
                    <a:pt x="749274" y="853198"/>
                  </a:lnTo>
                  <a:close/>
                </a:path>
                <a:path w="936625" h="1256030">
                  <a:moveTo>
                    <a:pt x="749274" y="197624"/>
                  </a:moveTo>
                  <a:lnTo>
                    <a:pt x="743927" y="192239"/>
                  </a:lnTo>
                  <a:lnTo>
                    <a:pt x="701167" y="192239"/>
                  </a:lnTo>
                  <a:lnTo>
                    <a:pt x="701167" y="219163"/>
                  </a:lnTo>
                  <a:lnTo>
                    <a:pt x="701167" y="305282"/>
                  </a:lnTo>
                  <a:lnTo>
                    <a:pt x="658406" y="305282"/>
                  </a:lnTo>
                  <a:lnTo>
                    <a:pt x="658406" y="219163"/>
                  </a:lnTo>
                  <a:lnTo>
                    <a:pt x="701167" y="219163"/>
                  </a:lnTo>
                  <a:lnTo>
                    <a:pt x="701167" y="192239"/>
                  </a:lnTo>
                  <a:lnTo>
                    <a:pt x="567550" y="192239"/>
                  </a:lnTo>
                  <a:lnTo>
                    <a:pt x="567550" y="219163"/>
                  </a:lnTo>
                  <a:lnTo>
                    <a:pt x="567550" y="423697"/>
                  </a:lnTo>
                  <a:lnTo>
                    <a:pt x="524789" y="423697"/>
                  </a:lnTo>
                  <a:lnTo>
                    <a:pt x="524789" y="219163"/>
                  </a:lnTo>
                  <a:lnTo>
                    <a:pt x="567550" y="219163"/>
                  </a:lnTo>
                  <a:lnTo>
                    <a:pt x="567550" y="192239"/>
                  </a:lnTo>
                  <a:lnTo>
                    <a:pt x="428574" y="192239"/>
                  </a:lnTo>
                  <a:lnTo>
                    <a:pt x="428574" y="219163"/>
                  </a:lnTo>
                  <a:lnTo>
                    <a:pt x="428574" y="375259"/>
                  </a:lnTo>
                  <a:lnTo>
                    <a:pt x="385813" y="375259"/>
                  </a:lnTo>
                  <a:lnTo>
                    <a:pt x="385813" y="219163"/>
                  </a:lnTo>
                  <a:lnTo>
                    <a:pt x="428574" y="219163"/>
                  </a:lnTo>
                  <a:lnTo>
                    <a:pt x="428574" y="192239"/>
                  </a:lnTo>
                  <a:lnTo>
                    <a:pt x="289610" y="192239"/>
                  </a:lnTo>
                  <a:lnTo>
                    <a:pt x="288696" y="200240"/>
                  </a:lnTo>
                  <a:lnTo>
                    <a:pt x="286270" y="207721"/>
                  </a:lnTo>
                  <a:lnTo>
                    <a:pt x="282841" y="214198"/>
                  </a:lnTo>
                  <a:lnTo>
                    <a:pt x="278917" y="219163"/>
                  </a:lnTo>
                  <a:lnTo>
                    <a:pt x="289610" y="219163"/>
                  </a:lnTo>
                  <a:lnTo>
                    <a:pt x="289610" y="536740"/>
                  </a:lnTo>
                  <a:lnTo>
                    <a:pt x="246849" y="536740"/>
                  </a:lnTo>
                  <a:lnTo>
                    <a:pt x="246849" y="246075"/>
                  </a:lnTo>
                  <a:lnTo>
                    <a:pt x="241503" y="246075"/>
                  </a:lnTo>
                  <a:lnTo>
                    <a:pt x="230822" y="251460"/>
                  </a:lnTo>
                  <a:lnTo>
                    <a:pt x="225475" y="251460"/>
                  </a:lnTo>
                  <a:lnTo>
                    <a:pt x="225475" y="558266"/>
                  </a:lnTo>
                  <a:lnTo>
                    <a:pt x="230822" y="563638"/>
                  </a:lnTo>
                  <a:lnTo>
                    <a:pt x="310984" y="563638"/>
                  </a:lnTo>
                  <a:lnTo>
                    <a:pt x="316331" y="558266"/>
                  </a:lnTo>
                  <a:lnTo>
                    <a:pt x="316331" y="536740"/>
                  </a:lnTo>
                  <a:lnTo>
                    <a:pt x="316331" y="219163"/>
                  </a:lnTo>
                  <a:lnTo>
                    <a:pt x="359092" y="219163"/>
                  </a:lnTo>
                  <a:lnTo>
                    <a:pt x="359092" y="396786"/>
                  </a:lnTo>
                  <a:lnTo>
                    <a:pt x="364439" y="402170"/>
                  </a:lnTo>
                  <a:lnTo>
                    <a:pt x="449961" y="402170"/>
                  </a:lnTo>
                  <a:lnTo>
                    <a:pt x="455307" y="396786"/>
                  </a:lnTo>
                  <a:lnTo>
                    <a:pt x="455307" y="375259"/>
                  </a:lnTo>
                  <a:lnTo>
                    <a:pt x="455307" y="219163"/>
                  </a:lnTo>
                  <a:lnTo>
                    <a:pt x="498055" y="219163"/>
                  </a:lnTo>
                  <a:lnTo>
                    <a:pt x="498055" y="445223"/>
                  </a:lnTo>
                  <a:lnTo>
                    <a:pt x="503402" y="450608"/>
                  </a:lnTo>
                  <a:lnTo>
                    <a:pt x="583577" y="450608"/>
                  </a:lnTo>
                  <a:lnTo>
                    <a:pt x="594271" y="445223"/>
                  </a:lnTo>
                  <a:lnTo>
                    <a:pt x="594271" y="423697"/>
                  </a:lnTo>
                  <a:lnTo>
                    <a:pt x="594271" y="219163"/>
                  </a:lnTo>
                  <a:lnTo>
                    <a:pt x="637032" y="219163"/>
                  </a:lnTo>
                  <a:lnTo>
                    <a:pt x="637032" y="326809"/>
                  </a:lnTo>
                  <a:lnTo>
                    <a:pt x="642378" y="332193"/>
                  </a:lnTo>
                  <a:lnTo>
                    <a:pt x="722541" y="332193"/>
                  </a:lnTo>
                  <a:lnTo>
                    <a:pt x="727887" y="326809"/>
                  </a:lnTo>
                  <a:lnTo>
                    <a:pt x="727887" y="305282"/>
                  </a:lnTo>
                  <a:lnTo>
                    <a:pt x="727887" y="219163"/>
                  </a:lnTo>
                  <a:lnTo>
                    <a:pt x="743927" y="219163"/>
                  </a:lnTo>
                  <a:lnTo>
                    <a:pt x="749274" y="213779"/>
                  </a:lnTo>
                  <a:lnTo>
                    <a:pt x="749274" y="197624"/>
                  </a:lnTo>
                  <a:close/>
                </a:path>
                <a:path w="936625" h="1256030">
                  <a:moveTo>
                    <a:pt x="936599" y="5359"/>
                  </a:moveTo>
                  <a:lnTo>
                    <a:pt x="931252" y="0"/>
                  </a:lnTo>
                  <a:lnTo>
                    <a:pt x="289001" y="0"/>
                  </a:lnTo>
                  <a:lnTo>
                    <a:pt x="289001" y="21463"/>
                  </a:lnTo>
                  <a:lnTo>
                    <a:pt x="909840" y="21463"/>
                  </a:lnTo>
                  <a:lnTo>
                    <a:pt x="909840" y="1228966"/>
                  </a:lnTo>
                  <a:lnTo>
                    <a:pt x="347878" y="1228966"/>
                  </a:lnTo>
                  <a:lnTo>
                    <a:pt x="347878" y="1212862"/>
                  </a:lnTo>
                  <a:lnTo>
                    <a:pt x="347878" y="933792"/>
                  </a:lnTo>
                  <a:lnTo>
                    <a:pt x="347878" y="912329"/>
                  </a:lnTo>
                  <a:lnTo>
                    <a:pt x="342519" y="906970"/>
                  </a:lnTo>
                  <a:lnTo>
                    <a:pt x="321119" y="906970"/>
                  </a:lnTo>
                  <a:lnTo>
                    <a:pt x="321119" y="933792"/>
                  </a:lnTo>
                  <a:lnTo>
                    <a:pt x="321119" y="1212862"/>
                  </a:lnTo>
                  <a:lnTo>
                    <a:pt x="48171" y="933792"/>
                  </a:lnTo>
                  <a:lnTo>
                    <a:pt x="321119" y="933792"/>
                  </a:lnTo>
                  <a:lnTo>
                    <a:pt x="321119" y="906970"/>
                  </a:lnTo>
                  <a:lnTo>
                    <a:pt x="26758" y="906970"/>
                  </a:lnTo>
                  <a:lnTo>
                    <a:pt x="26758" y="289801"/>
                  </a:lnTo>
                  <a:lnTo>
                    <a:pt x="23660" y="284010"/>
                  </a:lnTo>
                  <a:lnTo>
                    <a:pt x="22072" y="275717"/>
                  </a:lnTo>
                  <a:lnTo>
                    <a:pt x="21488" y="266407"/>
                  </a:lnTo>
                  <a:lnTo>
                    <a:pt x="21399" y="236131"/>
                  </a:lnTo>
                  <a:lnTo>
                    <a:pt x="16052" y="236131"/>
                  </a:lnTo>
                  <a:lnTo>
                    <a:pt x="10706" y="241490"/>
                  </a:lnTo>
                  <a:lnTo>
                    <a:pt x="0" y="246862"/>
                  </a:lnTo>
                  <a:lnTo>
                    <a:pt x="0" y="923074"/>
                  </a:lnTo>
                  <a:lnTo>
                    <a:pt x="5346" y="923074"/>
                  </a:lnTo>
                  <a:lnTo>
                    <a:pt x="5346" y="928433"/>
                  </a:lnTo>
                  <a:lnTo>
                    <a:pt x="326466" y="1250442"/>
                  </a:lnTo>
                  <a:lnTo>
                    <a:pt x="326466" y="1255788"/>
                  </a:lnTo>
                  <a:lnTo>
                    <a:pt x="931252" y="1255788"/>
                  </a:lnTo>
                  <a:lnTo>
                    <a:pt x="936599" y="1250442"/>
                  </a:lnTo>
                  <a:lnTo>
                    <a:pt x="936599" y="1228966"/>
                  </a:lnTo>
                  <a:lnTo>
                    <a:pt x="936599" y="53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56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518888" y="0"/>
              <a:ext cx="704215" cy="1544955"/>
            </a:xfrm>
            <a:custGeom>
              <a:avLst/>
              <a:gdLst/>
              <a:ahLst/>
              <a:cxnLst/>
              <a:rect l="l" t="t" r="r" b="b"/>
              <a:pathLst>
                <a:path w="704215" h="1544955">
                  <a:moveTo>
                    <a:pt x="529468" y="563171"/>
                  </a:moveTo>
                  <a:lnTo>
                    <a:pt x="32091" y="563171"/>
                  </a:lnTo>
                  <a:lnTo>
                    <a:pt x="26744" y="552449"/>
                  </a:lnTo>
                  <a:lnTo>
                    <a:pt x="26744" y="0"/>
                  </a:lnTo>
                  <a:lnTo>
                    <a:pt x="53483" y="0"/>
                  </a:lnTo>
                  <a:lnTo>
                    <a:pt x="53483" y="386175"/>
                  </a:lnTo>
                  <a:lnTo>
                    <a:pt x="534814" y="386175"/>
                  </a:lnTo>
                  <a:lnTo>
                    <a:pt x="534814" y="407633"/>
                  </a:lnTo>
                  <a:lnTo>
                    <a:pt x="53483" y="407633"/>
                  </a:lnTo>
                  <a:lnTo>
                    <a:pt x="53483" y="536358"/>
                  </a:lnTo>
                  <a:lnTo>
                    <a:pt x="534814" y="536358"/>
                  </a:lnTo>
                  <a:lnTo>
                    <a:pt x="534814" y="552449"/>
                  </a:lnTo>
                  <a:lnTo>
                    <a:pt x="529468" y="563171"/>
                  </a:lnTo>
                  <a:close/>
                </a:path>
                <a:path w="704215" h="1544955">
                  <a:moveTo>
                    <a:pt x="534814" y="386175"/>
                  </a:moveTo>
                  <a:lnTo>
                    <a:pt x="508075" y="386175"/>
                  </a:lnTo>
                  <a:lnTo>
                    <a:pt x="508075" y="0"/>
                  </a:lnTo>
                  <a:lnTo>
                    <a:pt x="534814" y="0"/>
                  </a:lnTo>
                  <a:lnTo>
                    <a:pt x="534814" y="386175"/>
                  </a:lnTo>
                  <a:close/>
                </a:path>
                <a:path w="704215" h="1544955">
                  <a:moveTo>
                    <a:pt x="534814" y="536358"/>
                  </a:moveTo>
                  <a:lnTo>
                    <a:pt x="508075" y="536358"/>
                  </a:lnTo>
                  <a:lnTo>
                    <a:pt x="508075" y="407633"/>
                  </a:lnTo>
                  <a:lnTo>
                    <a:pt x="534814" y="407633"/>
                  </a:lnTo>
                  <a:lnTo>
                    <a:pt x="534814" y="536358"/>
                  </a:lnTo>
                  <a:close/>
                </a:path>
                <a:path w="704215" h="1544955">
                  <a:moveTo>
                    <a:pt x="74875" y="1340889"/>
                  </a:moveTo>
                  <a:lnTo>
                    <a:pt x="45126" y="1335191"/>
                  </a:lnTo>
                  <a:lnTo>
                    <a:pt x="21393" y="1319436"/>
                  </a:lnTo>
                  <a:lnTo>
                    <a:pt x="5682" y="1295636"/>
                  </a:lnTo>
                  <a:lnTo>
                    <a:pt x="0" y="1265804"/>
                  </a:lnTo>
                  <a:lnTo>
                    <a:pt x="0" y="858170"/>
                  </a:lnTo>
                  <a:lnTo>
                    <a:pt x="6768" y="804035"/>
                  </a:lnTo>
                  <a:lnTo>
                    <a:pt x="26072" y="754925"/>
                  </a:lnTo>
                  <a:lnTo>
                    <a:pt x="56407" y="711847"/>
                  </a:lnTo>
                  <a:lnTo>
                    <a:pt x="96268" y="675806"/>
                  </a:lnTo>
                  <a:lnTo>
                    <a:pt x="96268" y="563171"/>
                  </a:lnTo>
                  <a:lnTo>
                    <a:pt x="123006" y="563171"/>
                  </a:lnTo>
                  <a:lnTo>
                    <a:pt x="122927" y="686621"/>
                  </a:lnTo>
                  <a:lnTo>
                    <a:pt x="117661" y="691896"/>
                  </a:lnTo>
                  <a:lnTo>
                    <a:pt x="117661" y="697264"/>
                  </a:lnTo>
                  <a:lnTo>
                    <a:pt x="78636" y="726176"/>
                  </a:lnTo>
                  <a:lnTo>
                    <a:pt x="50141" y="763636"/>
                  </a:lnTo>
                  <a:lnTo>
                    <a:pt x="32677" y="808137"/>
                  </a:lnTo>
                  <a:lnTo>
                    <a:pt x="26744" y="858170"/>
                  </a:lnTo>
                  <a:lnTo>
                    <a:pt x="26744" y="1265804"/>
                  </a:lnTo>
                  <a:lnTo>
                    <a:pt x="31340" y="1287676"/>
                  </a:lnTo>
                  <a:lnTo>
                    <a:pt x="43456" y="1304016"/>
                  </a:lnTo>
                  <a:lnTo>
                    <a:pt x="60586" y="1313318"/>
                  </a:lnTo>
                  <a:lnTo>
                    <a:pt x="80222" y="1314076"/>
                  </a:lnTo>
                  <a:lnTo>
                    <a:pt x="149752" y="1314076"/>
                  </a:lnTo>
                  <a:lnTo>
                    <a:pt x="149752" y="1324799"/>
                  </a:lnTo>
                  <a:lnTo>
                    <a:pt x="123006" y="1324799"/>
                  </a:lnTo>
                  <a:lnTo>
                    <a:pt x="110976" y="1331836"/>
                  </a:lnTo>
                  <a:lnTo>
                    <a:pt x="98943" y="1336865"/>
                  </a:lnTo>
                  <a:lnTo>
                    <a:pt x="86910" y="1339883"/>
                  </a:lnTo>
                  <a:lnTo>
                    <a:pt x="74875" y="1340889"/>
                  </a:lnTo>
                  <a:close/>
                </a:path>
                <a:path w="704215" h="1544955">
                  <a:moveTo>
                    <a:pt x="690887" y="1106901"/>
                  </a:moveTo>
                  <a:lnTo>
                    <a:pt x="646456" y="1106901"/>
                  </a:lnTo>
                  <a:lnTo>
                    <a:pt x="658739" y="1103297"/>
                  </a:lnTo>
                  <a:lnTo>
                    <a:pt x="668514" y="1094162"/>
                  </a:lnTo>
                  <a:lnTo>
                    <a:pt x="675368" y="1084442"/>
                  </a:lnTo>
                  <a:lnTo>
                    <a:pt x="679213" y="1072710"/>
                  </a:lnTo>
                  <a:lnTo>
                    <a:pt x="679047" y="1060978"/>
                  </a:lnTo>
                  <a:lnTo>
                    <a:pt x="673867" y="1051258"/>
                  </a:lnTo>
                  <a:lnTo>
                    <a:pt x="673867" y="1045890"/>
                  </a:lnTo>
                  <a:lnTo>
                    <a:pt x="668514" y="1045890"/>
                  </a:lnTo>
                  <a:lnTo>
                    <a:pt x="654058" y="1015721"/>
                  </a:lnTo>
                  <a:lnTo>
                    <a:pt x="617039" y="941304"/>
                  </a:lnTo>
                  <a:lnTo>
                    <a:pt x="566985" y="846772"/>
                  </a:lnTo>
                  <a:lnTo>
                    <a:pt x="513421" y="756259"/>
                  </a:lnTo>
                  <a:lnTo>
                    <a:pt x="485343" y="720057"/>
                  </a:lnTo>
                  <a:lnTo>
                    <a:pt x="449245" y="691896"/>
                  </a:lnTo>
                  <a:lnTo>
                    <a:pt x="443898" y="686541"/>
                  </a:lnTo>
                  <a:lnTo>
                    <a:pt x="438546" y="686541"/>
                  </a:lnTo>
                  <a:lnTo>
                    <a:pt x="438546" y="563171"/>
                  </a:lnTo>
                  <a:lnTo>
                    <a:pt x="465290" y="563171"/>
                  </a:lnTo>
                  <a:lnTo>
                    <a:pt x="465290" y="670451"/>
                  </a:lnTo>
                  <a:lnTo>
                    <a:pt x="487433" y="686621"/>
                  </a:lnTo>
                  <a:lnTo>
                    <a:pt x="521694" y="720979"/>
                  </a:lnTo>
                  <a:lnTo>
                    <a:pt x="565031" y="789444"/>
                  </a:lnTo>
                  <a:lnTo>
                    <a:pt x="595155" y="842753"/>
                  </a:lnTo>
                  <a:lnTo>
                    <a:pt x="623782" y="896248"/>
                  </a:lnTo>
                  <a:lnTo>
                    <a:pt x="649510" y="946084"/>
                  </a:lnTo>
                  <a:lnTo>
                    <a:pt x="686652" y="1019390"/>
                  </a:lnTo>
                  <a:lnTo>
                    <a:pt x="695260" y="1035167"/>
                  </a:lnTo>
                  <a:lnTo>
                    <a:pt x="703363" y="1056032"/>
                  </a:lnTo>
                  <a:lnTo>
                    <a:pt x="703947" y="1077402"/>
                  </a:lnTo>
                  <a:lnTo>
                    <a:pt x="697513" y="1097768"/>
                  </a:lnTo>
                  <a:lnTo>
                    <a:pt x="690887" y="1106901"/>
                  </a:lnTo>
                  <a:close/>
                </a:path>
                <a:path w="704215" h="1544955">
                  <a:moveTo>
                    <a:pt x="496105" y="1437433"/>
                  </a:moveTo>
                  <a:lnTo>
                    <a:pt x="449245" y="1437433"/>
                  </a:lnTo>
                  <a:lnTo>
                    <a:pt x="464955" y="1430644"/>
                  </a:lnTo>
                  <a:lnTo>
                    <a:pt x="478659" y="1419331"/>
                  </a:lnTo>
                  <a:lnTo>
                    <a:pt x="488353" y="1405001"/>
                  </a:lnTo>
                  <a:lnTo>
                    <a:pt x="492029" y="1389161"/>
                  </a:lnTo>
                  <a:lnTo>
                    <a:pt x="492029" y="970805"/>
                  </a:lnTo>
                  <a:lnTo>
                    <a:pt x="497376" y="965437"/>
                  </a:lnTo>
                  <a:lnTo>
                    <a:pt x="508075" y="965437"/>
                  </a:lnTo>
                  <a:lnTo>
                    <a:pt x="513421" y="970805"/>
                  </a:lnTo>
                  <a:lnTo>
                    <a:pt x="549072" y="1013709"/>
                  </a:lnTo>
                  <a:lnTo>
                    <a:pt x="513421" y="1013709"/>
                  </a:lnTo>
                  <a:lnTo>
                    <a:pt x="513421" y="1389161"/>
                  </a:lnTo>
                  <a:lnTo>
                    <a:pt x="507823" y="1418993"/>
                  </a:lnTo>
                  <a:lnTo>
                    <a:pt x="496105" y="1437433"/>
                  </a:lnTo>
                  <a:close/>
                </a:path>
                <a:path w="704215" h="1544955">
                  <a:moveTo>
                    <a:pt x="644449" y="1131714"/>
                  </a:moveTo>
                  <a:lnTo>
                    <a:pt x="622889" y="1127691"/>
                  </a:lnTo>
                  <a:lnTo>
                    <a:pt x="604338" y="1115620"/>
                  </a:lnTo>
                  <a:lnTo>
                    <a:pt x="598991" y="1115620"/>
                  </a:lnTo>
                  <a:lnTo>
                    <a:pt x="513421" y="1013709"/>
                  </a:lnTo>
                  <a:lnTo>
                    <a:pt x="549072" y="1013709"/>
                  </a:lnTo>
                  <a:lnTo>
                    <a:pt x="620383" y="1099530"/>
                  </a:lnTo>
                  <a:lnTo>
                    <a:pt x="633170" y="1105478"/>
                  </a:lnTo>
                  <a:lnTo>
                    <a:pt x="646456" y="1106901"/>
                  </a:lnTo>
                  <a:lnTo>
                    <a:pt x="690887" y="1106901"/>
                  </a:lnTo>
                  <a:lnTo>
                    <a:pt x="684561" y="1115620"/>
                  </a:lnTo>
                  <a:lnTo>
                    <a:pt x="666009" y="1127691"/>
                  </a:lnTo>
                  <a:lnTo>
                    <a:pt x="644449" y="1131714"/>
                  </a:lnTo>
                  <a:close/>
                </a:path>
                <a:path w="704215" h="1544955">
                  <a:moveTo>
                    <a:pt x="149752" y="1314076"/>
                  </a:moveTo>
                  <a:lnTo>
                    <a:pt x="80222" y="1314076"/>
                  </a:lnTo>
                  <a:lnTo>
                    <a:pt x="98190" y="1309549"/>
                  </a:lnTo>
                  <a:lnTo>
                    <a:pt x="111644" y="1297982"/>
                  </a:lnTo>
                  <a:lnTo>
                    <a:pt x="120082" y="1282394"/>
                  </a:lnTo>
                  <a:lnTo>
                    <a:pt x="123006" y="1265804"/>
                  </a:lnTo>
                  <a:lnTo>
                    <a:pt x="123006" y="1099530"/>
                  </a:lnTo>
                  <a:lnTo>
                    <a:pt x="128359" y="1088807"/>
                  </a:lnTo>
                  <a:lnTo>
                    <a:pt x="144399" y="1088807"/>
                  </a:lnTo>
                  <a:lnTo>
                    <a:pt x="149752" y="1099530"/>
                  </a:lnTo>
                  <a:lnTo>
                    <a:pt x="149752" y="1314076"/>
                  </a:lnTo>
                  <a:close/>
                </a:path>
                <a:path w="704215" h="1544955">
                  <a:moveTo>
                    <a:pt x="272759" y="1437433"/>
                  </a:moveTo>
                  <a:lnTo>
                    <a:pt x="203229" y="1437433"/>
                  </a:lnTo>
                  <a:lnTo>
                    <a:pt x="218940" y="1430644"/>
                  </a:lnTo>
                  <a:lnTo>
                    <a:pt x="232644" y="1419331"/>
                  </a:lnTo>
                  <a:lnTo>
                    <a:pt x="242338" y="1405001"/>
                  </a:lnTo>
                  <a:lnTo>
                    <a:pt x="246014" y="1389161"/>
                  </a:lnTo>
                  <a:lnTo>
                    <a:pt x="246014" y="1158525"/>
                  </a:lnTo>
                  <a:lnTo>
                    <a:pt x="251367" y="1153170"/>
                  </a:lnTo>
                  <a:lnTo>
                    <a:pt x="262060" y="1153170"/>
                  </a:lnTo>
                  <a:lnTo>
                    <a:pt x="272759" y="1158525"/>
                  </a:lnTo>
                  <a:lnTo>
                    <a:pt x="272759" y="1437433"/>
                  </a:lnTo>
                  <a:close/>
                </a:path>
                <a:path w="704215" h="1544955">
                  <a:moveTo>
                    <a:pt x="373098" y="1517886"/>
                  </a:moveTo>
                  <a:lnTo>
                    <a:pt x="326237" y="1517886"/>
                  </a:lnTo>
                  <a:lnTo>
                    <a:pt x="341947" y="1514114"/>
                  </a:lnTo>
                  <a:lnTo>
                    <a:pt x="355651" y="1503805"/>
                  </a:lnTo>
                  <a:lnTo>
                    <a:pt x="365345" y="1488469"/>
                  </a:lnTo>
                  <a:lnTo>
                    <a:pt x="369021" y="1469614"/>
                  </a:lnTo>
                  <a:lnTo>
                    <a:pt x="369021" y="1158525"/>
                  </a:lnTo>
                  <a:lnTo>
                    <a:pt x="374368" y="1153170"/>
                  </a:lnTo>
                  <a:lnTo>
                    <a:pt x="385068" y="1153170"/>
                  </a:lnTo>
                  <a:lnTo>
                    <a:pt x="390414" y="1158525"/>
                  </a:lnTo>
                  <a:lnTo>
                    <a:pt x="390414" y="1389161"/>
                  </a:lnTo>
                  <a:lnTo>
                    <a:pt x="395094" y="1408770"/>
                  </a:lnTo>
                  <a:lnTo>
                    <a:pt x="407795" y="1425365"/>
                  </a:lnTo>
                  <a:lnTo>
                    <a:pt x="426514" y="1435926"/>
                  </a:lnTo>
                  <a:lnTo>
                    <a:pt x="449245" y="1437433"/>
                  </a:lnTo>
                  <a:lnTo>
                    <a:pt x="496105" y="1437433"/>
                  </a:lnTo>
                  <a:lnTo>
                    <a:pt x="492699" y="1442793"/>
                  </a:lnTo>
                  <a:lnTo>
                    <a:pt x="485161" y="1448156"/>
                  </a:lnTo>
                  <a:lnTo>
                    <a:pt x="390414" y="1448156"/>
                  </a:lnTo>
                  <a:lnTo>
                    <a:pt x="390414" y="1469614"/>
                  </a:lnTo>
                  <a:lnTo>
                    <a:pt x="384816" y="1499446"/>
                  </a:lnTo>
                  <a:lnTo>
                    <a:pt x="373098" y="1517886"/>
                  </a:lnTo>
                  <a:close/>
                </a:path>
                <a:path w="704215" h="1544955">
                  <a:moveTo>
                    <a:pt x="197883" y="1464246"/>
                  </a:moveTo>
                  <a:lnTo>
                    <a:pt x="168134" y="1458548"/>
                  </a:lnTo>
                  <a:lnTo>
                    <a:pt x="144401" y="1442793"/>
                  </a:lnTo>
                  <a:lnTo>
                    <a:pt x="128689" y="1418993"/>
                  </a:lnTo>
                  <a:lnTo>
                    <a:pt x="123006" y="1389161"/>
                  </a:lnTo>
                  <a:lnTo>
                    <a:pt x="123006" y="1324799"/>
                  </a:lnTo>
                  <a:lnTo>
                    <a:pt x="149752" y="1324799"/>
                  </a:lnTo>
                  <a:lnTo>
                    <a:pt x="149752" y="1389161"/>
                  </a:lnTo>
                  <a:lnTo>
                    <a:pt x="153596" y="1408770"/>
                  </a:lnTo>
                  <a:lnTo>
                    <a:pt x="164459" y="1425365"/>
                  </a:lnTo>
                  <a:lnTo>
                    <a:pt x="181338" y="1435926"/>
                  </a:lnTo>
                  <a:lnTo>
                    <a:pt x="203229" y="1437433"/>
                  </a:lnTo>
                  <a:lnTo>
                    <a:pt x="272759" y="1437433"/>
                  </a:lnTo>
                  <a:lnTo>
                    <a:pt x="272759" y="1448156"/>
                  </a:lnTo>
                  <a:lnTo>
                    <a:pt x="246014" y="1448156"/>
                  </a:lnTo>
                  <a:lnTo>
                    <a:pt x="233981" y="1455199"/>
                  </a:lnTo>
                  <a:lnTo>
                    <a:pt x="221949" y="1460227"/>
                  </a:lnTo>
                  <a:lnTo>
                    <a:pt x="209917" y="1463242"/>
                  </a:lnTo>
                  <a:lnTo>
                    <a:pt x="197883" y="1464246"/>
                  </a:lnTo>
                  <a:close/>
                </a:path>
                <a:path w="704215" h="1544955">
                  <a:moveTo>
                    <a:pt x="320890" y="1544699"/>
                  </a:moveTo>
                  <a:lnTo>
                    <a:pt x="291141" y="1539001"/>
                  </a:lnTo>
                  <a:lnTo>
                    <a:pt x="267408" y="1523246"/>
                  </a:lnTo>
                  <a:lnTo>
                    <a:pt x="251697" y="1499446"/>
                  </a:lnTo>
                  <a:lnTo>
                    <a:pt x="246014" y="1469614"/>
                  </a:lnTo>
                  <a:lnTo>
                    <a:pt x="246014" y="1448156"/>
                  </a:lnTo>
                  <a:lnTo>
                    <a:pt x="272759" y="1448156"/>
                  </a:lnTo>
                  <a:lnTo>
                    <a:pt x="272759" y="1469614"/>
                  </a:lnTo>
                  <a:lnTo>
                    <a:pt x="276603" y="1491488"/>
                  </a:lnTo>
                  <a:lnTo>
                    <a:pt x="287466" y="1507831"/>
                  </a:lnTo>
                  <a:lnTo>
                    <a:pt x="304345" y="1517134"/>
                  </a:lnTo>
                  <a:lnTo>
                    <a:pt x="326237" y="1517886"/>
                  </a:lnTo>
                  <a:lnTo>
                    <a:pt x="373098" y="1517886"/>
                  </a:lnTo>
                  <a:lnTo>
                    <a:pt x="369692" y="1523246"/>
                  </a:lnTo>
                  <a:lnTo>
                    <a:pt x="347548" y="1539001"/>
                  </a:lnTo>
                  <a:lnTo>
                    <a:pt x="320890" y="1544699"/>
                  </a:lnTo>
                  <a:close/>
                </a:path>
                <a:path w="704215" h="1544955">
                  <a:moveTo>
                    <a:pt x="443898" y="1464246"/>
                  </a:moveTo>
                  <a:lnTo>
                    <a:pt x="428773" y="1463242"/>
                  </a:lnTo>
                  <a:lnTo>
                    <a:pt x="415151" y="1460227"/>
                  </a:lnTo>
                  <a:lnTo>
                    <a:pt x="402532" y="1455199"/>
                  </a:lnTo>
                  <a:lnTo>
                    <a:pt x="390414" y="1448156"/>
                  </a:lnTo>
                  <a:lnTo>
                    <a:pt x="485161" y="1448156"/>
                  </a:lnTo>
                  <a:lnTo>
                    <a:pt x="470556" y="1458548"/>
                  </a:lnTo>
                  <a:lnTo>
                    <a:pt x="443898" y="1464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60"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54098" y="2461524"/>
            <a:ext cx="6139349" cy="67489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4267" spc="149" dirty="0">
                <a:solidFill>
                  <a:schemeClr val="tx1"/>
                </a:solidFill>
              </a:rPr>
              <a:t>RESULTS</a:t>
            </a:r>
            <a:r>
              <a:rPr sz="4267" spc="156" dirty="0">
                <a:solidFill>
                  <a:schemeClr val="tx1"/>
                </a:solidFill>
              </a:rPr>
              <a:t> </a:t>
            </a:r>
            <a:r>
              <a:rPr sz="4267" spc="128" dirty="0">
                <a:solidFill>
                  <a:schemeClr val="tx1"/>
                </a:solidFill>
              </a:rPr>
              <a:t>MODELS</a:t>
            </a:r>
            <a:r>
              <a:rPr sz="4267" spc="162" dirty="0">
                <a:solidFill>
                  <a:schemeClr val="tx1"/>
                </a:solidFill>
              </a:rPr>
              <a:t> </a:t>
            </a:r>
            <a:r>
              <a:rPr sz="4267" spc="171" dirty="0">
                <a:solidFill>
                  <a:schemeClr val="tx1"/>
                </a:solidFill>
              </a:rPr>
              <a:t>TESTED</a:t>
            </a:r>
            <a:endParaRPr sz="4267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636389"/>
              </p:ext>
            </p:extLst>
          </p:nvPr>
        </p:nvGraphicFramePr>
        <p:xfrm>
          <a:off x="837528" y="3542994"/>
          <a:ext cx="6274472" cy="4322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3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Algorithm</a:t>
                      </a:r>
                      <a:r>
                        <a:rPr sz="20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Na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16" marB="0">
                    <a:lnL w="9525">
                      <a:solidFill>
                        <a:srgbClr val="A5B0FD"/>
                      </a:solidFill>
                      <a:prstDash val="solid"/>
                    </a:lnL>
                    <a:lnR w="9525">
                      <a:solidFill>
                        <a:srgbClr val="A5B0FD"/>
                      </a:solidFill>
                      <a:prstDash val="solid"/>
                    </a:lnR>
                    <a:lnT w="28575">
                      <a:solidFill>
                        <a:srgbClr val="A5B0FD"/>
                      </a:solidFill>
                      <a:prstDash val="solid"/>
                    </a:lnT>
                    <a:lnB w="9525">
                      <a:solidFill>
                        <a:srgbClr val="A5B0F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RMSE</a:t>
                      </a:r>
                    </a:p>
                  </a:txBody>
                  <a:tcPr marL="0" marR="0" marT="2709" marB="0">
                    <a:lnL w="9525">
                      <a:solidFill>
                        <a:srgbClr val="A5B0FD"/>
                      </a:solidFill>
                      <a:prstDash val="solid"/>
                    </a:lnL>
                    <a:lnR w="9525">
                      <a:solidFill>
                        <a:srgbClr val="A5B0FD"/>
                      </a:solidFill>
                      <a:prstDash val="solid"/>
                    </a:lnR>
                    <a:lnT w="28575">
                      <a:solidFill>
                        <a:srgbClr val="A5B0FD"/>
                      </a:solidFill>
                      <a:prstDash val="solid"/>
                    </a:lnT>
                    <a:lnB w="9525">
                      <a:solidFill>
                        <a:srgbClr val="A5B0F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8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02895" marR="76835" indent="378460">
                        <a:lnSpc>
                          <a:spcPct val="102299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Singula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alue  De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om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osition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2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9934" marB="0">
                    <a:lnL w="9525">
                      <a:solidFill>
                        <a:srgbClr val="A5B0FD"/>
                      </a:solidFill>
                      <a:prstDash val="solid"/>
                    </a:lnL>
                    <a:lnR w="9525">
                      <a:solidFill>
                        <a:srgbClr val="A5B0FD"/>
                      </a:solidFill>
                      <a:prstDash val="solid"/>
                    </a:lnR>
                    <a:lnT w="9525">
                      <a:solidFill>
                        <a:srgbClr val="A5B0FD"/>
                      </a:solidFill>
                      <a:prstDash val="solid"/>
                    </a:lnT>
                    <a:lnB w="9525">
                      <a:solidFill>
                        <a:srgbClr val="A5B0FD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600" spc="-40" dirty="0">
                          <a:latin typeface="Tahoma"/>
                          <a:cs typeface="Tahoma"/>
                        </a:rPr>
                        <a:t>.</a:t>
                      </a:r>
                      <a:r>
                        <a:rPr lang="en-ZA" sz="2600" spc="-40" dirty="0">
                          <a:latin typeface="Tahoma"/>
                          <a:cs typeface="Tahoma"/>
                        </a:rPr>
                        <a:t>70</a:t>
                      </a:r>
                      <a:endParaRPr sz="2600" dirty="0">
                        <a:latin typeface="Tahoma"/>
                        <a:cs typeface="Tahoma"/>
                      </a:endParaRPr>
                    </a:p>
                  </a:txBody>
                  <a:tcPr marL="0" marR="0" marT="307058" marB="0">
                    <a:lnL w="9525">
                      <a:solidFill>
                        <a:srgbClr val="A5B0FD"/>
                      </a:solidFill>
                      <a:prstDash val="solid"/>
                    </a:lnL>
                    <a:lnR w="9525">
                      <a:solidFill>
                        <a:srgbClr val="A5B0FD"/>
                      </a:solidFill>
                      <a:prstDash val="solid"/>
                    </a:lnR>
                    <a:lnT w="9525">
                      <a:solidFill>
                        <a:srgbClr val="A5B0FD"/>
                      </a:solidFill>
                      <a:prstDash val="solid"/>
                    </a:lnT>
                    <a:lnB w="9525">
                      <a:solidFill>
                        <a:srgbClr val="A5B0FD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600" spc="-2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asic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709" marB="0">
                    <a:lnL w="9525">
                      <a:solidFill>
                        <a:srgbClr val="A5B0FD"/>
                      </a:solidFill>
                      <a:prstDash val="solid"/>
                    </a:lnL>
                    <a:lnR w="9525">
                      <a:solidFill>
                        <a:srgbClr val="A5B0FD"/>
                      </a:solidFill>
                      <a:prstDash val="solid"/>
                    </a:lnR>
                    <a:lnT w="9525">
                      <a:solidFill>
                        <a:srgbClr val="A5B0FD"/>
                      </a:solidFill>
                      <a:prstDash val="solid"/>
                    </a:lnT>
                    <a:lnB w="9525">
                      <a:solidFill>
                        <a:srgbClr val="A5B0F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600" spc="-55" dirty="0">
                          <a:latin typeface="Tahoma"/>
                          <a:cs typeface="Tahoma"/>
                        </a:rPr>
                        <a:t>.96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307058" marB="0">
                    <a:lnL w="9525">
                      <a:solidFill>
                        <a:srgbClr val="A5B0FD"/>
                      </a:solidFill>
                      <a:prstDash val="solid"/>
                    </a:lnL>
                    <a:lnR w="9525">
                      <a:solidFill>
                        <a:srgbClr val="A5B0FD"/>
                      </a:solidFill>
                      <a:prstDash val="solid"/>
                    </a:lnR>
                    <a:lnT w="9525">
                      <a:solidFill>
                        <a:srgbClr val="A5B0FD"/>
                      </a:solidFill>
                      <a:prstDash val="solid"/>
                    </a:lnT>
                    <a:lnB w="9525">
                      <a:solidFill>
                        <a:srgbClr val="A5B0F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3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600" spc="-2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aseli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709" marB="0">
                    <a:lnL w="9525">
                      <a:solidFill>
                        <a:srgbClr val="A5B0FD"/>
                      </a:solidFill>
                      <a:prstDash val="solid"/>
                    </a:lnL>
                    <a:lnR w="9525">
                      <a:solidFill>
                        <a:srgbClr val="A5B0FD"/>
                      </a:solidFill>
                      <a:prstDash val="solid"/>
                    </a:lnR>
                    <a:lnT w="9525">
                      <a:solidFill>
                        <a:srgbClr val="A5B0FD"/>
                      </a:solidFill>
                      <a:prstDash val="solid"/>
                    </a:lnT>
                    <a:lnB w="28575">
                      <a:solidFill>
                        <a:srgbClr val="A5B0F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600" spc="-80" dirty="0">
                          <a:latin typeface="Tahoma"/>
                          <a:cs typeface="Tahoma"/>
                        </a:rPr>
                        <a:t>.87</a:t>
                      </a:r>
                      <a:endParaRPr sz="2600" dirty="0">
                        <a:latin typeface="Tahoma"/>
                        <a:cs typeface="Tahoma"/>
                      </a:endParaRPr>
                    </a:p>
                  </a:txBody>
                  <a:tcPr marL="0" marR="0" marT="307058" marB="0">
                    <a:lnL w="9525">
                      <a:solidFill>
                        <a:srgbClr val="A5B0FD"/>
                      </a:solidFill>
                      <a:prstDash val="solid"/>
                    </a:lnL>
                    <a:lnR w="9525">
                      <a:solidFill>
                        <a:srgbClr val="A5B0FD"/>
                      </a:solidFill>
                      <a:prstDash val="solid"/>
                    </a:lnR>
                    <a:lnT w="9525">
                      <a:solidFill>
                        <a:srgbClr val="A5B0FD"/>
                      </a:solidFill>
                      <a:prstDash val="solid"/>
                    </a:lnT>
                    <a:lnB w="28575">
                      <a:solidFill>
                        <a:srgbClr val="A5B0F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46863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2400" b="1" spc="70" dirty="0">
                <a:latin typeface="Arial" panose="020B0604020202020204" pitchFamily="34" charset="0"/>
                <a:cs typeface="Arial" panose="020B0604020202020204" pitchFamily="34" charset="0"/>
              </a:rPr>
              <a:t>RECOMMENDING CONTENT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333500"/>
            <a:ext cx="52197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1090" dirty="0">
                <a:solidFill>
                  <a:schemeClr val="tx1"/>
                </a:solidFill>
              </a:rPr>
              <a:t>FUTURE</a:t>
            </a:r>
            <a:r>
              <a:rPr sz="6800" spc="-275" dirty="0">
                <a:solidFill>
                  <a:schemeClr val="tx1"/>
                </a:solidFill>
              </a:rPr>
              <a:t> </a:t>
            </a:r>
            <a:r>
              <a:rPr sz="6800" spc="-2220" dirty="0">
                <a:solidFill>
                  <a:schemeClr val="tx1"/>
                </a:solidFill>
              </a:rPr>
              <a:t>W</a:t>
            </a:r>
            <a:r>
              <a:rPr sz="6800" spc="-1155" dirty="0">
                <a:solidFill>
                  <a:schemeClr val="tx1"/>
                </a:solidFill>
              </a:rPr>
              <a:t>ORK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759710"/>
            <a:ext cx="11668125" cy="40847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spc="-97" baseline="-4694" dirty="0">
                <a:cs typeface="Arial" panose="020B0604020202020204" pitchFamily="34" charset="0"/>
              </a:rPr>
              <a:t>▸</a:t>
            </a:r>
            <a:r>
              <a:rPr sz="4000" spc="719" baseline="-4694" dirty="0">
                <a:cs typeface="Arial" panose="020B0604020202020204" pitchFamily="34" charset="0"/>
              </a:rPr>
              <a:t> </a:t>
            </a:r>
            <a:r>
              <a:rPr lang="en-ZA" sz="4000" spc="719" baseline="-4694" dirty="0">
                <a:cs typeface="Arial" panose="020B0604020202020204" pitchFamily="34" charset="0"/>
              </a:rPr>
              <a:t>Aids in the selection process for undecided customer</a:t>
            </a:r>
            <a:r>
              <a:rPr lang="en-ZA" sz="4000" spc="719" baseline="-469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4000" spc="-97" baseline="-4694" dirty="0">
                <a:latin typeface="Arial" panose="020B0604020202020204" pitchFamily="34" charset="0"/>
                <a:cs typeface="Arial" panose="020B0604020202020204" pitchFamily="34" charset="0"/>
              </a:rPr>
              <a:t>▸</a:t>
            </a:r>
            <a:r>
              <a:rPr sz="4000" spc="735" baseline="-469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4000" spc="5" dirty="0">
                <a:latin typeface="+mj-lt"/>
                <a:cs typeface="Arial" panose="020B0604020202020204" pitchFamily="34" charset="0"/>
              </a:rPr>
              <a:t>Natural Language Processing based recommendations</a:t>
            </a:r>
            <a:endParaRPr sz="4000" dirty="0">
              <a:latin typeface="+mj-lt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712" baseline="-4694" dirty="0">
                <a:latin typeface="Lucida Sans Unicode"/>
                <a:cs typeface="Lucida Sans Unicode"/>
              </a:rPr>
              <a:t> </a:t>
            </a:r>
            <a:r>
              <a:rPr sz="3400" spc="65" dirty="0">
                <a:latin typeface="Arial"/>
                <a:cs typeface="Arial"/>
              </a:rPr>
              <a:t>Sentiment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spc="-20" dirty="0">
                <a:latin typeface="Arial"/>
                <a:cs typeface="Arial"/>
              </a:rPr>
              <a:t>analysis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spc="145" dirty="0">
                <a:latin typeface="Arial"/>
                <a:cs typeface="Arial"/>
              </a:rPr>
              <a:t>of</a:t>
            </a:r>
            <a:r>
              <a:rPr sz="3400" spc="-15" dirty="0">
                <a:latin typeface="Arial"/>
                <a:cs typeface="Arial"/>
              </a:rPr>
              <a:t> </a:t>
            </a:r>
            <a:r>
              <a:rPr sz="3400" spc="35" dirty="0">
                <a:latin typeface="Arial"/>
                <a:cs typeface="Arial"/>
              </a:rPr>
              <a:t>reviews</a:t>
            </a:r>
            <a:endParaRPr sz="3400" dirty="0">
              <a:latin typeface="Arial"/>
              <a:cs typeface="Arial"/>
            </a:endParaRPr>
          </a:p>
          <a:p>
            <a:pPr marL="457200" marR="890905" indent="-444500">
              <a:lnSpc>
                <a:spcPct val="111500"/>
              </a:lnSpc>
              <a:spcBef>
                <a:spcPts val="2650"/>
              </a:spcBef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719" baseline="-4694" dirty="0">
                <a:latin typeface="Lucida Sans Unicode"/>
                <a:cs typeface="Lucida Sans Unicode"/>
              </a:rPr>
              <a:t> </a:t>
            </a:r>
            <a:r>
              <a:rPr sz="3400" spc="5" dirty="0">
                <a:latin typeface="Arial"/>
                <a:cs typeface="Arial"/>
              </a:rPr>
              <a:t>Analysis</a:t>
            </a:r>
            <a:r>
              <a:rPr sz="3400" spc="-90" dirty="0">
                <a:latin typeface="Arial"/>
                <a:cs typeface="Arial"/>
              </a:rPr>
              <a:t> </a:t>
            </a:r>
            <a:r>
              <a:rPr sz="3400" spc="145" dirty="0">
                <a:latin typeface="Arial"/>
                <a:cs typeface="Arial"/>
              </a:rPr>
              <a:t>of</a:t>
            </a:r>
            <a:r>
              <a:rPr sz="3400" spc="-15" dirty="0">
                <a:latin typeface="Arial"/>
                <a:cs typeface="Arial"/>
              </a:rPr>
              <a:t> </a:t>
            </a:r>
            <a:r>
              <a:rPr sz="3400" spc="35" dirty="0">
                <a:latin typeface="Arial"/>
                <a:cs typeface="Arial"/>
              </a:rPr>
              <a:t>screenplay</a:t>
            </a:r>
            <a:r>
              <a:rPr sz="3400" spc="-90" dirty="0">
                <a:latin typeface="Arial"/>
                <a:cs typeface="Arial"/>
              </a:rPr>
              <a:t> </a:t>
            </a:r>
            <a:r>
              <a:rPr sz="3400" spc="25" dirty="0">
                <a:latin typeface="Arial"/>
                <a:cs typeface="Arial"/>
              </a:rPr>
              <a:t>source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spc="45" dirty="0">
                <a:latin typeface="Arial"/>
                <a:cs typeface="Arial"/>
              </a:rPr>
              <a:t>e.g.</a:t>
            </a:r>
            <a:r>
              <a:rPr sz="3400" spc="-195" dirty="0">
                <a:latin typeface="Arial"/>
                <a:cs typeface="Arial"/>
              </a:rPr>
              <a:t> </a:t>
            </a:r>
            <a:r>
              <a:rPr sz="3400" spc="70" dirty="0">
                <a:latin typeface="Arial"/>
                <a:cs typeface="Arial"/>
              </a:rPr>
              <a:t>based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spc="135" dirty="0">
                <a:latin typeface="Arial"/>
                <a:cs typeface="Arial"/>
              </a:rPr>
              <a:t>on</a:t>
            </a:r>
            <a:r>
              <a:rPr sz="3400" spc="-90" dirty="0">
                <a:latin typeface="Arial"/>
                <a:cs typeface="Arial"/>
              </a:rPr>
              <a:t> </a:t>
            </a:r>
            <a:r>
              <a:rPr sz="3400" spc="90" dirty="0">
                <a:latin typeface="Arial"/>
                <a:cs typeface="Arial"/>
              </a:rPr>
              <a:t>novel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spc="-90" dirty="0">
                <a:latin typeface="Arial"/>
                <a:cs typeface="Arial"/>
              </a:rPr>
              <a:t>vs </a:t>
            </a:r>
            <a:r>
              <a:rPr sz="3400" spc="-930" dirty="0">
                <a:latin typeface="Arial"/>
                <a:cs typeface="Arial"/>
              </a:rPr>
              <a:t> </a:t>
            </a:r>
            <a:r>
              <a:rPr sz="3400" spc="114" dirty="0">
                <a:latin typeface="Arial"/>
                <a:cs typeface="Arial"/>
              </a:rPr>
              <a:t>original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81445">
              <a:lnSpc>
                <a:spcPct val="100000"/>
              </a:lnSpc>
              <a:spcBef>
                <a:spcPts val="100"/>
              </a:spcBef>
            </a:pPr>
            <a:r>
              <a:rPr spc="-1700" dirty="0">
                <a:solidFill>
                  <a:schemeClr val="tx1"/>
                </a:solidFill>
              </a:rPr>
              <a:t>THANK</a:t>
            </a:r>
            <a:r>
              <a:rPr spc="-380" dirty="0">
                <a:solidFill>
                  <a:schemeClr val="tx1"/>
                </a:solidFill>
              </a:rPr>
              <a:t> </a:t>
            </a:r>
            <a:r>
              <a:rPr spc="-1910" dirty="0">
                <a:solidFill>
                  <a:schemeClr val="tx1"/>
                </a:solidFill>
              </a:rPr>
              <a:t>YOU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600" y="2220462"/>
            <a:ext cx="5217103" cy="52283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43053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2400" b="1" spc="70" dirty="0">
                <a:latin typeface="Trebuchet MS"/>
                <a:cs typeface="Trebuchet MS"/>
              </a:rPr>
              <a:t>RECOMMENDING CONTENT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28750"/>
            <a:ext cx="6158865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-615" dirty="0">
                <a:solidFill>
                  <a:srgbClr val="C41C2D"/>
                </a:solidFill>
              </a:rPr>
              <a:t>APPENDIX</a:t>
            </a:r>
            <a:r>
              <a:rPr sz="4050" spc="-165" dirty="0">
                <a:solidFill>
                  <a:srgbClr val="C41C2D"/>
                </a:solidFill>
              </a:rPr>
              <a:t> </a:t>
            </a:r>
            <a:r>
              <a:rPr sz="4050" spc="335" dirty="0">
                <a:solidFill>
                  <a:srgbClr val="C41C2D"/>
                </a:solidFill>
              </a:rPr>
              <a:t>-</a:t>
            </a:r>
            <a:r>
              <a:rPr sz="4050" spc="-165" dirty="0">
                <a:solidFill>
                  <a:srgbClr val="C41C2D"/>
                </a:solidFill>
              </a:rPr>
              <a:t> </a:t>
            </a:r>
            <a:r>
              <a:rPr sz="4050" spc="-500" dirty="0">
                <a:solidFill>
                  <a:srgbClr val="C41C2D"/>
                </a:solidFill>
              </a:rPr>
              <a:t>NETFLIX</a:t>
            </a:r>
            <a:r>
              <a:rPr sz="4050" spc="-165" dirty="0">
                <a:solidFill>
                  <a:srgbClr val="C41C2D"/>
                </a:solidFill>
              </a:rPr>
              <a:t> </a:t>
            </a:r>
            <a:r>
              <a:rPr sz="4050" spc="-605" dirty="0">
                <a:solidFill>
                  <a:srgbClr val="C41C2D"/>
                </a:solidFill>
              </a:rPr>
              <a:t>ORIGINAL</a:t>
            </a:r>
            <a:r>
              <a:rPr sz="4050" spc="-165" dirty="0">
                <a:solidFill>
                  <a:srgbClr val="C41C2D"/>
                </a:solidFill>
              </a:rPr>
              <a:t> </a:t>
            </a:r>
            <a:r>
              <a:rPr sz="4050" spc="-1300" dirty="0">
                <a:solidFill>
                  <a:srgbClr val="C41C2D"/>
                </a:solidFill>
              </a:rPr>
              <a:t>M</a:t>
            </a:r>
            <a:r>
              <a:rPr sz="4050" spc="-1080" dirty="0">
                <a:solidFill>
                  <a:srgbClr val="C41C2D"/>
                </a:solidFill>
              </a:rPr>
              <a:t>O</a:t>
            </a:r>
            <a:r>
              <a:rPr sz="4050" spc="-440" dirty="0">
                <a:solidFill>
                  <a:srgbClr val="C41C2D"/>
                </a:solidFill>
              </a:rPr>
              <a:t>VIES</a:t>
            </a:r>
            <a:endParaRPr sz="40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13" y="2791177"/>
            <a:ext cx="6174160" cy="61910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0508" y="1677014"/>
            <a:ext cx="5316209" cy="27231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99400" y="4889500"/>
            <a:ext cx="3895090" cy="369570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40" dirty="0">
                <a:solidFill>
                  <a:srgbClr val="AA1728"/>
                </a:solidFill>
                <a:latin typeface="Arial"/>
                <a:cs typeface="Arial"/>
              </a:rPr>
              <a:t>Runtime: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3000" spc="245" dirty="0">
                <a:solidFill>
                  <a:srgbClr val="AA1728"/>
                </a:solidFill>
                <a:latin typeface="Arial"/>
                <a:cs typeface="Arial"/>
              </a:rPr>
              <a:t>~</a:t>
            </a:r>
            <a:r>
              <a:rPr sz="3000" spc="-114" dirty="0">
                <a:solidFill>
                  <a:srgbClr val="AA1728"/>
                </a:solidFill>
                <a:latin typeface="Arial"/>
                <a:cs typeface="Arial"/>
              </a:rPr>
              <a:t> </a:t>
            </a:r>
            <a:r>
              <a:rPr sz="3000" spc="114" dirty="0">
                <a:solidFill>
                  <a:srgbClr val="AA1728"/>
                </a:solidFill>
                <a:latin typeface="Arial"/>
                <a:cs typeface="Arial"/>
              </a:rPr>
              <a:t>99</a:t>
            </a:r>
            <a:r>
              <a:rPr sz="3000" spc="-110" dirty="0">
                <a:solidFill>
                  <a:srgbClr val="AA1728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AA1728"/>
                </a:solidFill>
                <a:latin typeface="Arial"/>
                <a:cs typeface="Arial"/>
              </a:rPr>
              <a:t>minutes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00">
              <a:latin typeface="Arial"/>
              <a:cs typeface="Arial"/>
            </a:endParaRPr>
          </a:p>
          <a:p>
            <a:pPr marL="12700" marR="5080">
              <a:lnSpc>
                <a:spcPct val="147200"/>
              </a:lnSpc>
              <a:spcBef>
                <a:spcPts val="2985"/>
              </a:spcBef>
            </a:pPr>
            <a:r>
              <a:rPr sz="3000" spc="-50" dirty="0">
                <a:solidFill>
                  <a:srgbClr val="AA1728"/>
                </a:solidFill>
                <a:latin typeface="Arial"/>
                <a:cs typeface="Arial"/>
              </a:rPr>
              <a:t>Release </a:t>
            </a:r>
            <a:r>
              <a:rPr sz="3000" spc="114" dirty="0">
                <a:solidFill>
                  <a:srgbClr val="AA1728"/>
                </a:solidFill>
                <a:latin typeface="Arial"/>
                <a:cs typeface="Arial"/>
              </a:rPr>
              <a:t>month: </a:t>
            </a:r>
            <a:r>
              <a:rPr sz="3000" spc="120" dirty="0">
                <a:solidFill>
                  <a:srgbClr val="AA1728"/>
                </a:solidFill>
                <a:latin typeface="Arial"/>
                <a:cs typeface="Arial"/>
              </a:rPr>
              <a:t> </a:t>
            </a:r>
            <a:r>
              <a:rPr sz="3000" spc="114" dirty="0">
                <a:solidFill>
                  <a:srgbClr val="AA1728"/>
                </a:solidFill>
                <a:latin typeface="Arial"/>
                <a:cs typeface="Arial"/>
              </a:rPr>
              <a:t>November/December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5143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2400" spc="70" dirty="0">
                <a:solidFill>
                  <a:schemeClr val="tx1"/>
                </a:solidFill>
                <a:latin typeface="Trebuchet MS"/>
                <a:cs typeface="Trebuchet MS"/>
              </a:rPr>
              <a:t>RECOMMENDING CONTENT</a:t>
            </a:r>
            <a:endParaRPr sz="24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97000"/>
            <a:ext cx="45154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760" dirty="0">
                <a:latin typeface="Calibri"/>
                <a:cs typeface="Calibri"/>
              </a:rPr>
              <a:t>APPENDIX</a:t>
            </a:r>
            <a:r>
              <a:rPr sz="5000" b="1" spc="-204" dirty="0">
                <a:latin typeface="Calibri"/>
                <a:cs typeface="Calibri"/>
              </a:rPr>
              <a:t> </a:t>
            </a:r>
            <a:r>
              <a:rPr sz="5000" b="1" spc="409" dirty="0">
                <a:latin typeface="Calibri"/>
                <a:cs typeface="Calibri"/>
              </a:rPr>
              <a:t>-</a:t>
            </a:r>
            <a:r>
              <a:rPr sz="5000" b="1" spc="-204" dirty="0">
                <a:latin typeface="Calibri"/>
                <a:cs typeface="Calibri"/>
              </a:rPr>
              <a:t> </a:t>
            </a:r>
            <a:r>
              <a:rPr sz="5000" b="1" spc="-484" dirty="0">
                <a:latin typeface="Calibri"/>
                <a:cs typeface="Calibri"/>
              </a:rPr>
              <a:t>LIFECYCLE</a:t>
            </a:r>
            <a:endParaRPr sz="5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8996" y="1601850"/>
            <a:ext cx="5570220" cy="4384040"/>
            <a:chOff x="5378996" y="1601850"/>
            <a:chExt cx="5570220" cy="4384040"/>
          </a:xfrm>
        </p:grpSpPr>
        <p:sp>
          <p:nvSpPr>
            <p:cNvPr id="5" name="object 5"/>
            <p:cNvSpPr/>
            <p:nvPr/>
          </p:nvSpPr>
          <p:spPr>
            <a:xfrm>
              <a:off x="5410746" y="1633600"/>
              <a:ext cx="2183765" cy="2183765"/>
            </a:xfrm>
            <a:custGeom>
              <a:avLst/>
              <a:gdLst/>
              <a:ahLst/>
              <a:cxnLst/>
              <a:rect l="l" t="t" r="r" b="b"/>
              <a:pathLst>
                <a:path w="2183765" h="2183765">
                  <a:moveTo>
                    <a:pt x="1114309" y="0"/>
                  </a:moveTo>
                  <a:lnTo>
                    <a:pt x="1068997" y="0"/>
                  </a:lnTo>
                  <a:lnTo>
                    <a:pt x="1023717" y="1868"/>
                  </a:lnTo>
                  <a:lnTo>
                    <a:pt x="978530" y="5606"/>
                  </a:lnTo>
                  <a:lnTo>
                    <a:pt x="933501" y="11213"/>
                  </a:lnTo>
                  <a:lnTo>
                    <a:pt x="888692" y="18688"/>
                  </a:lnTo>
                  <a:lnTo>
                    <a:pt x="844164" y="28032"/>
                  </a:lnTo>
                  <a:lnTo>
                    <a:pt x="799982" y="39245"/>
                  </a:lnTo>
                  <a:lnTo>
                    <a:pt x="756208" y="52327"/>
                  </a:lnTo>
                  <a:lnTo>
                    <a:pt x="712905" y="67278"/>
                  </a:lnTo>
                  <a:lnTo>
                    <a:pt x="670135" y="84098"/>
                  </a:lnTo>
                  <a:lnTo>
                    <a:pt x="627962" y="102786"/>
                  </a:lnTo>
                  <a:lnTo>
                    <a:pt x="586448" y="123343"/>
                  </a:lnTo>
                  <a:lnTo>
                    <a:pt x="545655" y="145770"/>
                  </a:lnTo>
                  <a:lnTo>
                    <a:pt x="505647" y="170065"/>
                  </a:lnTo>
                  <a:lnTo>
                    <a:pt x="466486" y="196229"/>
                  </a:lnTo>
                  <a:lnTo>
                    <a:pt x="428235" y="224261"/>
                  </a:lnTo>
                  <a:lnTo>
                    <a:pt x="390958" y="254163"/>
                  </a:lnTo>
                  <a:lnTo>
                    <a:pt x="354715" y="285933"/>
                  </a:lnTo>
                  <a:lnTo>
                    <a:pt x="319572" y="319573"/>
                  </a:lnTo>
                  <a:lnTo>
                    <a:pt x="285932" y="354716"/>
                  </a:lnTo>
                  <a:lnTo>
                    <a:pt x="254162" y="390959"/>
                  </a:lnTo>
                  <a:lnTo>
                    <a:pt x="224261" y="428236"/>
                  </a:lnTo>
                  <a:lnTo>
                    <a:pt x="196228" y="466487"/>
                  </a:lnTo>
                  <a:lnTo>
                    <a:pt x="170064" y="505648"/>
                  </a:lnTo>
                  <a:lnTo>
                    <a:pt x="145769" y="545656"/>
                  </a:lnTo>
                  <a:lnTo>
                    <a:pt x="123343" y="586448"/>
                  </a:lnTo>
                  <a:lnTo>
                    <a:pt x="102786" y="627963"/>
                  </a:lnTo>
                  <a:lnTo>
                    <a:pt x="84097" y="670136"/>
                  </a:lnTo>
                  <a:lnTo>
                    <a:pt x="67278" y="712906"/>
                  </a:lnTo>
                  <a:lnTo>
                    <a:pt x="52327" y="756209"/>
                  </a:lnTo>
                  <a:lnTo>
                    <a:pt x="39245" y="799983"/>
                  </a:lnTo>
                  <a:lnTo>
                    <a:pt x="28032" y="844165"/>
                  </a:lnTo>
                  <a:lnTo>
                    <a:pt x="18688" y="888692"/>
                  </a:lnTo>
                  <a:lnTo>
                    <a:pt x="11213" y="933502"/>
                  </a:lnTo>
                  <a:lnTo>
                    <a:pt x="5606" y="978531"/>
                  </a:lnTo>
                  <a:lnTo>
                    <a:pt x="1868" y="1023717"/>
                  </a:lnTo>
                  <a:lnTo>
                    <a:pt x="0" y="1068998"/>
                  </a:lnTo>
                  <a:lnTo>
                    <a:pt x="0" y="1114309"/>
                  </a:lnTo>
                  <a:lnTo>
                    <a:pt x="1868" y="1159590"/>
                  </a:lnTo>
                  <a:lnTo>
                    <a:pt x="5606" y="1204776"/>
                  </a:lnTo>
                  <a:lnTo>
                    <a:pt x="11213" y="1249805"/>
                  </a:lnTo>
                  <a:lnTo>
                    <a:pt x="18688" y="1294615"/>
                  </a:lnTo>
                  <a:lnTo>
                    <a:pt x="28032" y="1339142"/>
                  </a:lnTo>
                  <a:lnTo>
                    <a:pt x="39245" y="1383324"/>
                  </a:lnTo>
                  <a:lnTo>
                    <a:pt x="52327" y="1427098"/>
                  </a:lnTo>
                  <a:lnTo>
                    <a:pt x="67278" y="1470401"/>
                  </a:lnTo>
                  <a:lnTo>
                    <a:pt x="84097" y="1513171"/>
                  </a:lnTo>
                  <a:lnTo>
                    <a:pt x="102786" y="1555344"/>
                  </a:lnTo>
                  <a:lnTo>
                    <a:pt x="123343" y="1596858"/>
                  </a:lnTo>
                  <a:lnTo>
                    <a:pt x="145769" y="1637651"/>
                  </a:lnTo>
                  <a:lnTo>
                    <a:pt x="170064" y="1677659"/>
                  </a:lnTo>
                  <a:lnTo>
                    <a:pt x="196228" y="1716820"/>
                  </a:lnTo>
                  <a:lnTo>
                    <a:pt x="224261" y="1755070"/>
                  </a:lnTo>
                  <a:lnTo>
                    <a:pt x="254162" y="1792348"/>
                  </a:lnTo>
                  <a:lnTo>
                    <a:pt x="285932" y="1828590"/>
                  </a:lnTo>
                  <a:lnTo>
                    <a:pt x="319572" y="1863734"/>
                  </a:lnTo>
                  <a:lnTo>
                    <a:pt x="354715" y="1897373"/>
                  </a:lnTo>
                  <a:lnTo>
                    <a:pt x="390958" y="1929143"/>
                  </a:lnTo>
                  <a:lnTo>
                    <a:pt x="428235" y="1959045"/>
                  </a:lnTo>
                  <a:lnTo>
                    <a:pt x="466486" y="1987078"/>
                  </a:lnTo>
                  <a:lnTo>
                    <a:pt x="505647" y="2013242"/>
                  </a:lnTo>
                  <a:lnTo>
                    <a:pt x="545655" y="2037537"/>
                  </a:lnTo>
                  <a:lnTo>
                    <a:pt x="586448" y="2059963"/>
                  </a:lnTo>
                  <a:lnTo>
                    <a:pt x="627962" y="2080520"/>
                  </a:lnTo>
                  <a:lnTo>
                    <a:pt x="670135" y="2099209"/>
                  </a:lnTo>
                  <a:lnTo>
                    <a:pt x="712905" y="2116028"/>
                  </a:lnTo>
                  <a:lnTo>
                    <a:pt x="756208" y="2130979"/>
                  </a:lnTo>
                  <a:lnTo>
                    <a:pt x="799982" y="2144061"/>
                  </a:lnTo>
                  <a:lnTo>
                    <a:pt x="844164" y="2155274"/>
                  </a:lnTo>
                  <a:lnTo>
                    <a:pt x="888692" y="2164618"/>
                  </a:lnTo>
                  <a:lnTo>
                    <a:pt x="933501" y="2172094"/>
                  </a:lnTo>
                  <a:lnTo>
                    <a:pt x="978530" y="2177700"/>
                  </a:lnTo>
                  <a:lnTo>
                    <a:pt x="1023717" y="2181438"/>
                  </a:lnTo>
                  <a:lnTo>
                    <a:pt x="1068997" y="2183307"/>
                  </a:lnTo>
                  <a:lnTo>
                    <a:pt x="1114309" y="2183307"/>
                  </a:lnTo>
                  <a:lnTo>
                    <a:pt x="1159589" y="2181438"/>
                  </a:lnTo>
                  <a:lnTo>
                    <a:pt x="1204775" y="2177700"/>
                  </a:lnTo>
                  <a:lnTo>
                    <a:pt x="1249805" y="2172094"/>
                  </a:lnTo>
                  <a:lnTo>
                    <a:pt x="1294614" y="2164618"/>
                  </a:lnTo>
                  <a:lnTo>
                    <a:pt x="1339141" y="2155274"/>
                  </a:lnTo>
                  <a:lnTo>
                    <a:pt x="1383323" y="2144061"/>
                  </a:lnTo>
                  <a:lnTo>
                    <a:pt x="1427097" y="2130979"/>
                  </a:lnTo>
                  <a:lnTo>
                    <a:pt x="1470400" y="2116028"/>
                  </a:lnTo>
                  <a:lnTo>
                    <a:pt x="1513170" y="2099209"/>
                  </a:lnTo>
                  <a:lnTo>
                    <a:pt x="1555344" y="2080520"/>
                  </a:lnTo>
                  <a:lnTo>
                    <a:pt x="1596858" y="2059963"/>
                  </a:lnTo>
                  <a:lnTo>
                    <a:pt x="1637651" y="2037537"/>
                  </a:lnTo>
                  <a:lnTo>
                    <a:pt x="1677659" y="2013242"/>
                  </a:lnTo>
                  <a:lnTo>
                    <a:pt x="1716820" y="1987078"/>
                  </a:lnTo>
                  <a:lnTo>
                    <a:pt x="1755070" y="1959045"/>
                  </a:lnTo>
                  <a:lnTo>
                    <a:pt x="1792348" y="1929143"/>
                  </a:lnTo>
                  <a:lnTo>
                    <a:pt x="1828590" y="1897373"/>
                  </a:lnTo>
                  <a:lnTo>
                    <a:pt x="1863734" y="1863734"/>
                  </a:lnTo>
                  <a:lnTo>
                    <a:pt x="1897373" y="1828590"/>
                  </a:lnTo>
                  <a:lnTo>
                    <a:pt x="1929144" y="1792348"/>
                  </a:lnTo>
                  <a:lnTo>
                    <a:pt x="1959045" y="1755070"/>
                  </a:lnTo>
                  <a:lnTo>
                    <a:pt x="1987078" y="1716820"/>
                  </a:lnTo>
                  <a:lnTo>
                    <a:pt x="2013242" y="1677659"/>
                  </a:lnTo>
                  <a:lnTo>
                    <a:pt x="2037537" y="1637651"/>
                  </a:lnTo>
                  <a:lnTo>
                    <a:pt x="2059963" y="1596858"/>
                  </a:lnTo>
                  <a:lnTo>
                    <a:pt x="2080520" y="1555344"/>
                  </a:lnTo>
                  <a:lnTo>
                    <a:pt x="2099209" y="1513171"/>
                  </a:lnTo>
                  <a:lnTo>
                    <a:pt x="2116029" y="1470401"/>
                  </a:lnTo>
                  <a:lnTo>
                    <a:pt x="2130979" y="1427098"/>
                  </a:lnTo>
                  <a:lnTo>
                    <a:pt x="2144061" y="1383324"/>
                  </a:lnTo>
                  <a:lnTo>
                    <a:pt x="2155274" y="1339142"/>
                  </a:lnTo>
                  <a:lnTo>
                    <a:pt x="2164619" y="1294615"/>
                  </a:lnTo>
                  <a:lnTo>
                    <a:pt x="2172094" y="1249805"/>
                  </a:lnTo>
                  <a:lnTo>
                    <a:pt x="2177701" y="1204776"/>
                  </a:lnTo>
                  <a:lnTo>
                    <a:pt x="2181438" y="1159590"/>
                  </a:lnTo>
                  <a:lnTo>
                    <a:pt x="2183307" y="1114309"/>
                  </a:lnTo>
                  <a:lnTo>
                    <a:pt x="2183307" y="1068998"/>
                  </a:lnTo>
                  <a:lnTo>
                    <a:pt x="2181438" y="1023717"/>
                  </a:lnTo>
                  <a:lnTo>
                    <a:pt x="2177701" y="978531"/>
                  </a:lnTo>
                  <a:lnTo>
                    <a:pt x="2172094" y="933502"/>
                  </a:lnTo>
                  <a:lnTo>
                    <a:pt x="2164619" y="888692"/>
                  </a:lnTo>
                  <a:lnTo>
                    <a:pt x="2155274" y="844165"/>
                  </a:lnTo>
                  <a:lnTo>
                    <a:pt x="2144061" y="799983"/>
                  </a:lnTo>
                  <a:lnTo>
                    <a:pt x="2130979" y="756209"/>
                  </a:lnTo>
                  <a:lnTo>
                    <a:pt x="2116029" y="712906"/>
                  </a:lnTo>
                  <a:lnTo>
                    <a:pt x="2099209" y="670136"/>
                  </a:lnTo>
                  <a:lnTo>
                    <a:pt x="2080520" y="627963"/>
                  </a:lnTo>
                  <a:lnTo>
                    <a:pt x="2059963" y="586448"/>
                  </a:lnTo>
                  <a:lnTo>
                    <a:pt x="2037537" y="545656"/>
                  </a:lnTo>
                  <a:lnTo>
                    <a:pt x="2013242" y="505648"/>
                  </a:lnTo>
                  <a:lnTo>
                    <a:pt x="1987078" y="466487"/>
                  </a:lnTo>
                  <a:lnTo>
                    <a:pt x="1959045" y="428236"/>
                  </a:lnTo>
                  <a:lnTo>
                    <a:pt x="1929144" y="390959"/>
                  </a:lnTo>
                  <a:lnTo>
                    <a:pt x="1897373" y="354716"/>
                  </a:lnTo>
                  <a:lnTo>
                    <a:pt x="1863734" y="319573"/>
                  </a:lnTo>
                  <a:lnTo>
                    <a:pt x="1828590" y="285933"/>
                  </a:lnTo>
                  <a:lnTo>
                    <a:pt x="1792348" y="254163"/>
                  </a:lnTo>
                  <a:lnTo>
                    <a:pt x="1755070" y="224261"/>
                  </a:lnTo>
                  <a:lnTo>
                    <a:pt x="1716820" y="196229"/>
                  </a:lnTo>
                  <a:lnTo>
                    <a:pt x="1677659" y="170065"/>
                  </a:lnTo>
                  <a:lnTo>
                    <a:pt x="1637651" y="145770"/>
                  </a:lnTo>
                  <a:lnTo>
                    <a:pt x="1596858" y="123343"/>
                  </a:lnTo>
                  <a:lnTo>
                    <a:pt x="1555344" y="102786"/>
                  </a:lnTo>
                  <a:lnTo>
                    <a:pt x="1513170" y="84098"/>
                  </a:lnTo>
                  <a:lnTo>
                    <a:pt x="1470400" y="67278"/>
                  </a:lnTo>
                  <a:lnTo>
                    <a:pt x="1427097" y="52327"/>
                  </a:lnTo>
                  <a:lnTo>
                    <a:pt x="1383323" y="39245"/>
                  </a:lnTo>
                  <a:lnTo>
                    <a:pt x="1339141" y="28032"/>
                  </a:lnTo>
                  <a:lnTo>
                    <a:pt x="1294614" y="18688"/>
                  </a:lnTo>
                  <a:lnTo>
                    <a:pt x="1249805" y="11213"/>
                  </a:lnTo>
                  <a:lnTo>
                    <a:pt x="1204775" y="5606"/>
                  </a:lnTo>
                  <a:lnTo>
                    <a:pt x="1159589" y="1868"/>
                  </a:lnTo>
                  <a:lnTo>
                    <a:pt x="1114309" y="0"/>
                  </a:lnTo>
                  <a:close/>
                </a:path>
              </a:pathLst>
            </a:custGeom>
            <a:solidFill>
              <a:srgbClr val="94D9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746" y="1633600"/>
              <a:ext cx="2183765" cy="2183765"/>
            </a:xfrm>
            <a:custGeom>
              <a:avLst/>
              <a:gdLst/>
              <a:ahLst/>
              <a:cxnLst/>
              <a:rect l="l" t="t" r="r" b="b"/>
              <a:pathLst>
                <a:path w="2183765" h="2183765">
                  <a:moveTo>
                    <a:pt x="1863735" y="319572"/>
                  </a:moveTo>
                  <a:lnTo>
                    <a:pt x="1897374" y="354716"/>
                  </a:lnTo>
                  <a:lnTo>
                    <a:pt x="1929144" y="390958"/>
                  </a:lnTo>
                  <a:lnTo>
                    <a:pt x="1959046" y="428236"/>
                  </a:lnTo>
                  <a:lnTo>
                    <a:pt x="1987078" y="466487"/>
                  </a:lnTo>
                  <a:lnTo>
                    <a:pt x="2013242" y="505647"/>
                  </a:lnTo>
                  <a:lnTo>
                    <a:pt x="2037537" y="545656"/>
                  </a:lnTo>
                  <a:lnTo>
                    <a:pt x="2059963" y="586448"/>
                  </a:lnTo>
                  <a:lnTo>
                    <a:pt x="2080520" y="627963"/>
                  </a:lnTo>
                  <a:lnTo>
                    <a:pt x="2099209" y="670136"/>
                  </a:lnTo>
                  <a:lnTo>
                    <a:pt x="2116028" y="712906"/>
                  </a:lnTo>
                  <a:lnTo>
                    <a:pt x="2130979" y="756209"/>
                  </a:lnTo>
                  <a:lnTo>
                    <a:pt x="2144061" y="799983"/>
                  </a:lnTo>
                  <a:lnTo>
                    <a:pt x="2155274" y="844165"/>
                  </a:lnTo>
                  <a:lnTo>
                    <a:pt x="2164618" y="888692"/>
                  </a:lnTo>
                  <a:lnTo>
                    <a:pt x="2172094" y="933502"/>
                  </a:lnTo>
                  <a:lnTo>
                    <a:pt x="2177700" y="978531"/>
                  </a:lnTo>
                  <a:lnTo>
                    <a:pt x="2181438" y="1023717"/>
                  </a:lnTo>
                  <a:lnTo>
                    <a:pt x="2183307" y="1068998"/>
                  </a:lnTo>
                  <a:lnTo>
                    <a:pt x="2183307" y="1114309"/>
                  </a:lnTo>
                  <a:lnTo>
                    <a:pt x="2181438" y="1159590"/>
                  </a:lnTo>
                  <a:lnTo>
                    <a:pt x="2177700" y="1204776"/>
                  </a:lnTo>
                  <a:lnTo>
                    <a:pt x="2172094" y="1249805"/>
                  </a:lnTo>
                  <a:lnTo>
                    <a:pt x="2164618" y="1294615"/>
                  </a:lnTo>
                  <a:lnTo>
                    <a:pt x="2155274" y="1339142"/>
                  </a:lnTo>
                  <a:lnTo>
                    <a:pt x="2144061" y="1383324"/>
                  </a:lnTo>
                  <a:lnTo>
                    <a:pt x="2130979" y="1427098"/>
                  </a:lnTo>
                  <a:lnTo>
                    <a:pt x="2116028" y="1470401"/>
                  </a:lnTo>
                  <a:lnTo>
                    <a:pt x="2099209" y="1513171"/>
                  </a:lnTo>
                  <a:lnTo>
                    <a:pt x="2080520" y="1555344"/>
                  </a:lnTo>
                  <a:lnTo>
                    <a:pt x="2059963" y="1596859"/>
                  </a:lnTo>
                  <a:lnTo>
                    <a:pt x="2037537" y="1637651"/>
                  </a:lnTo>
                  <a:lnTo>
                    <a:pt x="2013242" y="1677659"/>
                  </a:lnTo>
                  <a:lnTo>
                    <a:pt x="1987078" y="1716820"/>
                  </a:lnTo>
                  <a:lnTo>
                    <a:pt x="1959046" y="1755071"/>
                  </a:lnTo>
                  <a:lnTo>
                    <a:pt x="1929144" y="1792349"/>
                  </a:lnTo>
                  <a:lnTo>
                    <a:pt x="1897374" y="1828591"/>
                  </a:lnTo>
                  <a:lnTo>
                    <a:pt x="1863735" y="1863735"/>
                  </a:lnTo>
                  <a:lnTo>
                    <a:pt x="1828591" y="1897374"/>
                  </a:lnTo>
                  <a:lnTo>
                    <a:pt x="1792349" y="1929144"/>
                  </a:lnTo>
                  <a:lnTo>
                    <a:pt x="1755071" y="1959046"/>
                  </a:lnTo>
                  <a:lnTo>
                    <a:pt x="1716820" y="1987078"/>
                  </a:lnTo>
                  <a:lnTo>
                    <a:pt x="1677659" y="2013242"/>
                  </a:lnTo>
                  <a:lnTo>
                    <a:pt x="1637651" y="2037537"/>
                  </a:lnTo>
                  <a:lnTo>
                    <a:pt x="1596859" y="2059963"/>
                  </a:lnTo>
                  <a:lnTo>
                    <a:pt x="1555344" y="2080520"/>
                  </a:lnTo>
                  <a:lnTo>
                    <a:pt x="1513171" y="2099209"/>
                  </a:lnTo>
                  <a:lnTo>
                    <a:pt x="1470401" y="2116028"/>
                  </a:lnTo>
                  <a:lnTo>
                    <a:pt x="1427098" y="2130979"/>
                  </a:lnTo>
                  <a:lnTo>
                    <a:pt x="1383324" y="2144061"/>
                  </a:lnTo>
                  <a:lnTo>
                    <a:pt x="1339142" y="2155274"/>
                  </a:lnTo>
                  <a:lnTo>
                    <a:pt x="1294615" y="2164618"/>
                  </a:lnTo>
                  <a:lnTo>
                    <a:pt x="1249805" y="2172094"/>
                  </a:lnTo>
                  <a:lnTo>
                    <a:pt x="1204776" y="2177700"/>
                  </a:lnTo>
                  <a:lnTo>
                    <a:pt x="1159590" y="2181438"/>
                  </a:lnTo>
                  <a:lnTo>
                    <a:pt x="1114309" y="2183307"/>
                  </a:lnTo>
                  <a:lnTo>
                    <a:pt x="1068998" y="2183307"/>
                  </a:lnTo>
                  <a:lnTo>
                    <a:pt x="1023717" y="2181438"/>
                  </a:lnTo>
                  <a:lnTo>
                    <a:pt x="978531" y="2177700"/>
                  </a:lnTo>
                  <a:lnTo>
                    <a:pt x="933502" y="2172094"/>
                  </a:lnTo>
                  <a:lnTo>
                    <a:pt x="888692" y="2164618"/>
                  </a:lnTo>
                  <a:lnTo>
                    <a:pt x="844165" y="2155274"/>
                  </a:lnTo>
                  <a:lnTo>
                    <a:pt x="799983" y="2144061"/>
                  </a:lnTo>
                  <a:lnTo>
                    <a:pt x="756209" y="2130979"/>
                  </a:lnTo>
                  <a:lnTo>
                    <a:pt x="712906" y="2116028"/>
                  </a:lnTo>
                  <a:lnTo>
                    <a:pt x="670136" y="2099209"/>
                  </a:lnTo>
                  <a:lnTo>
                    <a:pt x="627963" y="2080520"/>
                  </a:lnTo>
                  <a:lnTo>
                    <a:pt x="586448" y="2059963"/>
                  </a:lnTo>
                  <a:lnTo>
                    <a:pt x="545656" y="2037537"/>
                  </a:lnTo>
                  <a:lnTo>
                    <a:pt x="505647" y="2013242"/>
                  </a:lnTo>
                  <a:lnTo>
                    <a:pt x="466487" y="1987078"/>
                  </a:lnTo>
                  <a:lnTo>
                    <a:pt x="428236" y="1959046"/>
                  </a:lnTo>
                  <a:lnTo>
                    <a:pt x="390958" y="1929144"/>
                  </a:lnTo>
                  <a:lnTo>
                    <a:pt x="354716" y="1897374"/>
                  </a:lnTo>
                  <a:lnTo>
                    <a:pt x="319572" y="1863735"/>
                  </a:lnTo>
                  <a:lnTo>
                    <a:pt x="285933" y="1828591"/>
                  </a:lnTo>
                  <a:lnTo>
                    <a:pt x="254163" y="1792349"/>
                  </a:lnTo>
                  <a:lnTo>
                    <a:pt x="224261" y="1755071"/>
                  </a:lnTo>
                  <a:lnTo>
                    <a:pt x="196228" y="1716820"/>
                  </a:lnTo>
                  <a:lnTo>
                    <a:pt x="170065" y="1677659"/>
                  </a:lnTo>
                  <a:lnTo>
                    <a:pt x="145770" y="1637651"/>
                  </a:lnTo>
                  <a:lnTo>
                    <a:pt x="123343" y="1596859"/>
                  </a:lnTo>
                  <a:lnTo>
                    <a:pt x="102786" y="1555344"/>
                  </a:lnTo>
                  <a:lnTo>
                    <a:pt x="84098" y="1513171"/>
                  </a:lnTo>
                  <a:lnTo>
                    <a:pt x="67278" y="1470401"/>
                  </a:lnTo>
                  <a:lnTo>
                    <a:pt x="52327" y="1427098"/>
                  </a:lnTo>
                  <a:lnTo>
                    <a:pt x="39245" y="1383324"/>
                  </a:lnTo>
                  <a:lnTo>
                    <a:pt x="28032" y="1339142"/>
                  </a:lnTo>
                  <a:lnTo>
                    <a:pt x="18688" y="1294615"/>
                  </a:lnTo>
                  <a:lnTo>
                    <a:pt x="11213" y="1249805"/>
                  </a:lnTo>
                  <a:lnTo>
                    <a:pt x="5606" y="1204776"/>
                  </a:lnTo>
                  <a:lnTo>
                    <a:pt x="1868" y="1159590"/>
                  </a:lnTo>
                  <a:lnTo>
                    <a:pt x="0" y="1114309"/>
                  </a:lnTo>
                  <a:lnTo>
                    <a:pt x="0" y="1068998"/>
                  </a:lnTo>
                  <a:lnTo>
                    <a:pt x="1868" y="1023717"/>
                  </a:lnTo>
                  <a:lnTo>
                    <a:pt x="5606" y="978531"/>
                  </a:lnTo>
                  <a:lnTo>
                    <a:pt x="11213" y="933502"/>
                  </a:lnTo>
                  <a:lnTo>
                    <a:pt x="18688" y="888692"/>
                  </a:lnTo>
                  <a:lnTo>
                    <a:pt x="28032" y="844165"/>
                  </a:lnTo>
                  <a:lnTo>
                    <a:pt x="39245" y="799983"/>
                  </a:lnTo>
                  <a:lnTo>
                    <a:pt x="52327" y="756209"/>
                  </a:lnTo>
                  <a:lnTo>
                    <a:pt x="67278" y="712906"/>
                  </a:lnTo>
                  <a:lnTo>
                    <a:pt x="84098" y="670136"/>
                  </a:lnTo>
                  <a:lnTo>
                    <a:pt x="102786" y="627963"/>
                  </a:lnTo>
                  <a:lnTo>
                    <a:pt x="123343" y="586448"/>
                  </a:lnTo>
                  <a:lnTo>
                    <a:pt x="145770" y="545656"/>
                  </a:lnTo>
                  <a:lnTo>
                    <a:pt x="170065" y="505647"/>
                  </a:lnTo>
                  <a:lnTo>
                    <a:pt x="196228" y="466487"/>
                  </a:lnTo>
                  <a:lnTo>
                    <a:pt x="224261" y="428236"/>
                  </a:lnTo>
                  <a:lnTo>
                    <a:pt x="254163" y="390958"/>
                  </a:lnTo>
                  <a:lnTo>
                    <a:pt x="285933" y="354716"/>
                  </a:lnTo>
                  <a:lnTo>
                    <a:pt x="319572" y="319572"/>
                  </a:lnTo>
                  <a:lnTo>
                    <a:pt x="354716" y="285933"/>
                  </a:lnTo>
                  <a:lnTo>
                    <a:pt x="390958" y="254163"/>
                  </a:lnTo>
                  <a:lnTo>
                    <a:pt x="428236" y="224261"/>
                  </a:lnTo>
                  <a:lnTo>
                    <a:pt x="466487" y="196228"/>
                  </a:lnTo>
                  <a:lnTo>
                    <a:pt x="505647" y="170065"/>
                  </a:lnTo>
                  <a:lnTo>
                    <a:pt x="545656" y="145770"/>
                  </a:lnTo>
                  <a:lnTo>
                    <a:pt x="586448" y="123343"/>
                  </a:lnTo>
                  <a:lnTo>
                    <a:pt x="627963" y="102786"/>
                  </a:lnTo>
                  <a:lnTo>
                    <a:pt x="670136" y="84098"/>
                  </a:lnTo>
                  <a:lnTo>
                    <a:pt x="712906" y="67278"/>
                  </a:lnTo>
                  <a:lnTo>
                    <a:pt x="756209" y="52327"/>
                  </a:lnTo>
                  <a:lnTo>
                    <a:pt x="799983" y="39245"/>
                  </a:lnTo>
                  <a:lnTo>
                    <a:pt x="844165" y="28032"/>
                  </a:lnTo>
                  <a:lnTo>
                    <a:pt x="888692" y="18688"/>
                  </a:lnTo>
                  <a:lnTo>
                    <a:pt x="933502" y="11213"/>
                  </a:lnTo>
                  <a:lnTo>
                    <a:pt x="978531" y="5606"/>
                  </a:lnTo>
                  <a:lnTo>
                    <a:pt x="1023717" y="1868"/>
                  </a:lnTo>
                  <a:lnTo>
                    <a:pt x="1068998" y="0"/>
                  </a:lnTo>
                  <a:lnTo>
                    <a:pt x="1114309" y="0"/>
                  </a:lnTo>
                  <a:lnTo>
                    <a:pt x="1159590" y="1868"/>
                  </a:lnTo>
                  <a:lnTo>
                    <a:pt x="1204776" y="5606"/>
                  </a:lnTo>
                  <a:lnTo>
                    <a:pt x="1249805" y="11213"/>
                  </a:lnTo>
                  <a:lnTo>
                    <a:pt x="1294615" y="18688"/>
                  </a:lnTo>
                  <a:lnTo>
                    <a:pt x="1339142" y="28032"/>
                  </a:lnTo>
                  <a:lnTo>
                    <a:pt x="1383324" y="39245"/>
                  </a:lnTo>
                  <a:lnTo>
                    <a:pt x="1427098" y="52327"/>
                  </a:lnTo>
                  <a:lnTo>
                    <a:pt x="1470401" y="67278"/>
                  </a:lnTo>
                  <a:lnTo>
                    <a:pt x="1513171" y="84098"/>
                  </a:lnTo>
                  <a:lnTo>
                    <a:pt x="1555344" y="102786"/>
                  </a:lnTo>
                  <a:lnTo>
                    <a:pt x="1596859" y="123343"/>
                  </a:lnTo>
                  <a:lnTo>
                    <a:pt x="1637651" y="145770"/>
                  </a:lnTo>
                  <a:lnTo>
                    <a:pt x="1677659" y="170065"/>
                  </a:lnTo>
                  <a:lnTo>
                    <a:pt x="1716820" y="196228"/>
                  </a:lnTo>
                  <a:lnTo>
                    <a:pt x="1755071" y="224261"/>
                  </a:lnTo>
                  <a:lnTo>
                    <a:pt x="1792349" y="254163"/>
                  </a:lnTo>
                  <a:lnTo>
                    <a:pt x="1828591" y="285933"/>
                  </a:lnTo>
                  <a:lnTo>
                    <a:pt x="1863735" y="319572"/>
                  </a:lnTo>
                  <a:close/>
                </a:path>
              </a:pathLst>
            </a:custGeom>
            <a:ln w="635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3751" y="3770409"/>
              <a:ext cx="2183765" cy="2183765"/>
            </a:xfrm>
            <a:custGeom>
              <a:avLst/>
              <a:gdLst/>
              <a:ahLst/>
              <a:cxnLst/>
              <a:rect l="l" t="t" r="r" b="b"/>
              <a:pathLst>
                <a:path w="2183765" h="2183765">
                  <a:moveTo>
                    <a:pt x="1114310" y="0"/>
                  </a:moveTo>
                  <a:lnTo>
                    <a:pt x="1068998" y="0"/>
                  </a:lnTo>
                  <a:lnTo>
                    <a:pt x="1023718" y="1868"/>
                  </a:lnTo>
                  <a:lnTo>
                    <a:pt x="978531" y="5606"/>
                  </a:lnTo>
                  <a:lnTo>
                    <a:pt x="933502" y="11213"/>
                  </a:lnTo>
                  <a:lnTo>
                    <a:pt x="888693" y="18688"/>
                  </a:lnTo>
                  <a:lnTo>
                    <a:pt x="844165" y="28032"/>
                  </a:lnTo>
                  <a:lnTo>
                    <a:pt x="799983" y="39245"/>
                  </a:lnTo>
                  <a:lnTo>
                    <a:pt x="756209" y="52327"/>
                  </a:lnTo>
                  <a:lnTo>
                    <a:pt x="712906" y="67278"/>
                  </a:lnTo>
                  <a:lnTo>
                    <a:pt x="670136" y="84097"/>
                  </a:lnTo>
                  <a:lnTo>
                    <a:pt x="627963" y="102786"/>
                  </a:lnTo>
                  <a:lnTo>
                    <a:pt x="586449" y="123343"/>
                  </a:lnTo>
                  <a:lnTo>
                    <a:pt x="545656" y="145769"/>
                  </a:lnTo>
                  <a:lnTo>
                    <a:pt x="505648" y="170064"/>
                  </a:lnTo>
                  <a:lnTo>
                    <a:pt x="466487" y="196228"/>
                  </a:lnTo>
                  <a:lnTo>
                    <a:pt x="428236" y="224261"/>
                  </a:lnTo>
                  <a:lnTo>
                    <a:pt x="390959" y="254162"/>
                  </a:lnTo>
                  <a:lnTo>
                    <a:pt x="354716" y="285932"/>
                  </a:lnTo>
                  <a:lnTo>
                    <a:pt x="319573" y="319572"/>
                  </a:lnTo>
                  <a:lnTo>
                    <a:pt x="285933" y="354715"/>
                  </a:lnTo>
                  <a:lnTo>
                    <a:pt x="254163" y="390958"/>
                  </a:lnTo>
                  <a:lnTo>
                    <a:pt x="224261" y="428235"/>
                  </a:lnTo>
                  <a:lnTo>
                    <a:pt x="196229" y="466486"/>
                  </a:lnTo>
                  <a:lnTo>
                    <a:pt x="170065" y="505647"/>
                  </a:lnTo>
                  <a:lnTo>
                    <a:pt x="145770" y="545655"/>
                  </a:lnTo>
                  <a:lnTo>
                    <a:pt x="123343" y="586448"/>
                  </a:lnTo>
                  <a:lnTo>
                    <a:pt x="102786" y="627962"/>
                  </a:lnTo>
                  <a:lnTo>
                    <a:pt x="84098" y="670135"/>
                  </a:lnTo>
                  <a:lnTo>
                    <a:pt x="67278" y="712905"/>
                  </a:lnTo>
                  <a:lnTo>
                    <a:pt x="52327" y="756208"/>
                  </a:lnTo>
                  <a:lnTo>
                    <a:pt x="39245" y="799982"/>
                  </a:lnTo>
                  <a:lnTo>
                    <a:pt x="28032" y="844164"/>
                  </a:lnTo>
                  <a:lnTo>
                    <a:pt x="18688" y="888692"/>
                  </a:lnTo>
                  <a:lnTo>
                    <a:pt x="11213" y="933501"/>
                  </a:lnTo>
                  <a:lnTo>
                    <a:pt x="5606" y="978530"/>
                  </a:lnTo>
                  <a:lnTo>
                    <a:pt x="1868" y="1023717"/>
                  </a:lnTo>
                  <a:lnTo>
                    <a:pt x="0" y="1068997"/>
                  </a:lnTo>
                  <a:lnTo>
                    <a:pt x="0" y="1114309"/>
                  </a:lnTo>
                  <a:lnTo>
                    <a:pt x="1868" y="1159589"/>
                  </a:lnTo>
                  <a:lnTo>
                    <a:pt x="5606" y="1204775"/>
                  </a:lnTo>
                  <a:lnTo>
                    <a:pt x="11213" y="1249805"/>
                  </a:lnTo>
                  <a:lnTo>
                    <a:pt x="18688" y="1294614"/>
                  </a:lnTo>
                  <a:lnTo>
                    <a:pt x="28032" y="1339141"/>
                  </a:lnTo>
                  <a:lnTo>
                    <a:pt x="39245" y="1383323"/>
                  </a:lnTo>
                  <a:lnTo>
                    <a:pt x="52327" y="1427097"/>
                  </a:lnTo>
                  <a:lnTo>
                    <a:pt x="67278" y="1470400"/>
                  </a:lnTo>
                  <a:lnTo>
                    <a:pt x="84098" y="1513170"/>
                  </a:lnTo>
                  <a:lnTo>
                    <a:pt x="102786" y="1555344"/>
                  </a:lnTo>
                  <a:lnTo>
                    <a:pt x="123343" y="1596858"/>
                  </a:lnTo>
                  <a:lnTo>
                    <a:pt x="145770" y="1637651"/>
                  </a:lnTo>
                  <a:lnTo>
                    <a:pt x="170065" y="1677659"/>
                  </a:lnTo>
                  <a:lnTo>
                    <a:pt x="196229" y="1716820"/>
                  </a:lnTo>
                  <a:lnTo>
                    <a:pt x="224261" y="1755070"/>
                  </a:lnTo>
                  <a:lnTo>
                    <a:pt x="254163" y="1792348"/>
                  </a:lnTo>
                  <a:lnTo>
                    <a:pt x="285933" y="1828590"/>
                  </a:lnTo>
                  <a:lnTo>
                    <a:pt x="319573" y="1863734"/>
                  </a:lnTo>
                  <a:lnTo>
                    <a:pt x="354716" y="1897373"/>
                  </a:lnTo>
                  <a:lnTo>
                    <a:pt x="390959" y="1929144"/>
                  </a:lnTo>
                  <a:lnTo>
                    <a:pt x="428236" y="1959045"/>
                  </a:lnTo>
                  <a:lnTo>
                    <a:pt x="466487" y="1987078"/>
                  </a:lnTo>
                  <a:lnTo>
                    <a:pt x="505648" y="2013242"/>
                  </a:lnTo>
                  <a:lnTo>
                    <a:pt x="545656" y="2037537"/>
                  </a:lnTo>
                  <a:lnTo>
                    <a:pt x="586449" y="2059963"/>
                  </a:lnTo>
                  <a:lnTo>
                    <a:pt x="627963" y="2080520"/>
                  </a:lnTo>
                  <a:lnTo>
                    <a:pt x="670136" y="2099209"/>
                  </a:lnTo>
                  <a:lnTo>
                    <a:pt x="712906" y="2116029"/>
                  </a:lnTo>
                  <a:lnTo>
                    <a:pt x="756209" y="2130979"/>
                  </a:lnTo>
                  <a:lnTo>
                    <a:pt x="799983" y="2144061"/>
                  </a:lnTo>
                  <a:lnTo>
                    <a:pt x="844165" y="2155274"/>
                  </a:lnTo>
                  <a:lnTo>
                    <a:pt x="888693" y="2164619"/>
                  </a:lnTo>
                  <a:lnTo>
                    <a:pt x="933502" y="2172094"/>
                  </a:lnTo>
                  <a:lnTo>
                    <a:pt x="978531" y="2177701"/>
                  </a:lnTo>
                  <a:lnTo>
                    <a:pt x="1023718" y="2181438"/>
                  </a:lnTo>
                  <a:lnTo>
                    <a:pt x="1068998" y="2183307"/>
                  </a:lnTo>
                  <a:lnTo>
                    <a:pt x="1114310" y="2183307"/>
                  </a:lnTo>
                  <a:lnTo>
                    <a:pt x="1159590" y="2181438"/>
                  </a:lnTo>
                  <a:lnTo>
                    <a:pt x="1204776" y="2177701"/>
                  </a:lnTo>
                  <a:lnTo>
                    <a:pt x="1249805" y="2172094"/>
                  </a:lnTo>
                  <a:lnTo>
                    <a:pt x="1294615" y="2164619"/>
                  </a:lnTo>
                  <a:lnTo>
                    <a:pt x="1339142" y="2155274"/>
                  </a:lnTo>
                  <a:lnTo>
                    <a:pt x="1383324" y="2144061"/>
                  </a:lnTo>
                  <a:lnTo>
                    <a:pt x="1427098" y="2130979"/>
                  </a:lnTo>
                  <a:lnTo>
                    <a:pt x="1470401" y="2116029"/>
                  </a:lnTo>
                  <a:lnTo>
                    <a:pt x="1513171" y="2099209"/>
                  </a:lnTo>
                  <a:lnTo>
                    <a:pt x="1555345" y="2080520"/>
                  </a:lnTo>
                  <a:lnTo>
                    <a:pt x="1596859" y="2059963"/>
                  </a:lnTo>
                  <a:lnTo>
                    <a:pt x="1637652" y="2037537"/>
                  </a:lnTo>
                  <a:lnTo>
                    <a:pt x="1677660" y="2013242"/>
                  </a:lnTo>
                  <a:lnTo>
                    <a:pt x="1716821" y="1987078"/>
                  </a:lnTo>
                  <a:lnTo>
                    <a:pt x="1755071" y="1959045"/>
                  </a:lnTo>
                  <a:lnTo>
                    <a:pt x="1792349" y="1929144"/>
                  </a:lnTo>
                  <a:lnTo>
                    <a:pt x="1828591" y="1897373"/>
                  </a:lnTo>
                  <a:lnTo>
                    <a:pt x="1863735" y="1863734"/>
                  </a:lnTo>
                  <a:lnTo>
                    <a:pt x="1897374" y="1828590"/>
                  </a:lnTo>
                  <a:lnTo>
                    <a:pt x="1929145" y="1792348"/>
                  </a:lnTo>
                  <a:lnTo>
                    <a:pt x="1959046" y="1755070"/>
                  </a:lnTo>
                  <a:lnTo>
                    <a:pt x="1987079" y="1716820"/>
                  </a:lnTo>
                  <a:lnTo>
                    <a:pt x="2013242" y="1677659"/>
                  </a:lnTo>
                  <a:lnTo>
                    <a:pt x="2037537" y="1637651"/>
                  </a:lnTo>
                  <a:lnTo>
                    <a:pt x="2059964" y="1596858"/>
                  </a:lnTo>
                  <a:lnTo>
                    <a:pt x="2080521" y="1555344"/>
                  </a:lnTo>
                  <a:lnTo>
                    <a:pt x="2099209" y="1513170"/>
                  </a:lnTo>
                  <a:lnTo>
                    <a:pt x="2116029" y="1470400"/>
                  </a:lnTo>
                  <a:lnTo>
                    <a:pt x="2130980" y="1427097"/>
                  </a:lnTo>
                  <a:lnTo>
                    <a:pt x="2144061" y="1383323"/>
                  </a:lnTo>
                  <a:lnTo>
                    <a:pt x="2155274" y="1339141"/>
                  </a:lnTo>
                  <a:lnTo>
                    <a:pt x="2164619" y="1294614"/>
                  </a:lnTo>
                  <a:lnTo>
                    <a:pt x="2172094" y="1249805"/>
                  </a:lnTo>
                  <a:lnTo>
                    <a:pt x="2177701" y="1204775"/>
                  </a:lnTo>
                  <a:lnTo>
                    <a:pt x="2181438" y="1159589"/>
                  </a:lnTo>
                  <a:lnTo>
                    <a:pt x="2183307" y="1114309"/>
                  </a:lnTo>
                  <a:lnTo>
                    <a:pt x="2183307" y="1068997"/>
                  </a:lnTo>
                  <a:lnTo>
                    <a:pt x="2181438" y="1023717"/>
                  </a:lnTo>
                  <a:lnTo>
                    <a:pt x="2177701" y="978530"/>
                  </a:lnTo>
                  <a:lnTo>
                    <a:pt x="2172094" y="933501"/>
                  </a:lnTo>
                  <a:lnTo>
                    <a:pt x="2164619" y="888692"/>
                  </a:lnTo>
                  <a:lnTo>
                    <a:pt x="2155274" y="844164"/>
                  </a:lnTo>
                  <a:lnTo>
                    <a:pt x="2144061" y="799982"/>
                  </a:lnTo>
                  <a:lnTo>
                    <a:pt x="2130980" y="756208"/>
                  </a:lnTo>
                  <a:lnTo>
                    <a:pt x="2116029" y="712905"/>
                  </a:lnTo>
                  <a:lnTo>
                    <a:pt x="2099209" y="670135"/>
                  </a:lnTo>
                  <a:lnTo>
                    <a:pt x="2080521" y="627962"/>
                  </a:lnTo>
                  <a:lnTo>
                    <a:pt x="2059964" y="586448"/>
                  </a:lnTo>
                  <a:lnTo>
                    <a:pt x="2037537" y="545655"/>
                  </a:lnTo>
                  <a:lnTo>
                    <a:pt x="2013242" y="505647"/>
                  </a:lnTo>
                  <a:lnTo>
                    <a:pt x="1987079" y="466486"/>
                  </a:lnTo>
                  <a:lnTo>
                    <a:pt x="1959046" y="428235"/>
                  </a:lnTo>
                  <a:lnTo>
                    <a:pt x="1929145" y="390958"/>
                  </a:lnTo>
                  <a:lnTo>
                    <a:pt x="1897374" y="354715"/>
                  </a:lnTo>
                  <a:lnTo>
                    <a:pt x="1863735" y="319572"/>
                  </a:lnTo>
                  <a:lnTo>
                    <a:pt x="1828591" y="285932"/>
                  </a:lnTo>
                  <a:lnTo>
                    <a:pt x="1792349" y="254162"/>
                  </a:lnTo>
                  <a:lnTo>
                    <a:pt x="1755071" y="224261"/>
                  </a:lnTo>
                  <a:lnTo>
                    <a:pt x="1716821" y="196228"/>
                  </a:lnTo>
                  <a:lnTo>
                    <a:pt x="1677660" y="170064"/>
                  </a:lnTo>
                  <a:lnTo>
                    <a:pt x="1637652" y="145769"/>
                  </a:lnTo>
                  <a:lnTo>
                    <a:pt x="1596859" y="123343"/>
                  </a:lnTo>
                  <a:lnTo>
                    <a:pt x="1555345" y="102786"/>
                  </a:lnTo>
                  <a:lnTo>
                    <a:pt x="1513171" y="84097"/>
                  </a:lnTo>
                  <a:lnTo>
                    <a:pt x="1470401" y="67278"/>
                  </a:lnTo>
                  <a:lnTo>
                    <a:pt x="1427098" y="52327"/>
                  </a:lnTo>
                  <a:lnTo>
                    <a:pt x="1383324" y="39245"/>
                  </a:lnTo>
                  <a:lnTo>
                    <a:pt x="1339142" y="28032"/>
                  </a:lnTo>
                  <a:lnTo>
                    <a:pt x="1294615" y="18688"/>
                  </a:lnTo>
                  <a:lnTo>
                    <a:pt x="1249805" y="11213"/>
                  </a:lnTo>
                  <a:lnTo>
                    <a:pt x="1204776" y="5606"/>
                  </a:lnTo>
                  <a:lnTo>
                    <a:pt x="1159590" y="1868"/>
                  </a:lnTo>
                  <a:lnTo>
                    <a:pt x="1114310" y="0"/>
                  </a:lnTo>
                  <a:close/>
                </a:path>
              </a:pathLst>
            </a:custGeom>
            <a:solidFill>
              <a:srgbClr val="94D9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33751" y="3770408"/>
              <a:ext cx="2183765" cy="2183765"/>
            </a:xfrm>
            <a:custGeom>
              <a:avLst/>
              <a:gdLst/>
              <a:ahLst/>
              <a:cxnLst/>
              <a:rect l="l" t="t" r="r" b="b"/>
              <a:pathLst>
                <a:path w="2183765" h="2183765">
                  <a:moveTo>
                    <a:pt x="1863735" y="319572"/>
                  </a:moveTo>
                  <a:lnTo>
                    <a:pt x="1897374" y="354716"/>
                  </a:lnTo>
                  <a:lnTo>
                    <a:pt x="1929144" y="390958"/>
                  </a:lnTo>
                  <a:lnTo>
                    <a:pt x="1959046" y="428236"/>
                  </a:lnTo>
                  <a:lnTo>
                    <a:pt x="1987078" y="466487"/>
                  </a:lnTo>
                  <a:lnTo>
                    <a:pt x="2013242" y="505647"/>
                  </a:lnTo>
                  <a:lnTo>
                    <a:pt x="2037537" y="545656"/>
                  </a:lnTo>
                  <a:lnTo>
                    <a:pt x="2059963" y="586448"/>
                  </a:lnTo>
                  <a:lnTo>
                    <a:pt x="2080520" y="627963"/>
                  </a:lnTo>
                  <a:lnTo>
                    <a:pt x="2099209" y="670136"/>
                  </a:lnTo>
                  <a:lnTo>
                    <a:pt x="2116028" y="712906"/>
                  </a:lnTo>
                  <a:lnTo>
                    <a:pt x="2130979" y="756209"/>
                  </a:lnTo>
                  <a:lnTo>
                    <a:pt x="2144061" y="799983"/>
                  </a:lnTo>
                  <a:lnTo>
                    <a:pt x="2155274" y="844165"/>
                  </a:lnTo>
                  <a:lnTo>
                    <a:pt x="2164618" y="888692"/>
                  </a:lnTo>
                  <a:lnTo>
                    <a:pt x="2172094" y="933502"/>
                  </a:lnTo>
                  <a:lnTo>
                    <a:pt x="2177700" y="978531"/>
                  </a:lnTo>
                  <a:lnTo>
                    <a:pt x="2181438" y="1023717"/>
                  </a:lnTo>
                  <a:lnTo>
                    <a:pt x="2183307" y="1068998"/>
                  </a:lnTo>
                  <a:lnTo>
                    <a:pt x="2183307" y="1114309"/>
                  </a:lnTo>
                  <a:lnTo>
                    <a:pt x="2181438" y="1159590"/>
                  </a:lnTo>
                  <a:lnTo>
                    <a:pt x="2177700" y="1204776"/>
                  </a:lnTo>
                  <a:lnTo>
                    <a:pt x="2172094" y="1249805"/>
                  </a:lnTo>
                  <a:lnTo>
                    <a:pt x="2164618" y="1294615"/>
                  </a:lnTo>
                  <a:lnTo>
                    <a:pt x="2155274" y="1339142"/>
                  </a:lnTo>
                  <a:lnTo>
                    <a:pt x="2144061" y="1383324"/>
                  </a:lnTo>
                  <a:lnTo>
                    <a:pt x="2130979" y="1427098"/>
                  </a:lnTo>
                  <a:lnTo>
                    <a:pt x="2116028" y="1470401"/>
                  </a:lnTo>
                  <a:lnTo>
                    <a:pt x="2099209" y="1513171"/>
                  </a:lnTo>
                  <a:lnTo>
                    <a:pt x="2080520" y="1555344"/>
                  </a:lnTo>
                  <a:lnTo>
                    <a:pt x="2059963" y="1596859"/>
                  </a:lnTo>
                  <a:lnTo>
                    <a:pt x="2037537" y="1637651"/>
                  </a:lnTo>
                  <a:lnTo>
                    <a:pt x="2013242" y="1677659"/>
                  </a:lnTo>
                  <a:lnTo>
                    <a:pt x="1987078" y="1716820"/>
                  </a:lnTo>
                  <a:lnTo>
                    <a:pt x="1959046" y="1755071"/>
                  </a:lnTo>
                  <a:lnTo>
                    <a:pt x="1929144" y="1792349"/>
                  </a:lnTo>
                  <a:lnTo>
                    <a:pt x="1897374" y="1828591"/>
                  </a:lnTo>
                  <a:lnTo>
                    <a:pt x="1863735" y="1863735"/>
                  </a:lnTo>
                  <a:lnTo>
                    <a:pt x="1828591" y="1897374"/>
                  </a:lnTo>
                  <a:lnTo>
                    <a:pt x="1792349" y="1929144"/>
                  </a:lnTo>
                  <a:lnTo>
                    <a:pt x="1755071" y="1959046"/>
                  </a:lnTo>
                  <a:lnTo>
                    <a:pt x="1716820" y="1987078"/>
                  </a:lnTo>
                  <a:lnTo>
                    <a:pt x="1677659" y="2013242"/>
                  </a:lnTo>
                  <a:lnTo>
                    <a:pt x="1637651" y="2037537"/>
                  </a:lnTo>
                  <a:lnTo>
                    <a:pt x="1596859" y="2059963"/>
                  </a:lnTo>
                  <a:lnTo>
                    <a:pt x="1555344" y="2080520"/>
                  </a:lnTo>
                  <a:lnTo>
                    <a:pt x="1513171" y="2099209"/>
                  </a:lnTo>
                  <a:lnTo>
                    <a:pt x="1470401" y="2116028"/>
                  </a:lnTo>
                  <a:lnTo>
                    <a:pt x="1427098" y="2130979"/>
                  </a:lnTo>
                  <a:lnTo>
                    <a:pt x="1383324" y="2144061"/>
                  </a:lnTo>
                  <a:lnTo>
                    <a:pt x="1339142" y="2155274"/>
                  </a:lnTo>
                  <a:lnTo>
                    <a:pt x="1294615" y="2164618"/>
                  </a:lnTo>
                  <a:lnTo>
                    <a:pt x="1249805" y="2172094"/>
                  </a:lnTo>
                  <a:lnTo>
                    <a:pt x="1204776" y="2177700"/>
                  </a:lnTo>
                  <a:lnTo>
                    <a:pt x="1159590" y="2181438"/>
                  </a:lnTo>
                  <a:lnTo>
                    <a:pt x="1114309" y="2183307"/>
                  </a:lnTo>
                  <a:lnTo>
                    <a:pt x="1068998" y="2183307"/>
                  </a:lnTo>
                  <a:lnTo>
                    <a:pt x="1023717" y="2181438"/>
                  </a:lnTo>
                  <a:lnTo>
                    <a:pt x="978531" y="2177700"/>
                  </a:lnTo>
                  <a:lnTo>
                    <a:pt x="933502" y="2172094"/>
                  </a:lnTo>
                  <a:lnTo>
                    <a:pt x="888692" y="2164618"/>
                  </a:lnTo>
                  <a:lnTo>
                    <a:pt x="844165" y="2155274"/>
                  </a:lnTo>
                  <a:lnTo>
                    <a:pt x="799983" y="2144061"/>
                  </a:lnTo>
                  <a:lnTo>
                    <a:pt x="756209" y="2130979"/>
                  </a:lnTo>
                  <a:lnTo>
                    <a:pt x="712906" y="2116028"/>
                  </a:lnTo>
                  <a:lnTo>
                    <a:pt x="670136" y="2099209"/>
                  </a:lnTo>
                  <a:lnTo>
                    <a:pt x="627963" y="2080520"/>
                  </a:lnTo>
                  <a:lnTo>
                    <a:pt x="586448" y="2059963"/>
                  </a:lnTo>
                  <a:lnTo>
                    <a:pt x="545656" y="2037537"/>
                  </a:lnTo>
                  <a:lnTo>
                    <a:pt x="505647" y="2013242"/>
                  </a:lnTo>
                  <a:lnTo>
                    <a:pt x="466487" y="1987078"/>
                  </a:lnTo>
                  <a:lnTo>
                    <a:pt x="428236" y="1959046"/>
                  </a:lnTo>
                  <a:lnTo>
                    <a:pt x="390958" y="1929144"/>
                  </a:lnTo>
                  <a:lnTo>
                    <a:pt x="354716" y="1897374"/>
                  </a:lnTo>
                  <a:lnTo>
                    <a:pt x="319572" y="1863735"/>
                  </a:lnTo>
                  <a:lnTo>
                    <a:pt x="285933" y="1828591"/>
                  </a:lnTo>
                  <a:lnTo>
                    <a:pt x="254163" y="1792349"/>
                  </a:lnTo>
                  <a:lnTo>
                    <a:pt x="224261" y="1755071"/>
                  </a:lnTo>
                  <a:lnTo>
                    <a:pt x="196228" y="1716820"/>
                  </a:lnTo>
                  <a:lnTo>
                    <a:pt x="170065" y="1677659"/>
                  </a:lnTo>
                  <a:lnTo>
                    <a:pt x="145770" y="1637651"/>
                  </a:lnTo>
                  <a:lnTo>
                    <a:pt x="123343" y="1596859"/>
                  </a:lnTo>
                  <a:lnTo>
                    <a:pt x="102786" y="1555344"/>
                  </a:lnTo>
                  <a:lnTo>
                    <a:pt x="84098" y="1513171"/>
                  </a:lnTo>
                  <a:lnTo>
                    <a:pt x="67278" y="1470401"/>
                  </a:lnTo>
                  <a:lnTo>
                    <a:pt x="52327" y="1427098"/>
                  </a:lnTo>
                  <a:lnTo>
                    <a:pt x="39245" y="1383324"/>
                  </a:lnTo>
                  <a:lnTo>
                    <a:pt x="28032" y="1339142"/>
                  </a:lnTo>
                  <a:lnTo>
                    <a:pt x="18688" y="1294615"/>
                  </a:lnTo>
                  <a:lnTo>
                    <a:pt x="11213" y="1249805"/>
                  </a:lnTo>
                  <a:lnTo>
                    <a:pt x="5606" y="1204776"/>
                  </a:lnTo>
                  <a:lnTo>
                    <a:pt x="1868" y="1159590"/>
                  </a:lnTo>
                  <a:lnTo>
                    <a:pt x="0" y="1114309"/>
                  </a:lnTo>
                  <a:lnTo>
                    <a:pt x="0" y="1068998"/>
                  </a:lnTo>
                  <a:lnTo>
                    <a:pt x="1868" y="1023717"/>
                  </a:lnTo>
                  <a:lnTo>
                    <a:pt x="5606" y="978531"/>
                  </a:lnTo>
                  <a:lnTo>
                    <a:pt x="11213" y="933502"/>
                  </a:lnTo>
                  <a:lnTo>
                    <a:pt x="18688" y="888692"/>
                  </a:lnTo>
                  <a:lnTo>
                    <a:pt x="28032" y="844165"/>
                  </a:lnTo>
                  <a:lnTo>
                    <a:pt x="39245" y="799983"/>
                  </a:lnTo>
                  <a:lnTo>
                    <a:pt x="52327" y="756209"/>
                  </a:lnTo>
                  <a:lnTo>
                    <a:pt x="67278" y="712906"/>
                  </a:lnTo>
                  <a:lnTo>
                    <a:pt x="84098" y="670136"/>
                  </a:lnTo>
                  <a:lnTo>
                    <a:pt x="102786" y="627963"/>
                  </a:lnTo>
                  <a:lnTo>
                    <a:pt x="123343" y="586448"/>
                  </a:lnTo>
                  <a:lnTo>
                    <a:pt x="145770" y="545656"/>
                  </a:lnTo>
                  <a:lnTo>
                    <a:pt x="170065" y="505647"/>
                  </a:lnTo>
                  <a:lnTo>
                    <a:pt x="196228" y="466487"/>
                  </a:lnTo>
                  <a:lnTo>
                    <a:pt x="224261" y="428236"/>
                  </a:lnTo>
                  <a:lnTo>
                    <a:pt x="254163" y="390958"/>
                  </a:lnTo>
                  <a:lnTo>
                    <a:pt x="285933" y="354716"/>
                  </a:lnTo>
                  <a:lnTo>
                    <a:pt x="319572" y="319572"/>
                  </a:lnTo>
                  <a:lnTo>
                    <a:pt x="354716" y="285933"/>
                  </a:lnTo>
                  <a:lnTo>
                    <a:pt x="390958" y="254163"/>
                  </a:lnTo>
                  <a:lnTo>
                    <a:pt x="428236" y="224261"/>
                  </a:lnTo>
                  <a:lnTo>
                    <a:pt x="466487" y="196228"/>
                  </a:lnTo>
                  <a:lnTo>
                    <a:pt x="505647" y="170065"/>
                  </a:lnTo>
                  <a:lnTo>
                    <a:pt x="545656" y="145770"/>
                  </a:lnTo>
                  <a:lnTo>
                    <a:pt x="586448" y="123343"/>
                  </a:lnTo>
                  <a:lnTo>
                    <a:pt x="627963" y="102786"/>
                  </a:lnTo>
                  <a:lnTo>
                    <a:pt x="670136" y="84098"/>
                  </a:lnTo>
                  <a:lnTo>
                    <a:pt x="712906" y="67278"/>
                  </a:lnTo>
                  <a:lnTo>
                    <a:pt x="756209" y="52327"/>
                  </a:lnTo>
                  <a:lnTo>
                    <a:pt x="799983" y="39245"/>
                  </a:lnTo>
                  <a:lnTo>
                    <a:pt x="844165" y="28032"/>
                  </a:lnTo>
                  <a:lnTo>
                    <a:pt x="888692" y="18688"/>
                  </a:lnTo>
                  <a:lnTo>
                    <a:pt x="933502" y="11213"/>
                  </a:lnTo>
                  <a:lnTo>
                    <a:pt x="978531" y="5606"/>
                  </a:lnTo>
                  <a:lnTo>
                    <a:pt x="1023717" y="1868"/>
                  </a:lnTo>
                  <a:lnTo>
                    <a:pt x="1068998" y="0"/>
                  </a:lnTo>
                  <a:lnTo>
                    <a:pt x="1114309" y="0"/>
                  </a:lnTo>
                  <a:lnTo>
                    <a:pt x="1159590" y="1868"/>
                  </a:lnTo>
                  <a:lnTo>
                    <a:pt x="1204776" y="5606"/>
                  </a:lnTo>
                  <a:lnTo>
                    <a:pt x="1249805" y="11213"/>
                  </a:lnTo>
                  <a:lnTo>
                    <a:pt x="1294615" y="18688"/>
                  </a:lnTo>
                  <a:lnTo>
                    <a:pt x="1339142" y="28032"/>
                  </a:lnTo>
                  <a:lnTo>
                    <a:pt x="1383324" y="39245"/>
                  </a:lnTo>
                  <a:lnTo>
                    <a:pt x="1427098" y="52327"/>
                  </a:lnTo>
                  <a:lnTo>
                    <a:pt x="1470401" y="67278"/>
                  </a:lnTo>
                  <a:lnTo>
                    <a:pt x="1513171" y="84098"/>
                  </a:lnTo>
                  <a:lnTo>
                    <a:pt x="1555344" y="102786"/>
                  </a:lnTo>
                  <a:lnTo>
                    <a:pt x="1596859" y="123343"/>
                  </a:lnTo>
                  <a:lnTo>
                    <a:pt x="1637651" y="145770"/>
                  </a:lnTo>
                  <a:lnTo>
                    <a:pt x="1677659" y="170065"/>
                  </a:lnTo>
                  <a:lnTo>
                    <a:pt x="1716820" y="196228"/>
                  </a:lnTo>
                  <a:lnTo>
                    <a:pt x="1755071" y="224261"/>
                  </a:lnTo>
                  <a:lnTo>
                    <a:pt x="1792349" y="254163"/>
                  </a:lnTo>
                  <a:lnTo>
                    <a:pt x="1828591" y="285933"/>
                  </a:lnTo>
                  <a:lnTo>
                    <a:pt x="1863735" y="319572"/>
                  </a:lnTo>
                  <a:close/>
                </a:path>
              </a:pathLst>
            </a:custGeom>
            <a:ln w="635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55990" y="3738659"/>
            <a:ext cx="2247265" cy="2247265"/>
            <a:chOff x="2055990" y="3738659"/>
            <a:chExt cx="2247265" cy="2247265"/>
          </a:xfrm>
        </p:grpSpPr>
        <p:sp>
          <p:nvSpPr>
            <p:cNvPr id="10" name="object 10"/>
            <p:cNvSpPr/>
            <p:nvPr/>
          </p:nvSpPr>
          <p:spPr>
            <a:xfrm>
              <a:off x="2087740" y="3770409"/>
              <a:ext cx="2183765" cy="2183765"/>
            </a:xfrm>
            <a:custGeom>
              <a:avLst/>
              <a:gdLst/>
              <a:ahLst/>
              <a:cxnLst/>
              <a:rect l="l" t="t" r="r" b="b"/>
              <a:pathLst>
                <a:path w="2183765" h="2183765">
                  <a:moveTo>
                    <a:pt x="1114309" y="0"/>
                  </a:moveTo>
                  <a:lnTo>
                    <a:pt x="1068997" y="0"/>
                  </a:lnTo>
                  <a:lnTo>
                    <a:pt x="1023717" y="1868"/>
                  </a:lnTo>
                  <a:lnTo>
                    <a:pt x="978530" y="5606"/>
                  </a:lnTo>
                  <a:lnTo>
                    <a:pt x="933501" y="11213"/>
                  </a:lnTo>
                  <a:lnTo>
                    <a:pt x="888692" y="18688"/>
                  </a:lnTo>
                  <a:lnTo>
                    <a:pt x="844164" y="28032"/>
                  </a:lnTo>
                  <a:lnTo>
                    <a:pt x="799982" y="39245"/>
                  </a:lnTo>
                  <a:lnTo>
                    <a:pt x="756208" y="52327"/>
                  </a:lnTo>
                  <a:lnTo>
                    <a:pt x="712905" y="67278"/>
                  </a:lnTo>
                  <a:lnTo>
                    <a:pt x="670135" y="84097"/>
                  </a:lnTo>
                  <a:lnTo>
                    <a:pt x="627962" y="102786"/>
                  </a:lnTo>
                  <a:lnTo>
                    <a:pt x="586448" y="123343"/>
                  </a:lnTo>
                  <a:lnTo>
                    <a:pt x="545655" y="145769"/>
                  </a:lnTo>
                  <a:lnTo>
                    <a:pt x="505647" y="170064"/>
                  </a:lnTo>
                  <a:lnTo>
                    <a:pt x="466486" y="196228"/>
                  </a:lnTo>
                  <a:lnTo>
                    <a:pt x="428235" y="224261"/>
                  </a:lnTo>
                  <a:lnTo>
                    <a:pt x="390958" y="254162"/>
                  </a:lnTo>
                  <a:lnTo>
                    <a:pt x="354715" y="285932"/>
                  </a:lnTo>
                  <a:lnTo>
                    <a:pt x="319572" y="319572"/>
                  </a:lnTo>
                  <a:lnTo>
                    <a:pt x="285932" y="354715"/>
                  </a:lnTo>
                  <a:lnTo>
                    <a:pt x="254162" y="390958"/>
                  </a:lnTo>
                  <a:lnTo>
                    <a:pt x="224261" y="428235"/>
                  </a:lnTo>
                  <a:lnTo>
                    <a:pt x="196228" y="466486"/>
                  </a:lnTo>
                  <a:lnTo>
                    <a:pt x="170064" y="505647"/>
                  </a:lnTo>
                  <a:lnTo>
                    <a:pt x="145769" y="545655"/>
                  </a:lnTo>
                  <a:lnTo>
                    <a:pt x="123343" y="586448"/>
                  </a:lnTo>
                  <a:lnTo>
                    <a:pt x="102786" y="627962"/>
                  </a:lnTo>
                  <a:lnTo>
                    <a:pt x="84097" y="670135"/>
                  </a:lnTo>
                  <a:lnTo>
                    <a:pt x="67278" y="712905"/>
                  </a:lnTo>
                  <a:lnTo>
                    <a:pt x="52327" y="756208"/>
                  </a:lnTo>
                  <a:lnTo>
                    <a:pt x="39245" y="799982"/>
                  </a:lnTo>
                  <a:lnTo>
                    <a:pt x="28032" y="844164"/>
                  </a:lnTo>
                  <a:lnTo>
                    <a:pt x="18688" y="888692"/>
                  </a:lnTo>
                  <a:lnTo>
                    <a:pt x="11213" y="933501"/>
                  </a:lnTo>
                  <a:lnTo>
                    <a:pt x="5606" y="978530"/>
                  </a:lnTo>
                  <a:lnTo>
                    <a:pt x="1868" y="1023717"/>
                  </a:lnTo>
                  <a:lnTo>
                    <a:pt x="0" y="1068997"/>
                  </a:lnTo>
                  <a:lnTo>
                    <a:pt x="0" y="1114309"/>
                  </a:lnTo>
                  <a:lnTo>
                    <a:pt x="1868" y="1159589"/>
                  </a:lnTo>
                  <a:lnTo>
                    <a:pt x="5606" y="1204775"/>
                  </a:lnTo>
                  <a:lnTo>
                    <a:pt x="11213" y="1249805"/>
                  </a:lnTo>
                  <a:lnTo>
                    <a:pt x="18688" y="1294614"/>
                  </a:lnTo>
                  <a:lnTo>
                    <a:pt x="28032" y="1339141"/>
                  </a:lnTo>
                  <a:lnTo>
                    <a:pt x="39245" y="1383323"/>
                  </a:lnTo>
                  <a:lnTo>
                    <a:pt x="52327" y="1427097"/>
                  </a:lnTo>
                  <a:lnTo>
                    <a:pt x="67278" y="1470400"/>
                  </a:lnTo>
                  <a:lnTo>
                    <a:pt x="84097" y="1513170"/>
                  </a:lnTo>
                  <a:lnTo>
                    <a:pt x="102786" y="1555344"/>
                  </a:lnTo>
                  <a:lnTo>
                    <a:pt x="123343" y="1596858"/>
                  </a:lnTo>
                  <a:lnTo>
                    <a:pt x="145769" y="1637651"/>
                  </a:lnTo>
                  <a:lnTo>
                    <a:pt x="170064" y="1677659"/>
                  </a:lnTo>
                  <a:lnTo>
                    <a:pt x="196228" y="1716820"/>
                  </a:lnTo>
                  <a:lnTo>
                    <a:pt x="224261" y="1755070"/>
                  </a:lnTo>
                  <a:lnTo>
                    <a:pt x="254162" y="1792348"/>
                  </a:lnTo>
                  <a:lnTo>
                    <a:pt x="285932" y="1828590"/>
                  </a:lnTo>
                  <a:lnTo>
                    <a:pt x="319572" y="1863734"/>
                  </a:lnTo>
                  <a:lnTo>
                    <a:pt x="354715" y="1897373"/>
                  </a:lnTo>
                  <a:lnTo>
                    <a:pt x="390958" y="1929144"/>
                  </a:lnTo>
                  <a:lnTo>
                    <a:pt x="428235" y="1959045"/>
                  </a:lnTo>
                  <a:lnTo>
                    <a:pt x="466486" y="1987078"/>
                  </a:lnTo>
                  <a:lnTo>
                    <a:pt x="505647" y="2013242"/>
                  </a:lnTo>
                  <a:lnTo>
                    <a:pt x="545655" y="2037537"/>
                  </a:lnTo>
                  <a:lnTo>
                    <a:pt x="586448" y="2059963"/>
                  </a:lnTo>
                  <a:lnTo>
                    <a:pt x="627962" y="2080520"/>
                  </a:lnTo>
                  <a:lnTo>
                    <a:pt x="670135" y="2099209"/>
                  </a:lnTo>
                  <a:lnTo>
                    <a:pt x="712905" y="2116029"/>
                  </a:lnTo>
                  <a:lnTo>
                    <a:pt x="756208" y="2130979"/>
                  </a:lnTo>
                  <a:lnTo>
                    <a:pt x="799982" y="2144061"/>
                  </a:lnTo>
                  <a:lnTo>
                    <a:pt x="844164" y="2155274"/>
                  </a:lnTo>
                  <a:lnTo>
                    <a:pt x="888692" y="2164619"/>
                  </a:lnTo>
                  <a:lnTo>
                    <a:pt x="933501" y="2172094"/>
                  </a:lnTo>
                  <a:lnTo>
                    <a:pt x="978530" y="2177701"/>
                  </a:lnTo>
                  <a:lnTo>
                    <a:pt x="1023717" y="2181438"/>
                  </a:lnTo>
                  <a:lnTo>
                    <a:pt x="1068997" y="2183307"/>
                  </a:lnTo>
                  <a:lnTo>
                    <a:pt x="1114309" y="2183307"/>
                  </a:lnTo>
                  <a:lnTo>
                    <a:pt x="1159589" y="2181438"/>
                  </a:lnTo>
                  <a:lnTo>
                    <a:pt x="1204775" y="2177701"/>
                  </a:lnTo>
                  <a:lnTo>
                    <a:pt x="1249805" y="2172094"/>
                  </a:lnTo>
                  <a:lnTo>
                    <a:pt x="1294614" y="2164619"/>
                  </a:lnTo>
                  <a:lnTo>
                    <a:pt x="1339141" y="2155274"/>
                  </a:lnTo>
                  <a:lnTo>
                    <a:pt x="1383323" y="2144061"/>
                  </a:lnTo>
                  <a:lnTo>
                    <a:pt x="1427097" y="2130979"/>
                  </a:lnTo>
                  <a:lnTo>
                    <a:pt x="1470400" y="2116029"/>
                  </a:lnTo>
                  <a:lnTo>
                    <a:pt x="1513170" y="2099209"/>
                  </a:lnTo>
                  <a:lnTo>
                    <a:pt x="1555344" y="2080520"/>
                  </a:lnTo>
                  <a:lnTo>
                    <a:pt x="1596858" y="2059963"/>
                  </a:lnTo>
                  <a:lnTo>
                    <a:pt x="1637651" y="2037537"/>
                  </a:lnTo>
                  <a:lnTo>
                    <a:pt x="1677659" y="2013242"/>
                  </a:lnTo>
                  <a:lnTo>
                    <a:pt x="1716820" y="1987078"/>
                  </a:lnTo>
                  <a:lnTo>
                    <a:pt x="1755070" y="1959045"/>
                  </a:lnTo>
                  <a:lnTo>
                    <a:pt x="1792348" y="1929144"/>
                  </a:lnTo>
                  <a:lnTo>
                    <a:pt x="1828590" y="1897373"/>
                  </a:lnTo>
                  <a:lnTo>
                    <a:pt x="1863734" y="1863734"/>
                  </a:lnTo>
                  <a:lnTo>
                    <a:pt x="1897373" y="1828590"/>
                  </a:lnTo>
                  <a:lnTo>
                    <a:pt x="1929144" y="1792348"/>
                  </a:lnTo>
                  <a:lnTo>
                    <a:pt x="1959045" y="1755070"/>
                  </a:lnTo>
                  <a:lnTo>
                    <a:pt x="1987078" y="1716820"/>
                  </a:lnTo>
                  <a:lnTo>
                    <a:pt x="2013242" y="1677659"/>
                  </a:lnTo>
                  <a:lnTo>
                    <a:pt x="2037537" y="1637651"/>
                  </a:lnTo>
                  <a:lnTo>
                    <a:pt x="2059963" y="1596858"/>
                  </a:lnTo>
                  <a:lnTo>
                    <a:pt x="2080520" y="1555344"/>
                  </a:lnTo>
                  <a:lnTo>
                    <a:pt x="2099209" y="1513170"/>
                  </a:lnTo>
                  <a:lnTo>
                    <a:pt x="2116029" y="1470400"/>
                  </a:lnTo>
                  <a:lnTo>
                    <a:pt x="2130979" y="1427097"/>
                  </a:lnTo>
                  <a:lnTo>
                    <a:pt x="2144061" y="1383323"/>
                  </a:lnTo>
                  <a:lnTo>
                    <a:pt x="2155274" y="1339141"/>
                  </a:lnTo>
                  <a:lnTo>
                    <a:pt x="2164619" y="1294614"/>
                  </a:lnTo>
                  <a:lnTo>
                    <a:pt x="2172094" y="1249805"/>
                  </a:lnTo>
                  <a:lnTo>
                    <a:pt x="2177701" y="1204775"/>
                  </a:lnTo>
                  <a:lnTo>
                    <a:pt x="2181438" y="1159589"/>
                  </a:lnTo>
                  <a:lnTo>
                    <a:pt x="2183307" y="1114309"/>
                  </a:lnTo>
                  <a:lnTo>
                    <a:pt x="2183307" y="1068997"/>
                  </a:lnTo>
                  <a:lnTo>
                    <a:pt x="2181438" y="1023717"/>
                  </a:lnTo>
                  <a:lnTo>
                    <a:pt x="2177701" y="978530"/>
                  </a:lnTo>
                  <a:lnTo>
                    <a:pt x="2172094" y="933501"/>
                  </a:lnTo>
                  <a:lnTo>
                    <a:pt x="2164619" y="888692"/>
                  </a:lnTo>
                  <a:lnTo>
                    <a:pt x="2155274" y="844164"/>
                  </a:lnTo>
                  <a:lnTo>
                    <a:pt x="2144061" y="799982"/>
                  </a:lnTo>
                  <a:lnTo>
                    <a:pt x="2130979" y="756208"/>
                  </a:lnTo>
                  <a:lnTo>
                    <a:pt x="2116029" y="712905"/>
                  </a:lnTo>
                  <a:lnTo>
                    <a:pt x="2099209" y="670135"/>
                  </a:lnTo>
                  <a:lnTo>
                    <a:pt x="2080520" y="627962"/>
                  </a:lnTo>
                  <a:lnTo>
                    <a:pt x="2059963" y="586448"/>
                  </a:lnTo>
                  <a:lnTo>
                    <a:pt x="2037537" y="545655"/>
                  </a:lnTo>
                  <a:lnTo>
                    <a:pt x="2013242" y="505647"/>
                  </a:lnTo>
                  <a:lnTo>
                    <a:pt x="1987078" y="466486"/>
                  </a:lnTo>
                  <a:lnTo>
                    <a:pt x="1959045" y="428235"/>
                  </a:lnTo>
                  <a:lnTo>
                    <a:pt x="1929144" y="390958"/>
                  </a:lnTo>
                  <a:lnTo>
                    <a:pt x="1897373" y="354715"/>
                  </a:lnTo>
                  <a:lnTo>
                    <a:pt x="1863734" y="319572"/>
                  </a:lnTo>
                  <a:lnTo>
                    <a:pt x="1828590" y="285932"/>
                  </a:lnTo>
                  <a:lnTo>
                    <a:pt x="1792348" y="254162"/>
                  </a:lnTo>
                  <a:lnTo>
                    <a:pt x="1755070" y="224261"/>
                  </a:lnTo>
                  <a:lnTo>
                    <a:pt x="1716820" y="196228"/>
                  </a:lnTo>
                  <a:lnTo>
                    <a:pt x="1677659" y="170064"/>
                  </a:lnTo>
                  <a:lnTo>
                    <a:pt x="1637651" y="145769"/>
                  </a:lnTo>
                  <a:lnTo>
                    <a:pt x="1596858" y="123343"/>
                  </a:lnTo>
                  <a:lnTo>
                    <a:pt x="1555344" y="102786"/>
                  </a:lnTo>
                  <a:lnTo>
                    <a:pt x="1513170" y="84097"/>
                  </a:lnTo>
                  <a:lnTo>
                    <a:pt x="1470400" y="67278"/>
                  </a:lnTo>
                  <a:lnTo>
                    <a:pt x="1427097" y="52327"/>
                  </a:lnTo>
                  <a:lnTo>
                    <a:pt x="1383323" y="39245"/>
                  </a:lnTo>
                  <a:lnTo>
                    <a:pt x="1339141" y="28032"/>
                  </a:lnTo>
                  <a:lnTo>
                    <a:pt x="1294614" y="18688"/>
                  </a:lnTo>
                  <a:lnTo>
                    <a:pt x="1249805" y="11213"/>
                  </a:lnTo>
                  <a:lnTo>
                    <a:pt x="1204775" y="5606"/>
                  </a:lnTo>
                  <a:lnTo>
                    <a:pt x="1159589" y="1868"/>
                  </a:lnTo>
                  <a:lnTo>
                    <a:pt x="1114309" y="0"/>
                  </a:lnTo>
                  <a:close/>
                </a:path>
              </a:pathLst>
            </a:custGeom>
            <a:solidFill>
              <a:srgbClr val="94D9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7740" y="3770409"/>
              <a:ext cx="2183765" cy="2183765"/>
            </a:xfrm>
            <a:custGeom>
              <a:avLst/>
              <a:gdLst/>
              <a:ahLst/>
              <a:cxnLst/>
              <a:rect l="l" t="t" r="r" b="b"/>
              <a:pathLst>
                <a:path w="2183765" h="2183765">
                  <a:moveTo>
                    <a:pt x="1863735" y="319572"/>
                  </a:moveTo>
                  <a:lnTo>
                    <a:pt x="1897374" y="354716"/>
                  </a:lnTo>
                  <a:lnTo>
                    <a:pt x="1929144" y="390958"/>
                  </a:lnTo>
                  <a:lnTo>
                    <a:pt x="1959046" y="428236"/>
                  </a:lnTo>
                  <a:lnTo>
                    <a:pt x="1987078" y="466487"/>
                  </a:lnTo>
                  <a:lnTo>
                    <a:pt x="2013242" y="505647"/>
                  </a:lnTo>
                  <a:lnTo>
                    <a:pt x="2037537" y="545656"/>
                  </a:lnTo>
                  <a:lnTo>
                    <a:pt x="2059963" y="586448"/>
                  </a:lnTo>
                  <a:lnTo>
                    <a:pt x="2080520" y="627963"/>
                  </a:lnTo>
                  <a:lnTo>
                    <a:pt x="2099209" y="670136"/>
                  </a:lnTo>
                  <a:lnTo>
                    <a:pt x="2116028" y="712906"/>
                  </a:lnTo>
                  <a:lnTo>
                    <a:pt x="2130979" y="756209"/>
                  </a:lnTo>
                  <a:lnTo>
                    <a:pt x="2144061" y="799983"/>
                  </a:lnTo>
                  <a:lnTo>
                    <a:pt x="2155274" y="844165"/>
                  </a:lnTo>
                  <a:lnTo>
                    <a:pt x="2164618" y="888692"/>
                  </a:lnTo>
                  <a:lnTo>
                    <a:pt x="2172094" y="933502"/>
                  </a:lnTo>
                  <a:lnTo>
                    <a:pt x="2177700" y="978531"/>
                  </a:lnTo>
                  <a:lnTo>
                    <a:pt x="2181438" y="1023717"/>
                  </a:lnTo>
                  <a:lnTo>
                    <a:pt x="2183307" y="1068998"/>
                  </a:lnTo>
                  <a:lnTo>
                    <a:pt x="2183307" y="1114309"/>
                  </a:lnTo>
                  <a:lnTo>
                    <a:pt x="2181438" y="1159590"/>
                  </a:lnTo>
                  <a:lnTo>
                    <a:pt x="2177700" y="1204776"/>
                  </a:lnTo>
                  <a:lnTo>
                    <a:pt x="2172094" y="1249805"/>
                  </a:lnTo>
                  <a:lnTo>
                    <a:pt x="2164618" y="1294615"/>
                  </a:lnTo>
                  <a:lnTo>
                    <a:pt x="2155274" y="1339142"/>
                  </a:lnTo>
                  <a:lnTo>
                    <a:pt x="2144061" y="1383324"/>
                  </a:lnTo>
                  <a:lnTo>
                    <a:pt x="2130979" y="1427098"/>
                  </a:lnTo>
                  <a:lnTo>
                    <a:pt x="2116028" y="1470401"/>
                  </a:lnTo>
                  <a:lnTo>
                    <a:pt x="2099209" y="1513171"/>
                  </a:lnTo>
                  <a:lnTo>
                    <a:pt x="2080520" y="1555344"/>
                  </a:lnTo>
                  <a:lnTo>
                    <a:pt x="2059963" y="1596859"/>
                  </a:lnTo>
                  <a:lnTo>
                    <a:pt x="2037537" y="1637651"/>
                  </a:lnTo>
                  <a:lnTo>
                    <a:pt x="2013242" y="1677659"/>
                  </a:lnTo>
                  <a:lnTo>
                    <a:pt x="1987078" y="1716820"/>
                  </a:lnTo>
                  <a:lnTo>
                    <a:pt x="1959046" y="1755071"/>
                  </a:lnTo>
                  <a:lnTo>
                    <a:pt x="1929144" y="1792349"/>
                  </a:lnTo>
                  <a:lnTo>
                    <a:pt x="1897374" y="1828591"/>
                  </a:lnTo>
                  <a:lnTo>
                    <a:pt x="1863735" y="1863735"/>
                  </a:lnTo>
                  <a:lnTo>
                    <a:pt x="1828591" y="1897374"/>
                  </a:lnTo>
                  <a:lnTo>
                    <a:pt x="1792349" y="1929144"/>
                  </a:lnTo>
                  <a:lnTo>
                    <a:pt x="1755071" y="1959046"/>
                  </a:lnTo>
                  <a:lnTo>
                    <a:pt x="1716820" y="1987078"/>
                  </a:lnTo>
                  <a:lnTo>
                    <a:pt x="1677659" y="2013242"/>
                  </a:lnTo>
                  <a:lnTo>
                    <a:pt x="1637651" y="2037537"/>
                  </a:lnTo>
                  <a:lnTo>
                    <a:pt x="1596859" y="2059963"/>
                  </a:lnTo>
                  <a:lnTo>
                    <a:pt x="1555344" y="2080520"/>
                  </a:lnTo>
                  <a:lnTo>
                    <a:pt x="1513171" y="2099209"/>
                  </a:lnTo>
                  <a:lnTo>
                    <a:pt x="1470401" y="2116028"/>
                  </a:lnTo>
                  <a:lnTo>
                    <a:pt x="1427098" y="2130979"/>
                  </a:lnTo>
                  <a:lnTo>
                    <a:pt x="1383324" y="2144061"/>
                  </a:lnTo>
                  <a:lnTo>
                    <a:pt x="1339142" y="2155274"/>
                  </a:lnTo>
                  <a:lnTo>
                    <a:pt x="1294615" y="2164618"/>
                  </a:lnTo>
                  <a:lnTo>
                    <a:pt x="1249805" y="2172094"/>
                  </a:lnTo>
                  <a:lnTo>
                    <a:pt x="1204776" y="2177700"/>
                  </a:lnTo>
                  <a:lnTo>
                    <a:pt x="1159590" y="2181438"/>
                  </a:lnTo>
                  <a:lnTo>
                    <a:pt x="1114309" y="2183307"/>
                  </a:lnTo>
                  <a:lnTo>
                    <a:pt x="1068998" y="2183307"/>
                  </a:lnTo>
                  <a:lnTo>
                    <a:pt x="1023717" y="2181438"/>
                  </a:lnTo>
                  <a:lnTo>
                    <a:pt x="978531" y="2177700"/>
                  </a:lnTo>
                  <a:lnTo>
                    <a:pt x="933502" y="2172094"/>
                  </a:lnTo>
                  <a:lnTo>
                    <a:pt x="888692" y="2164618"/>
                  </a:lnTo>
                  <a:lnTo>
                    <a:pt x="844165" y="2155274"/>
                  </a:lnTo>
                  <a:lnTo>
                    <a:pt x="799983" y="2144061"/>
                  </a:lnTo>
                  <a:lnTo>
                    <a:pt x="756209" y="2130979"/>
                  </a:lnTo>
                  <a:lnTo>
                    <a:pt x="712906" y="2116028"/>
                  </a:lnTo>
                  <a:lnTo>
                    <a:pt x="670136" y="2099209"/>
                  </a:lnTo>
                  <a:lnTo>
                    <a:pt x="627963" y="2080520"/>
                  </a:lnTo>
                  <a:lnTo>
                    <a:pt x="586448" y="2059963"/>
                  </a:lnTo>
                  <a:lnTo>
                    <a:pt x="545656" y="2037537"/>
                  </a:lnTo>
                  <a:lnTo>
                    <a:pt x="505647" y="2013242"/>
                  </a:lnTo>
                  <a:lnTo>
                    <a:pt x="466487" y="1987078"/>
                  </a:lnTo>
                  <a:lnTo>
                    <a:pt x="428236" y="1959046"/>
                  </a:lnTo>
                  <a:lnTo>
                    <a:pt x="390958" y="1929144"/>
                  </a:lnTo>
                  <a:lnTo>
                    <a:pt x="354716" y="1897374"/>
                  </a:lnTo>
                  <a:lnTo>
                    <a:pt x="319572" y="1863735"/>
                  </a:lnTo>
                  <a:lnTo>
                    <a:pt x="285933" y="1828591"/>
                  </a:lnTo>
                  <a:lnTo>
                    <a:pt x="254163" y="1792349"/>
                  </a:lnTo>
                  <a:lnTo>
                    <a:pt x="224261" y="1755071"/>
                  </a:lnTo>
                  <a:lnTo>
                    <a:pt x="196228" y="1716820"/>
                  </a:lnTo>
                  <a:lnTo>
                    <a:pt x="170065" y="1677659"/>
                  </a:lnTo>
                  <a:lnTo>
                    <a:pt x="145770" y="1637651"/>
                  </a:lnTo>
                  <a:lnTo>
                    <a:pt x="123343" y="1596859"/>
                  </a:lnTo>
                  <a:lnTo>
                    <a:pt x="102786" y="1555344"/>
                  </a:lnTo>
                  <a:lnTo>
                    <a:pt x="84098" y="1513171"/>
                  </a:lnTo>
                  <a:lnTo>
                    <a:pt x="67278" y="1470401"/>
                  </a:lnTo>
                  <a:lnTo>
                    <a:pt x="52327" y="1427098"/>
                  </a:lnTo>
                  <a:lnTo>
                    <a:pt x="39245" y="1383324"/>
                  </a:lnTo>
                  <a:lnTo>
                    <a:pt x="28032" y="1339142"/>
                  </a:lnTo>
                  <a:lnTo>
                    <a:pt x="18688" y="1294615"/>
                  </a:lnTo>
                  <a:lnTo>
                    <a:pt x="11213" y="1249805"/>
                  </a:lnTo>
                  <a:lnTo>
                    <a:pt x="5606" y="1204776"/>
                  </a:lnTo>
                  <a:lnTo>
                    <a:pt x="1868" y="1159590"/>
                  </a:lnTo>
                  <a:lnTo>
                    <a:pt x="0" y="1114309"/>
                  </a:lnTo>
                  <a:lnTo>
                    <a:pt x="0" y="1068998"/>
                  </a:lnTo>
                  <a:lnTo>
                    <a:pt x="1868" y="1023717"/>
                  </a:lnTo>
                  <a:lnTo>
                    <a:pt x="5606" y="978531"/>
                  </a:lnTo>
                  <a:lnTo>
                    <a:pt x="11213" y="933502"/>
                  </a:lnTo>
                  <a:lnTo>
                    <a:pt x="18688" y="888692"/>
                  </a:lnTo>
                  <a:lnTo>
                    <a:pt x="28032" y="844165"/>
                  </a:lnTo>
                  <a:lnTo>
                    <a:pt x="39245" y="799983"/>
                  </a:lnTo>
                  <a:lnTo>
                    <a:pt x="52327" y="756209"/>
                  </a:lnTo>
                  <a:lnTo>
                    <a:pt x="67278" y="712906"/>
                  </a:lnTo>
                  <a:lnTo>
                    <a:pt x="84098" y="670136"/>
                  </a:lnTo>
                  <a:lnTo>
                    <a:pt x="102786" y="627963"/>
                  </a:lnTo>
                  <a:lnTo>
                    <a:pt x="123343" y="586448"/>
                  </a:lnTo>
                  <a:lnTo>
                    <a:pt x="145770" y="545656"/>
                  </a:lnTo>
                  <a:lnTo>
                    <a:pt x="170065" y="505647"/>
                  </a:lnTo>
                  <a:lnTo>
                    <a:pt x="196228" y="466487"/>
                  </a:lnTo>
                  <a:lnTo>
                    <a:pt x="224261" y="428236"/>
                  </a:lnTo>
                  <a:lnTo>
                    <a:pt x="254163" y="390958"/>
                  </a:lnTo>
                  <a:lnTo>
                    <a:pt x="285933" y="354716"/>
                  </a:lnTo>
                  <a:lnTo>
                    <a:pt x="319572" y="319572"/>
                  </a:lnTo>
                  <a:lnTo>
                    <a:pt x="354716" y="285933"/>
                  </a:lnTo>
                  <a:lnTo>
                    <a:pt x="390958" y="254163"/>
                  </a:lnTo>
                  <a:lnTo>
                    <a:pt x="428236" y="224261"/>
                  </a:lnTo>
                  <a:lnTo>
                    <a:pt x="466487" y="196228"/>
                  </a:lnTo>
                  <a:lnTo>
                    <a:pt x="505647" y="170065"/>
                  </a:lnTo>
                  <a:lnTo>
                    <a:pt x="545656" y="145770"/>
                  </a:lnTo>
                  <a:lnTo>
                    <a:pt x="586448" y="123343"/>
                  </a:lnTo>
                  <a:lnTo>
                    <a:pt x="627963" y="102786"/>
                  </a:lnTo>
                  <a:lnTo>
                    <a:pt x="670136" y="84098"/>
                  </a:lnTo>
                  <a:lnTo>
                    <a:pt x="712906" y="67278"/>
                  </a:lnTo>
                  <a:lnTo>
                    <a:pt x="756209" y="52327"/>
                  </a:lnTo>
                  <a:lnTo>
                    <a:pt x="799983" y="39245"/>
                  </a:lnTo>
                  <a:lnTo>
                    <a:pt x="844165" y="28032"/>
                  </a:lnTo>
                  <a:lnTo>
                    <a:pt x="888692" y="18688"/>
                  </a:lnTo>
                  <a:lnTo>
                    <a:pt x="933502" y="11213"/>
                  </a:lnTo>
                  <a:lnTo>
                    <a:pt x="978531" y="5606"/>
                  </a:lnTo>
                  <a:lnTo>
                    <a:pt x="1023717" y="1868"/>
                  </a:lnTo>
                  <a:lnTo>
                    <a:pt x="1068998" y="0"/>
                  </a:lnTo>
                  <a:lnTo>
                    <a:pt x="1114309" y="0"/>
                  </a:lnTo>
                  <a:lnTo>
                    <a:pt x="1159590" y="1868"/>
                  </a:lnTo>
                  <a:lnTo>
                    <a:pt x="1204776" y="5606"/>
                  </a:lnTo>
                  <a:lnTo>
                    <a:pt x="1249805" y="11213"/>
                  </a:lnTo>
                  <a:lnTo>
                    <a:pt x="1294615" y="18688"/>
                  </a:lnTo>
                  <a:lnTo>
                    <a:pt x="1339142" y="28032"/>
                  </a:lnTo>
                  <a:lnTo>
                    <a:pt x="1383324" y="39245"/>
                  </a:lnTo>
                  <a:lnTo>
                    <a:pt x="1427098" y="52327"/>
                  </a:lnTo>
                  <a:lnTo>
                    <a:pt x="1470401" y="67278"/>
                  </a:lnTo>
                  <a:lnTo>
                    <a:pt x="1513171" y="84098"/>
                  </a:lnTo>
                  <a:lnTo>
                    <a:pt x="1555344" y="102786"/>
                  </a:lnTo>
                  <a:lnTo>
                    <a:pt x="1596859" y="123343"/>
                  </a:lnTo>
                  <a:lnTo>
                    <a:pt x="1637651" y="145770"/>
                  </a:lnTo>
                  <a:lnTo>
                    <a:pt x="1677659" y="170065"/>
                  </a:lnTo>
                  <a:lnTo>
                    <a:pt x="1716820" y="196228"/>
                  </a:lnTo>
                  <a:lnTo>
                    <a:pt x="1755071" y="224261"/>
                  </a:lnTo>
                  <a:lnTo>
                    <a:pt x="1792349" y="254163"/>
                  </a:lnTo>
                  <a:lnTo>
                    <a:pt x="1828591" y="285933"/>
                  </a:lnTo>
                  <a:lnTo>
                    <a:pt x="1863735" y="319572"/>
                  </a:lnTo>
                  <a:close/>
                </a:path>
              </a:pathLst>
            </a:custGeom>
            <a:ln w="635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94400" y="2324100"/>
            <a:ext cx="10058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0">
              <a:lnSpc>
                <a:spcPct val="112500"/>
              </a:lnSpc>
              <a:spcBef>
                <a:spcPts val="100"/>
              </a:spcBef>
            </a:pPr>
            <a:r>
              <a:rPr sz="2000" spc="55" dirty="0">
                <a:latin typeface="Arial"/>
                <a:cs typeface="Arial"/>
              </a:rPr>
              <a:t>Define 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240" dirty="0">
                <a:latin typeface="Arial"/>
                <a:cs typeface="Arial"/>
              </a:rPr>
              <a:t>P</a:t>
            </a:r>
            <a:r>
              <a:rPr sz="2000" spc="15" dirty="0">
                <a:latin typeface="Arial"/>
                <a:cs typeface="Arial"/>
              </a:rPr>
              <a:t>r</a:t>
            </a:r>
            <a:r>
              <a:rPr sz="2000" spc="95" dirty="0">
                <a:latin typeface="Arial"/>
                <a:cs typeface="Arial"/>
              </a:rPr>
              <a:t>oblem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64655" y="7200217"/>
            <a:ext cx="2247265" cy="2247265"/>
            <a:chOff x="3764655" y="7200217"/>
            <a:chExt cx="2247265" cy="2247265"/>
          </a:xfrm>
        </p:grpSpPr>
        <p:sp>
          <p:nvSpPr>
            <p:cNvPr id="14" name="object 14"/>
            <p:cNvSpPr/>
            <p:nvPr/>
          </p:nvSpPr>
          <p:spPr>
            <a:xfrm>
              <a:off x="3796405" y="7231967"/>
              <a:ext cx="2183765" cy="2183765"/>
            </a:xfrm>
            <a:custGeom>
              <a:avLst/>
              <a:gdLst/>
              <a:ahLst/>
              <a:cxnLst/>
              <a:rect l="l" t="t" r="r" b="b"/>
              <a:pathLst>
                <a:path w="2183765" h="2183765">
                  <a:moveTo>
                    <a:pt x="1114309" y="0"/>
                  </a:moveTo>
                  <a:lnTo>
                    <a:pt x="1068997" y="0"/>
                  </a:lnTo>
                  <a:lnTo>
                    <a:pt x="1023717" y="1868"/>
                  </a:lnTo>
                  <a:lnTo>
                    <a:pt x="978530" y="5606"/>
                  </a:lnTo>
                  <a:lnTo>
                    <a:pt x="933501" y="11213"/>
                  </a:lnTo>
                  <a:lnTo>
                    <a:pt x="888692" y="18688"/>
                  </a:lnTo>
                  <a:lnTo>
                    <a:pt x="844164" y="28032"/>
                  </a:lnTo>
                  <a:lnTo>
                    <a:pt x="799983" y="39245"/>
                  </a:lnTo>
                  <a:lnTo>
                    <a:pt x="756209" y="52327"/>
                  </a:lnTo>
                  <a:lnTo>
                    <a:pt x="712905" y="67278"/>
                  </a:lnTo>
                  <a:lnTo>
                    <a:pt x="670136" y="84098"/>
                  </a:lnTo>
                  <a:lnTo>
                    <a:pt x="627962" y="102786"/>
                  </a:lnTo>
                  <a:lnTo>
                    <a:pt x="586448" y="123343"/>
                  </a:lnTo>
                  <a:lnTo>
                    <a:pt x="545655" y="145770"/>
                  </a:lnTo>
                  <a:lnTo>
                    <a:pt x="505647" y="170065"/>
                  </a:lnTo>
                  <a:lnTo>
                    <a:pt x="466487" y="196229"/>
                  </a:lnTo>
                  <a:lnTo>
                    <a:pt x="428236" y="224261"/>
                  </a:lnTo>
                  <a:lnTo>
                    <a:pt x="390958" y="254163"/>
                  </a:lnTo>
                  <a:lnTo>
                    <a:pt x="354716" y="285933"/>
                  </a:lnTo>
                  <a:lnTo>
                    <a:pt x="319573" y="319573"/>
                  </a:lnTo>
                  <a:lnTo>
                    <a:pt x="285933" y="354716"/>
                  </a:lnTo>
                  <a:lnTo>
                    <a:pt x="254163" y="390959"/>
                  </a:lnTo>
                  <a:lnTo>
                    <a:pt x="224261" y="428236"/>
                  </a:lnTo>
                  <a:lnTo>
                    <a:pt x="196229" y="466487"/>
                  </a:lnTo>
                  <a:lnTo>
                    <a:pt x="170065" y="505648"/>
                  </a:lnTo>
                  <a:lnTo>
                    <a:pt x="145770" y="545656"/>
                  </a:lnTo>
                  <a:lnTo>
                    <a:pt x="123343" y="586449"/>
                  </a:lnTo>
                  <a:lnTo>
                    <a:pt x="102786" y="627963"/>
                  </a:lnTo>
                  <a:lnTo>
                    <a:pt x="84098" y="670136"/>
                  </a:lnTo>
                  <a:lnTo>
                    <a:pt x="67278" y="712906"/>
                  </a:lnTo>
                  <a:lnTo>
                    <a:pt x="52327" y="756209"/>
                  </a:lnTo>
                  <a:lnTo>
                    <a:pt x="39245" y="799983"/>
                  </a:lnTo>
                  <a:lnTo>
                    <a:pt x="28032" y="844165"/>
                  </a:lnTo>
                  <a:lnTo>
                    <a:pt x="18688" y="888692"/>
                  </a:lnTo>
                  <a:lnTo>
                    <a:pt x="11213" y="933502"/>
                  </a:lnTo>
                  <a:lnTo>
                    <a:pt x="5606" y="978531"/>
                  </a:lnTo>
                  <a:lnTo>
                    <a:pt x="1868" y="1023718"/>
                  </a:lnTo>
                  <a:lnTo>
                    <a:pt x="0" y="1068998"/>
                  </a:lnTo>
                  <a:lnTo>
                    <a:pt x="0" y="1114310"/>
                  </a:lnTo>
                  <a:lnTo>
                    <a:pt x="1868" y="1159590"/>
                  </a:lnTo>
                  <a:lnTo>
                    <a:pt x="5606" y="1204776"/>
                  </a:lnTo>
                  <a:lnTo>
                    <a:pt x="11213" y="1249805"/>
                  </a:lnTo>
                  <a:lnTo>
                    <a:pt x="18688" y="1294615"/>
                  </a:lnTo>
                  <a:lnTo>
                    <a:pt x="28032" y="1339142"/>
                  </a:lnTo>
                  <a:lnTo>
                    <a:pt x="39245" y="1383324"/>
                  </a:lnTo>
                  <a:lnTo>
                    <a:pt x="52327" y="1427098"/>
                  </a:lnTo>
                  <a:lnTo>
                    <a:pt x="67278" y="1470401"/>
                  </a:lnTo>
                  <a:lnTo>
                    <a:pt x="84098" y="1513171"/>
                  </a:lnTo>
                  <a:lnTo>
                    <a:pt x="102786" y="1555345"/>
                  </a:lnTo>
                  <a:lnTo>
                    <a:pt x="123343" y="1596859"/>
                  </a:lnTo>
                  <a:lnTo>
                    <a:pt x="145770" y="1637652"/>
                  </a:lnTo>
                  <a:lnTo>
                    <a:pt x="170065" y="1677660"/>
                  </a:lnTo>
                  <a:lnTo>
                    <a:pt x="196229" y="1716820"/>
                  </a:lnTo>
                  <a:lnTo>
                    <a:pt x="224261" y="1755071"/>
                  </a:lnTo>
                  <a:lnTo>
                    <a:pt x="254163" y="1792349"/>
                  </a:lnTo>
                  <a:lnTo>
                    <a:pt x="285933" y="1828591"/>
                  </a:lnTo>
                  <a:lnTo>
                    <a:pt x="319573" y="1863735"/>
                  </a:lnTo>
                  <a:lnTo>
                    <a:pt x="354716" y="1897374"/>
                  </a:lnTo>
                  <a:lnTo>
                    <a:pt x="390958" y="1929144"/>
                  </a:lnTo>
                  <a:lnTo>
                    <a:pt x="428236" y="1959046"/>
                  </a:lnTo>
                  <a:lnTo>
                    <a:pt x="466487" y="1987079"/>
                  </a:lnTo>
                  <a:lnTo>
                    <a:pt x="505647" y="2013243"/>
                  </a:lnTo>
                  <a:lnTo>
                    <a:pt x="545655" y="2037538"/>
                  </a:lnTo>
                  <a:lnTo>
                    <a:pt x="586448" y="2059964"/>
                  </a:lnTo>
                  <a:lnTo>
                    <a:pt x="627962" y="2080521"/>
                  </a:lnTo>
                  <a:lnTo>
                    <a:pt x="670136" y="2099210"/>
                  </a:lnTo>
                  <a:lnTo>
                    <a:pt x="712905" y="2116029"/>
                  </a:lnTo>
                  <a:lnTo>
                    <a:pt x="756209" y="2130980"/>
                  </a:lnTo>
                  <a:lnTo>
                    <a:pt x="799983" y="2144062"/>
                  </a:lnTo>
                  <a:lnTo>
                    <a:pt x="844164" y="2155275"/>
                  </a:lnTo>
                  <a:lnTo>
                    <a:pt x="888692" y="2164619"/>
                  </a:lnTo>
                  <a:lnTo>
                    <a:pt x="933501" y="2172095"/>
                  </a:lnTo>
                  <a:lnTo>
                    <a:pt x="978530" y="2177701"/>
                  </a:lnTo>
                  <a:lnTo>
                    <a:pt x="1023717" y="2181439"/>
                  </a:lnTo>
                  <a:lnTo>
                    <a:pt x="1068997" y="2183308"/>
                  </a:lnTo>
                  <a:lnTo>
                    <a:pt x="1114309" y="2183308"/>
                  </a:lnTo>
                  <a:lnTo>
                    <a:pt x="1159589" y="2181439"/>
                  </a:lnTo>
                  <a:lnTo>
                    <a:pt x="1204775" y="2177701"/>
                  </a:lnTo>
                  <a:lnTo>
                    <a:pt x="1249804" y="2172095"/>
                  </a:lnTo>
                  <a:lnTo>
                    <a:pt x="1294614" y="2164619"/>
                  </a:lnTo>
                  <a:lnTo>
                    <a:pt x="1339141" y="2155275"/>
                  </a:lnTo>
                  <a:lnTo>
                    <a:pt x="1383323" y="2144062"/>
                  </a:lnTo>
                  <a:lnTo>
                    <a:pt x="1427097" y="2130980"/>
                  </a:lnTo>
                  <a:lnTo>
                    <a:pt x="1470400" y="2116029"/>
                  </a:lnTo>
                  <a:lnTo>
                    <a:pt x="1513170" y="2099210"/>
                  </a:lnTo>
                  <a:lnTo>
                    <a:pt x="1555343" y="2080521"/>
                  </a:lnTo>
                  <a:lnTo>
                    <a:pt x="1596858" y="2059964"/>
                  </a:lnTo>
                  <a:lnTo>
                    <a:pt x="1637650" y="2037538"/>
                  </a:lnTo>
                  <a:lnTo>
                    <a:pt x="1677659" y="2013243"/>
                  </a:lnTo>
                  <a:lnTo>
                    <a:pt x="1716819" y="1987079"/>
                  </a:lnTo>
                  <a:lnTo>
                    <a:pt x="1755070" y="1959046"/>
                  </a:lnTo>
                  <a:lnTo>
                    <a:pt x="1792348" y="1929144"/>
                  </a:lnTo>
                  <a:lnTo>
                    <a:pt x="1828590" y="1897374"/>
                  </a:lnTo>
                  <a:lnTo>
                    <a:pt x="1863734" y="1863735"/>
                  </a:lnTo>
                  <a:lnTo>
                    <a:pt x="1897373" y="1828591"/>
                  </a:lnTo>
                  <a:lnTo>
                    <a:pt x="1929143" y="1792349"/>
                  </a:lnTo>
                  <a:lnTo>
                    <a:pt x="1959045" y="1755071"/>
                  </a:lnTo>
                  <a:lnTo>
                    <a:pt x="1987078" y="1716820"/>
                  </a:lnTo>
                  <a:lnTo>
                    <a:pt x="2013242" y="1677660"/>
                  </a:lnTo>
                  <a:lnTo>
                    <a:pt x="2037537" y="1637652"/>
                  </a:lnTo>
                  <a:lnTo>
                    <a:pt x="2059963" y="1596859"/>
                  </a:lnTo>
                  <a:lnTo>
                    <a:pt x="2080520" y="1555345"/>
                  </a:lnTo>
                  <a:lnTo>
                    <a:pt x="2099209" y="1513171"/>
                  </a:lnTo>
                  <a:lnTo>
                    <a:pt x="2116028" y="1470401"/>
                  </a:lnTo>
                  <a:lnTo>
                    <a:pt x="2130979" y="1427098"/>
                  </a:lnTo>
                  <a:lnTo>
                    <a:pt x="2144061" y="1383324"/>
                  </a:lnTo>
                  <a:lnTo>
                    <a:pt x="2155274" y="1339142"/>
                  </a:lnTo>
                  <a:lnTo>
                    <a:pt x="2164618" y="1294615"/>
                  </a:lnTo>
                  <a:lnTo>
                    <a:pt x="2172094" y="1249805"/>
                  </a:lnTo>
                  <a:lnTo>
                    <a:pt x="2177700" y="1204776"/>
                  </a:lnTo>
                  <a:lnTo>
                    <a:pt x="2181438" y="1159590"/>
                  </a:lnTo>
                  <a:lnTo>
                    <a:pt x="2183307" y="1114310"/>
                  </a:lnTo>
                  <a:lnTo>
                    <a:pt x="2183307" y="1068998"/>
                  </a:lnTo>
                  <a:lnTo>
                    <a:pt x="2181438" y="1023718"/>
                  </a:lnTo>
                  <a:lnTo>
                    <a:pt x="2177700" y="978531"/>
                  </a:lnTo>
                  <a:lnTo>
                    <a:pt x="2172094" y="933502"/>
                  </a:lnTo>
                  <a:lnTo>
                    <a:pt x="2164618" y="888692"/>
                  </a:lnTo>
                  <a:lnTo>
                    <a:pt x="2155274" y="844165"/>
                  </a:lnTo>
                  <a:lnTo>
                    <a:pt x="2144061" y="799983"/>
                  </a:lnTo>
                  <a:lnTo>
                    <a:pt x="2130979" y="756209"/>
                  </a:lnTo>
                  <a:lnTo>
                    <a:pt x="2116028" y="712906"/>
                  </a:lnTo>
                  <a:lnTo>
                    <a:pt x="2099209" y="670136"/>
                  </a:lnTo>
                  <a:lnTo>
                    <a:pt x="2080520" y="627963"/>
                  </a:lnTo>
                  <a:lnTo>
                    <a:pt x="2059963" y="586449"/>
                  </a:lnTo>
                  <a:lnTo>
                    <a:pt x="2037537" y="545656"/>
                  </a:lnTo>
                  <a:lnTo>
                    <a:pt x="2013242" y="505648"/>
                  </a:lnTo>
                  <a:lnTo>
                    <a:pt x="1987078" y="466487"/>
                  </a:lnTo>
                  <a:lnTo>
                    <a:pt x="1959045" y="428236"/>
                  </a:lnTo>
                  <a:lnTo>
                    <a:pt x="1929143" y="390959"/>
                  </a:lnTo>
                  <a:lnTo>
                    <a:pt x="1897373" y="354716"/>
                  </a:lnTo>
                  <a:lnTo>
                    <a:pt x="1863734" y="319573"/>
                  </a:lnTo>
                  <a:lnTo>
                    <a:pt x="1828590" y="285933"/>
                  </a:lnTo>
                  <a:lnTo>
                    <a:pt x="1792348" y="254163"/>
                  </a:lnTo>
                  <a:lnTo>
                    <a:pt x="1755070" y="224261"/>
                  </a:lnTo>
                  <a:lnTo>
                    <a:pt x="1716819" y="196229"/>
                  </a:lnTo>
                  <a:lnTo>
                    <a:pt x="1677659" y="170065"/>
                  </a:lnTo>
                  <a:lnTo>
                    <a:pt x="1637650" y="145770"/>
                  </a:lnTo>
                  <a:lnTo>
                    <a:pt x="1596858" y="123343"/>
                  </a:lnTo>
                  <a:lnTo>
                    <a:pt x="1555343" y="102786"/>
                  </a:lnTo>
                  <a:lnTo>
                    <a:pt x="1513170" y="84098"/>
                  </a:lnTo>
                  <a:lnTo>
                    <a:pt x="1470400" y="67278"/>
                  </a:lnTo>
                  <a:lnTo>
                    <a:pt x="1427097" y="52327"/>
                  </a:lnTo>
                  <a:lnTo>
                    <a:pt x="1383323" y="39245"/>
                  </a:lnTo>
                  <a:lnTo>
                    <a:pt x="1339141" y="28032"/>
                  </a:lnTo>
                  <a:lnTo>
                    <a:pt x="1294614" y="18688"/>
                  </a:lnTo>
                  <a:lnTo>
                    <a:pt x="1249804" y="11213"/>
                  </a:lnTo>
                  <a:lnTo>
                    <a:pt x="1204775" y="5606"/>
                  </a:lnTo>
                  <a:lnTo>
                    <a:pt x="1159589" y="1868"/>
                  </a:lnTo>
                  <a:lnTo>
                    <a:pt x="1114309" y="0"/>
                  </a:lnTo>
                  <a:close/>
                </a:path>
              </a:pathLst>
            </a:custGeom>
            <a:solidFill>
              <a:srgbClr val="94D9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6405" y="7231967"/>
              <a:ext cx="2183765" cy="2183765"/>
            </a:xfrm>
            <a:custGeom>
              <a:avLst/>
              <a:gdLst/>
              <a:ahLst/>
              <a:cxnLst/>
              <a:rect l="l" t="t" r="r" b="b"/>
              <a:pathLst>
                <a:path w="2183765" h="2183765">
                  <a:moveTo>
                    <a:pt x="1863735" y="319572"/>
                  </a:moveTo>
                  <a:lnTo>
                    <a:pt x="1897374" y="354716"/>
                  </a:lnTo>
                  <a:lnTo>
                    <a:pt x="1929144" y="390958"/>
                  </a:lnTo>
                  <a:lnTo>
                    <a:pt x="1959046" y="428236"/>
                  </a:lnTo>
                  <a:lnTo>
                    <a:pt x="1987078" y="466487"/>
                  </a:lnTo>
                  <a:lnTo>
                    <a:pt x="2013242" y="505647"/>
                  </a:lnTo>
                  <a:lnTo>
                    <a:pt x="2037537" y="545656"/>
                  </a:lnTo>
                  <a:lnTo>
                    <a:pt x="2059963" y="586448"/>
                  </a:lnTo>
                  <a:lnTo>
                    <a:pt x="2080520" y="627963"/>
                  </a:lnTo>
                  <a:lnTo>
                    <a:pt x="2099209" y="670136"/>
                  </a:lnTo>
                  <a:lnTo>
                    <a:pt x="2116028" y="712906"/>
                  </a:lnTo>
                  <a:lnTo>
                    <a:pt x="2130979" y="756209"/>
                  </a:lnTo>
                  <a:lnTo>
                    <a:pt x="2144061" y="799983"/>
                  </a:lnTo>
                  <a:lnTo>
                    <a:pt x="2155274" y="844165"/>
                  </a:lnTo>
                  <a:lnTo>
                    <a:pt x="2164618" y="888692"/>
                  </a:lnTo>
                  <a:lnTo>
                    <a:pt x="2172094" y="933502"/>
                  </a:lnTo>
                  <a:lnTo>
                    <a:pt x="2177700" y="978531"/>
                  </a:lnTo>
                  <a:lnTo>
                    <a:pt x="2181438" y="1023717"/>
                  </a:lnTo>
                  <a:lnTo>
                    <a:pt x="2183307" y="1068998"/>
                  </a:lnTo>
                  <a:lnTo>
                    <a:pt x="2183307" y="1114309"/>
                  </a:lnTo>
                  <a:lnTo>
                    <a:pt x="2181438" y="1159590"/>
                  </a:lnTo>
                  <a:lnTo>
                    <a:pt x="2177700" y="1204776"/>
                  </a:lnTo>
                  <a:lnTo>
                    <a:pt x="2172094" y="1249805"/>
                  </a:lnTo>
                  <a:lnTo>
                    <a:pt x="2164618" y="1294615"/>
                  </a:lnTo>
                  <a:lnTo>
                    <a:pt x="2155274" y="1339142"/>
                  </a:lnTo>
                  <a:lnTo>
                    <a:pt x="2144061" y="1383324"/>
                  </a:lnTo>
                  <a:lnTo>
                    <a:pt x="2130979" y="1427098"/>
                  </a:lnTo>
                  <a:lnTo>
                    <a:pt x="2116028" y="1470401"/>
                  </a:lnTo>
                  <a:lnTo>
                    <a:pt x="2099209" y="1513171"/>
                  </a:lnTo>
                  <a:lnTo>
                    <a:pt x="2080520" y="1555344"/>
                  </a:lnTo>
                  <a:lnTo>
                    <a:pt x="2059963" y="1596859"/>
                  </a:lnTo>
                  <a:lnTo>
                    <a:pt x="2037537" y="1637651"/>
                  </a:lnTo>
                  <a:lnTo>
                    <a:pt x="2013242" y="1677659"/>
                  </a:lnTo>
                  <a:lnTo>
                    <a:pt x="1987078" y="1716820"/>
                  </a:lnTo>
                  <a:lnTo>
                    <a:pt x="1959046" y="1755071"/>
                  </a:lnTo>
                  <a:lnTo>
                    <a:pt x="1929144" y="1792349"/>
                  </a:lnTo>
                  <a:lnTo>
                    <a:pt x="1897374" y="1828591"/>
                  </a:lnTo>
                  <a:lnTo>
                    <a:pt x="1863735" y="1863735"/>
                  </a:lnTo>
                  <a:lnTo>
                    <a:pt x="1828591" y="1897374"/>
                  </a:lnTo>
                  <a:lnTo>
                    <a:pt x="1792349" y="1929144"/>
                  </a:lnTo>
                  <a:lnTo>
                    <a:pt x="1755071" y="1959046"/>
                  </a:lnTo>
                  <a:lnTo>
                    <a:pt x="1716820" y="1987078"/>
                  </a:lnTo>
                  <a:lnTo>
                    <a:pt x="1677659" y="2013242"/>
                  </a:lnTo>
                  <a:lnTo>
                    <a:pt x="1637651" y="2037537"/>
                  </a:lnTo>
                  <a:lnTo>
                    <a:pt x="1596859" y="2059963"/>
                  </a:lnTo>
                  <a:lnTo>
                    <a:pt x="1555344" y="2080520"/>
                  </a:lnTo>
                  <a:lnTo>
                    <a:pt x="1513171" y="2099209"/>
                  </a:lnTo>
                  <a:lnTo>
                    <a:pt x="1470401" y="2116028"/>
                  </a:lnTo>
                  <a:lnTo>
                    <a:pt x="1427098" y="2130979"/>
                  </a:lnTo>
                  <a:lnTo>
                    <a:pt x="1383324" y="2144061"/>
                  </a:lnTo>
                  <a:lnTo>
                    <a:pt x="1339142" y="2155274"/>
                  </a:lnTo>
                  <a:lnTo>
                    <a:pt x="1294615" y="2164618"/>
                  </a:lnTo>
                  <a:lnTo>
                    <a:pt x="1249805" y="2172094"/>
                  </a:lnTo>
                  <a:lnTo>
                    <a:pt x="1204776" y="2177700"/>
                  </a:lnTo>
                  <a:lnTo>
                    <a:pt x="1159590" y="2181438"/>
                  </a:lnTo>
                  <a:lnTo>
                    <a:pt x="1114309" y="2183307"/>
                  </a:lnTo>
                  <a:lnTo>
                    <a:pt x="1068998" y="2183307"/>
                  </a:lnTo>
                  <a:lnTo>
                    <a:pt x="1023717" y="2181438"/>
                  </a:lnTo>
                  <a:lnTo>
                    <a:pt x="978531" y="2177700"/>
                  </a:lnTo>
                  <a:lnTo>
                    <a:pt x="933502" y="2172094"/>
                  </a:lnTo>
                  <a:lnTo>
                    <a:pt x="888692" y="2164618"/>
                  </a:lnTo>
                  <a:lnTo>
                    <a:pt x="844165" y="2155274"/>
                  </a:lnTo>
                  <a:lnTo>
                    <a:pt x="799983" y="2144061"/>
                  </a:lnTo>
                  <a:lnTo>
                    <a:pt x="756209" y="2130979"/>
                  </a:lnTo>
                  <a:lnTo>
                    <a:pt x="712906" y="2116028"/>
                  </a:lnTo>
                  <a:lnTo>
                    <a:pt x="670136" y="2099209"/>
                  </a:lnTo>
                  <a:lnTo>
                    <a:pt x="627963" y="2080520"/>
                  </a:lnTo>
                  <a:lnTo>
                    <a:pt x="586448" y="2059963"/>
                  </a:lnTo>
                  <a:lnTo>
                    <a:pt x="545656" y="2037537"/>
                  </a:lnTo>
                  <a:lnTo>
                    <a:pt x="505647" y="2013242"/>
                  </a:lnTo>
                  <a:lnTo>
                    <a:pt x="466487" y="1987078"/>
                  </a:lnTo>
                  <a:lnTo>
                    <a:pt x="428236" y="1959046"/>
                  </a:lnTo>
                  <a:lnTo>
                    <a:pt x="390958" y="1929144"/>
                  </a:lnTo>
                  <a:lnTo>
                    <a:pt x="354716" y="1897374"/>
                  </a:lnTo>
                  <a:lnTo>
                    <a:pt x="319572" y="1863735"/>
                  </a:lnTo>
                  <a:lnTo>
                    <a:pt x="285933" y="1828591"/>
                  </a:lnTo>
                  <a:lnTo>
                    <a:pt x="254163" y="1792349"/>
                  </a:lnTo>
                  <a:lnTo>
                    <a:pt x="224261" y="1755071"/>
                  </a:lnTo>
                  <a:lnTo>
                    <a:pt x="196228" y="1716820"/>
                  </a:lnTo>
                  <a:lnTo>
                    <a:pt x="170065" y="1677659"/>
                  </a:lnTo>
                  <a:lnTo>
                    <a:pt x="145770" y="1637651"/>
                  </a:lnTo>
                  <a:lnTo>
                    <a:pt x="123343" y="1596859"/>
                  </a:lnTo>
                  <a:lnTo>
                    <a:pt x="102786" y="1555344"/>
                  </a:lnTo>
                  <a:lnTo>
                    <a:pt x="84098" y="1513171"/>
                  </a:lnTo>
                  <a:lnTo>
                    <a:pt x="67278" y="1470401"/>
                  </a:lnTo>
                  <a:lnTo>
                    <a:pt x="52327" y="1427098"/>
                  </a:lnTo>
                  <a:lnTo>
                    <a:pt x="39245" y="1383324"/>
                  </a:lnTo>
                  <a:lnTo>
                    <a:pt x="28032" y="1339142"/>
                  </a:lnTo>
                  <a:lnTo>
                    <a:pt x="18688" y="1294615"/>
                  </a:lnTo>
                  <a:lnTo>
                    <a:pt x="11213" y="1249805"/>
                  </a:lnTo>
                  <a:lnTo>
                    <a:pt x="5606" y="1204776"/>
                  </a:lnTo>
                  <a:lnTo>
                    <a:pt x="1868" y="1159590"/>
                  </a:lnTo>
                  <a:lnTo>
                    <a:pt x="0" y="1114309"/>
                  </a:lnTo>
                  <a:lnTo>
                    <a:pt x="0" y="1068998"/>
                  </a:lnTo>
                  <a:lnTo>
                    <a:pt x="1868" y="1023717"/>
                  </a:lnTo>
                  <a:lnTo>
                    <a:pt x="5606" y="978531"/>
                  </a:lnTo>
                  <a:lnTo>
                    <a:pt x="11213" y="933502"/>
                  </a:lnTo>
                  <a:lnTo>
                    <a:pt x="18688" y="888692"/>
                  </a:lnTo>
                  <a:lnTo>
                    <a:pt x="28032" y="844165"/>
                  </a:lnTo>
                  <a:lnTo>
                    <a:pt x="39245" y="799983"/>
                  </a:lnTo>
                  <a:lnTo>
                    <a:pt x="52327" y="756209"/>
                  </a:lnTo>
                  <a:lnTo>
                    <a:pt x="67278" y="712906"/>
                  </a:lnTo>
                  <a:lnTo>
                    <a:pt x="84098" y="670136"/>
                  </a:lnTo>
                  <a:lnTo>
                    <a:pt x="102786" y="627963"/>
                  </a:lnTo>
                  <a:lnTo>
                    <a:pt x="123343" y="586448"/>
                  </a:lnTo>
                  <a:lnTo>
                    <a:pt x="145770" y="545656"/>
                  </a:lnTo>
                  <a:lnTo>
                    <a:pt x="170065" y="505647"/>
                  </a:lnTo>
                  <a:lnTo>
                    <a:pt x="196228" y="466487"/>
                  </a:lnTo>
                  <a:lnTo>
                    <a:pt x="224261" y="428236"/>
                  </a:lnTo>
                  <a:lnTo>
                    <a:pt x="254163" y="390958"/>
                  </a:lnTo>
                  <a:lnTo>
                    <a:pt x="285933" y="354716"/>
                  </a:lnTo>
                  <a:lnTo>
                    <a:pt x="319572" y="319572"/>
                  </a:lnTo>
                  <a:lnTo>
                    <a:pt x="354716" y="285933"/>
                  </a:lnTo>
                  <a:lnTo>
                    <a:pt x="390958" y="254163"/>
                  </a:lnTo>
                  <a:lnTo>
                    <a:pt x="428236" y="224261"/>
                  </a:lnTo>
                  <a:lnTo>
                    <a:pt x="466487" y="196228"/>
                  </a:lnTo>
                  <a:lnTo>
                    <a:pt x="505647" y="170065"/>
                  </a:lnTo>
                  <a:lnTo>
                    <a:pt x="545656" y="145770"/>
                  </a:lnTo>
                  <a:lnTo>
                    <a:pt x="586448" y="123343"/>
                  </a:lnTo>
                  <a:lnTo>
                    <a:pt x="627963" y="102786"/>
                  </a:lnTo>
                  <a:lnTo>
                    <a:pt x="670136" y="84098"/>
                  </a:lnTo>
                  <a:lnTo>
                    <a:pt x="712906" y="67278"/>
                  </a:lnTo>
                  <a:lnTo>
                    <a:pt x="756209" y="52327"/>
                  </a:lnTo>
                  <a:lnTo>
                    <a:pt x="799983" y="39245"/>
                  </a:lnTo>
                  <a:lnTo>
                    <a:pt x="844165" y="28032"/>
                  </a:lnTo>
                  <a:lnTo>
                    <a:pt x="888692" y="18688"/>
                  </a:lnTo>
                  <a:lnTo>
                    <a:pt x="933502" y="11213"/>
                  </a:lnTo>
                  <a:lnTo>
                    <a:pt x="978531" y="5606"/>
                  </a:lnTo>
                  <a:lnTo>
                    <a:pt x="1023717" y="1868"/>
                  </a:lnTo>
                  <a:lnTo>
                    <a:pt x="1068998" y="0"/>
                  </a:lnTo>
                  <a:lnTo>
                    <a:pt x="1114309" y="0"/>
                  </a:lnTo>
                  <a:lnTo>
                    <a:pt x="1159590" y="1868"/>
                  </a:lnTo>
                  <a:lnTo>
                    <a:pt x="1204776" y="5606"/>
                  </a:lnTo>
                  <a:lnTo>
                    <a:pt x="1249805" y="11213"/>
                  </a:lnTo>
                  <a:lnTo>
                    <a:pt x="1294615" y="18688"/>
                  </a:lnTo>
                  <a:lnTo>
                    <a:pt x="1339142" y="28032"/>
                  </a:lnTo>
                  <a:lnTo>
                    <a:pt x="1383324" y="39245"/>
                  </a:lnTo>
                  <a:lnTo>
                    <a:pt x="1427098" y="52327"/>
                  </a:lnTo>
                  <a:lnTo>
                    <a:pt x="1470401" y="67278"/>
                  </a:lnTo>
                  <a:lnTo>
                    <a:pt x="1513171" y="84098"/>
                  </a:lnTo>
                  <a:lnTo>
                    <a:pt x="1555344" y="102786"/>
                  </a:lnTo>
                  <a:lnTo>
                    <a:pt x="1596859" y="123343"/>
                  </a:lnTo>
                  <a:lnTo>
                    <a:pt x="1637651" y="145770"/>
                  </a:lnTo>
                  <a:lnTo>
                    <a:pt x="1677659" y="170065"/>
                  </a:lnTo>
                  <a:lnTo>
                    <a:pt x="1716820" y="196228"/>
                  </a:lnTo>
                  <a:lnTo>
                    <a:pt x="1755071" y="224261"/>
                  </a:lnTo>
                  <a:lnTo>
                    <a:pt x="1792349" y="254163"/>
                  </a:lnTo>
                  <a:lnTo>
                    <a:pt x="1828591" y="285933"/>
                  </a:lnTo>
                  <a:lnTo>
                    <a:pt x="1863735" y="319572"/>
                  </a:lnTo>
                  <a:close/>
                </a:path>
              </a:pathLst>
            </a:custGeom>
            <a:ln w="635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8732" y="7200217"/>
            <a:ext cx="2247265" cy="2247265"/>
            <a:chOff x="6968732" y="7200217"/>
            <a:chExt cx="2247265" cy="2247265"/>
          </a:xfrm>
        </p:grpSpPr>
        <p:sp>
          <p:nvSpPr>
            <p:cNvPr id="17" name="object 17"/>
            <p:cNvSpPr/>
            <p:nvPr/>
          </p:nvSpPr>
          <p:spPr>
            <a:xfrm>
              <a:off x="7000483" y="7231967"/>
              <a:ext cx="2183765" cy="2183765"/>
            </a:xfrm>
            <a:custGeom>
              <a:avLst/>
              <a:gdLst/>
              <a:ahLst/>
              <a:cxnLst/>
              <a:rect l="l" t="t" r="r" b="b"/>
              <a:pathLst>
                <a:path w="2183765" h="2183765">
                  <a:moveTo>
                    <a:pt x="1114309" y="0"/>
                  </a:moveTo>
                  <a:lnTo>
                    <a:pt x="1068997" y="0"/>
                  </a:lnTo>
                  <a:lnTo>
                    <a:pt x="1023717" y="1868"/>
                  </a:lnTo>
                  <a:lnTo>
                    <a:pt x="978530" y="5606"/>
                  </a:lnTo>
                  <a:lnTo>
                    <a:pt x="933501" y="11213"/>
                  </a:lnTo>
                  <a:lnTo>
                    <a:pt x="888692" y="18688"/>
                  </a:lnTo>
                  <a:lnTo>
                    <a:pt x="844164" y="28032"/>
                  </a:lnTo>
                  <a:lnTo>
                    <a:pt x="799983" y="39245"/>
                  </a:lnTo>
                  <a:lnTo>
                    <a:pt x="756209" y="52327"/>
                  </a:lnTo>
                  <a:lnTo>
                    <a:pt x="712905" y="67278"/>
                  </a:lnTo>
                  <a:lnTo>
                    <a:pt x="670136" y="84098"/>
                  </a:lnTo>
                  <a:lnTo>
                    <a:pt x="627962" y="102786"/>
                  </a:lnTo>
                  <a:lnTo>
                    <a:pt x="586448" y="123343"/>
                  </a:lnTo>
                  <a:lnTo>
                    <a:pt x="545655" y="145770"/>
                  </a:lnTo>
                  <a:lnTo>
                    <a:pt x="505647" y="170065"/>
                  </a:lnTo>
                  <a:lnTo>
                    <a:pt x="466487" y="196229"/>
                  </a:lnTo>
                  <a:lnTo>
                    <a:pt x="428236" y="224261"/>
                  </a:lnTo>
                  <a:lnTo>
                    <a:pt x="390958" y="254163"/>
                  </a:lnTo>
                  <a:lnTo>
                    <a:pt x="354716" y="285933"/>
                  </a:lnTo>
                  <a:lnTo>
                    <a:pt x="319573" y="319573"/>
                  </a:lnTo>
                  <a:lnTo>
                    <a:pt x="285933" y="354716"/>
                  </a:lnTo>
                  <a:lnTo>
                    <a:pt x="254163" y="390959"/>
                  </a:lnTo>
                  <a:lnTo>
                    <a:pt x="224261" y="428236"/>
                  </a:lnTo>
                  <a:lnTo>
                    <a:pt x="196229" y="466487"/>
                  </a:lnTo>
                  <a:lnTo>
                    <a:pt x="170065" y="505648"/>
                  </a:lnTo>
                  <a:lnTo>
                    <a:pt x="145770" y="545656"/>
                  </a:lnTo>
                  <a:lnTo>
                    <a:pt x="123343" y="586449"/>
                  </a:lnTo>
                  <a:lnTo>
                    <a:pt x="102786" y="627963"/>
                  </a:lnTo>
                  <a:lnTo>
                    <a:pt x="84098" y="670136"/>
                  </a:lnTo>
                  <a:lnTo>
                    <a:pt x="67278" y="712906"/>
                  </a:lnTo>
                  <a:lnTo>
                    <a:pt x="52327" y="756209"/>
                  </a:lnTo>
                  <a:lnTo>
                    <a:pt x="39245" y="799983"/>
                  </a:lnTo>
                  <a:lnTo>
                    <a:pt x="28032" y="844165"/>
                  </a:lnTo>
                  <a:lnTo>
                    <a:pt x="18688" y="888692"/>
                  </a:lnTo>
                  <a:lnTo>
                    <a:pt x="11213" y="933502"/>
                  </a:lnTo>
                  <a:lnTo>
                    <a:pt x="5606" y="978531"/>
                  </a:lnTo>
                  <a:lnTo>
                    <a:pt x="1868" y="1023718"/>
                  </a:lnTo>
                  <a:lnTo>
                    <a:pt x="0" y="1068998"/>
                  </a:lnTo>
                  <a:lnTo>
                    <a:pt x="0" y="1114310"/>
                  </a:lnTo>
                  <a:lnTo>
                    <a:pt x="1868" y="1159590"/>
                  </a:lnTo>
                  <a:lnTo>
                    <a:pt x="5606" y="1204776"/>
                  </a:lnTo>
                  <a:lnTo>
                    <a:pt x="11213" y="1249805"/>
                  </a:lnTo>
                  <a:lnTo>
                    <a:pt x="18688" y="1294615"/>
                  </a:lnTo>
                  <a:lnTo>
                    <a:pt x="28032" y="1339142"/>
                  </a:lnTo>
                  <a:lnTo>
                    <a:pt x="39245" y="1383324"/>
                  </a:lnTo>
                  <a:lnTo>
                    <a:pt x="52327" y="1427098"/>
                  </a:lnTo>
                  <a:lnTo>
                    <a:pt x="67278" y="1470401"/>
                  </a:lnTo>
                  <a:lnTo>
                    <a:pt x="84098" y="1513171"/>
                  </a:lnTo>
                  <a:lnTo>
                    <a:pt x="102786" y="1555345"/>
                  </a:lnTo>
                  <a:lnTo>
                    <a:pt x="123343" y="1596859"/>
                  </a:lnTo>
                  <a:lnTo>
                    <a:pt x="145770" y="1637652"/>
                  </a:lnTo>
                  <a:lnTo>
                    <a:pt x="170065" y="1677660"/>
                  </a:lnTo>
                  <a:lnTo>
                    <a:pt x="196229" y="1716820"/>
                  </a:lnTo>
                  <a:lnTo>
                    <a:pt x="224261" y="1755071"/>
                  </a:lnTo>
                  <a:lnTo>
                    <a:pt x="254163" y="1792349"/>
                  </a:lnTo>
                  <a:lnTo>
                    <a:pt x="285933" y="1828591"/>
                  </a:lnTo>
                  <a:lnTo>
                    <a:pt x="319573" y="1863735"/>
                  </a:lnTo>
                  <a:lnTo>
                    <a:pt x="354716" y="1897374"/>
                  </a:lnTo>
                  <a:lnTo>
                    <a:pt x="390958" y="1929144"/>
                  </a:lnTo>
                  <a:lnTo>
                    <a:pt x="428236" y="1959046"/>
                  </a:lnTo>
                  <a:lnTo>
                    <a:pt x="466487" y="1987079"/>
                  </a:lnTo>
                  <a:lnTo>
                    <a:pt x="505647" y="2013243"/>
                  </a:lnTo>
                  <a:lnTo>
                    <a:pt x="545655" y="2037538"/>
                  </a:lnTo>
                  <a:lnTo>
                    <a:pt x="586448" y="2059964"/>
                  </a:lnTo>
                  <a:lnTo>
                    <a:pt x="627962" y="2080521"/>
                  </a:lnTo>
                  <a:lnTo>
                    <a:pt x="670136" y="2099210"/>
                  </a:lnTo>
                  <a:lnTo>
                    <a:pt x="712905" y="2116029"/>
                  </a:lnTo>
                  <a:lnTo>
                    <a:pt x="756209" y="2130980"/>
                  </a:lnTo>
                  <a:lnTo>
                    <a:pt x="799983" y="2144062"/>
                  </a:lnTo>
                  <a:lnTo>
                    <a:pt x="844164" y="2155275"/>
                  </a:lnTo>
                  <a:lnTo>
                    <a:pt x="888692" y="2164619"/>
                  </a:lnTo>
                  <a:lnTo>
                    <a:pt x="933501" y="2172095"/>
                  </a:lnTo>
                  <a:lnTo>
                    <a:pt x="978530" y="2177701"/>
                  </a:lnTo>
                  <a:lnTo>
                    <a:pt x="1023717" y="2181439"/>
                  </a:lnTo>
                  <a:lnTo>
                    <a:pt x="1068997" y="2183308"/>
                  </a:lnTo>
                  <a:lnTo>
                    <a:pt x="1114309" y="2183308"/>
                  </a:lnTo>
                  <a:lnTo>
                    <a:pt x="1159589" y="2181439"/>
                  </a:lnTo>
                  <a:lnTo>
                    <a:pt x="1204775" y="2177701"/>
                  </a:lnTo>
                  <a:lnTo>
                    <a:pt x="1249804" y="2172095"/>
                  </a:lnTo>
                  <a:lnTo>
                    <a:pt x="1294614" y="2164619"/>
                  </a:lnTo>
                  <a:lnTo>
                    <a:pt x="1339141" y="2155275"/>
                  </a:lnTo>
                  <a:lnTo>
                    <a:pt x="1383323" y="2144062"/>
                  </a:lnTo>
                  <a:lnTo>
                    <a:pt x="1427097" y="2130980"/>
                  </a:lnTo>
                  <a:lnTo>
                    <a:pt x="1470400" y="2116029"/>
                  </a:lnTo>
                  <a:lnTo>
                    <a:pt x="1513170" y="2099210"/>
                  </a:lnTo>
                  <a:lnTo>
                    <a:pt x="1555343" y="2080521"/>
                  </a:lnTo>
                  <a:lnTo>
                    <a:pt x="1596858" y="2059964"/>
                  </a:lnTo>
                  <a:lnTo>
                    <a:pt x="1637650" y="2037538"/>
                  </a:lnTo>
                  <a:lnTo>
                    <a:pt x="1677659" y="2013243"/>
                  </a:lnTo>
                  <a:lnTo>
                    <a:pt x="1716819" y="1987079"/>
                  </a:lnTo>
                  <a:lnTo>
                    <a:pt x="1755070" y="1959046"/>
                  </a:lnTo>
                  <a:lnTo>
                    <a:pt x="1792348" y="1929144"/>
                  </a:lnTo>
                  <a:lnTo>
                    <a:pt x="1828590" y="1897374"/>
                  </a:lnTo>
                  <a:lnTo>
                    <a:pt x="1863734" y="1863735"/>
                  </a:lnTo>
                  <a:lnTo>
                    <a:pt x="1897373" y="1828591"/>
                  </a:lnTo>
                  <a:lnTo>
                    <a:pt x="1929143" y="1792349"/>
                  </a:lnTo>
                  <a:lnTo>
                    <a:pt x="1959045" y="1755071"/>
                  </a:lnTo>
                  <a:lnTo>
                    <a:pt x="1987078" y="1716820"/>
                  </a:lnTo>
                  <a:lnTo>
                    <a:pt x="2013242" y="1677660"/>
                  </a:lnTo>
                  <a:lnTo>
                    <a:pt x="2037537" y="1637652"/>
                  </a:lnTo>
                  <a:lnTo>
                    <a:pt x="2059963" y="1596859"/>
                  </a:lnTo>
                  <a:lnTo>
                    <a:pt x="2080520" y="1555345"/>
                  </a:lnTo>
                  <a:lnTo>
                    <a:pt x="2099209" y="1513171"/>
                  </a:lnTo>
                  <a:lnTo>
                    <a:pt x="2116028" y="1470401"/>
                  </a:lnTo>
                  <a:lnTo>
                    <a:pt x="2130979" y="1427098"/>
                  </a:lnTo>
                  <a:lnTo>
                    <a:pt x="2144061" y="1383324"/>
                  </a:lnTo>
                  <a:lnTo>
                    <a:pt x="2155274" y="1339142"/>
                  </a:lnTo>
                  <a:lnTo>
                    <a:pt x="2164618" y="1294615"/>
                  </a:lnTo>
                  <a:lnTo>
                    <a:pt x="2172094" y="1249805"/>
                  </a:lnTo>
                  <a:lnTo>
                    <a:pt x="2177700" y="1204776"/>
                  </a:lnTo>
                  <a:lnTo>
                    <a:pt x="2181438" y="1159590"/>
                  </a:lnTo>
                  <a:lnTo>
                    <a:pt x="2183307" y="1114310"/>
                  </a:lnTo>
                  <a:lnTo>
                    <a:pt x="2183307" y="1068998"/>
                  </a:lnTo>
                  <a:lnTo>
                    <a:pt x="2181438" y="1023718"/>
                  </a:lnTo>
                  <a:lnTo>
                    <a:pt x="2177700" y="978531"/>
                  </a:lnTo>
                  <a:lnTo>
                    <a:pt x="2172094" y="933502"/>
                  </a:lnTo>
                  <a:lnTo>
                    <a:pt x="2164618" y="888692"/>
                  </a:lnTo>
                  <a:lnTo>
                    <a:pt x="2155274" y="844165"/>
                  </a:lnTo>
                  <a:lnTo>
                    <a:pt x="2144061" y="799983"/>
                  </a:lnTo>
                  <a:lnTo>
                    <a:pt x="2130979" y="756209"/>
                  </a:lnTo>
                  <a:lnTo>
                    <a:pt x="2116028" y="712906"/>
                  </a:lnTo>
                  <a:lnTo>
                    <a:pt x="2099209" y="670136"/>
                  </a:lnTo>
                  <a:lnTo>
                    <a:pt x="2080520" y="627963"/>
                  </a:lnTo>
                  <a:lnTo>
                    <a:pt x="2059963" y="586449"/>
                  </a:lnTo>
                  <a:lnTo>
                    <a:pt x="2037537" y="545656"/>
                  </a:lnTo>
                  <a:lnTo>
                    <a:pt x="2013242" y="505648"/>
                  </a:lnTo>
                  <a:lnTo>
                    <a:pt x="1987078" y="466487"/>
                  </a:lnTo>
                  <a:lnTo>
                    <a:pt x="1959045" y="428236"/>
                  </a:lnTo>
                  <a:lnTo>
                    <a:pt x="1929143" y="390959"/>
                  </a:lnTo>
                  <a:lnTo>
                    <a:pt x="1897373" y="354716"/>
                  </a:lnTo>
                  <a:lnTo>
                    <a:pt x="1863734" y="319573"/>
                  </a:lnTo>
                  <a:lnTo>
                    <a:pt x="1828590" y="285933"/>
                  </a:lnTo>
                  <a:lnTo>
                    <a:pt x="1792348" y="254163"/>
                  </a:lnTo>
                  <a:lnTo>
                    <a:pt x="1755070" y="224261"/>
                  </a:lnTo>
                  <a:lnTo>
                    <a:pt x="1716819" y="196229"/>
                  </a:lnTo>
                  <a:lnTo>
                    <a:pt x="1677659" y="170065"/>
                  </a:lnTo>
                  <a:lnTo>
                    <a:pt x="1637650" y="145770"/>
                  </a:lnTo>
                  <a:lnTo>
                    <a:pt x="1596858" y="123343"/>
                  </a:lnTo>
                  <a:lnTo>
                    <a:pt x="1555343" y="102786"/>
                  </a:lnTo>
                  <a:lnTo>
                    <a:pt x="1513170" y="84098"/>
                  </a:lnTo>
                  <a:lnTo>
                    <a:pt x="1470400" y="67278"/>
                  </a:lnTo>
                  <a:lnTo>
                    <a:pt x="1427097" y="52327"/>
                  </a:lnTo>
                  <a:lnTo>
                    <a:pt x="1383323" y="39245"/>
                  </a:lnTo>
                  <a:lnTo>
                    <a:pt x="1339141" y="28032"/>
                  </a:lnTo>
                  <a:lnTo>
                    <a:pt x="1294614" y="18688"/>
                  </a:lnTo>
                  <a:lnTo>
                    <a:pt x="1249804" y="11213"/>
                  </a:lnTo>
                  <a:lnTo>
                    <a:pt x="1204775" y="5606"/>
                  </a:lnTo>
                  <a:lnTo>
                    <a:pt x="1159589" y="1868"/>
                  </a:lnTo>
                  <a:lnTo>
                    <a:pt x="1114309" y="0"/>
                  </a:lnTo>
                  <a:close/>
                </a:path>
              </a:pathLst>
            </a:custGeom>
            <a:solidFill>
              <a:srgbClr val="94D9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00482" y="7231967"/>
              <a:ext cx="2183765" cy="2183765"/>
            </a:xfrm>
            <a:custGeom>
              <a:avLst/>
              <a:gdLst/>
              <a:ahLst/>
              <a:cxnLst/>
              <a:rect l="l" t="t" r="r" b="b"/>
              <a:pathLst>
                <a:path w="2183765" h="2183765">
                  <a:moveTo>
                    <a:pt x="1863735" y="319572"/>
                  </a:moveTo>
                  <a:lnTo>
                    <a:pt x="1897374" y="354716"/>
                  </a:lnTo>
                  <a:lnTo>
                    <a:pt x="1929144" y="390958"/>
                  </a:lnTo>
                  <a:lnTo>
                    <a:pt x="1959046" y="428236"/>
                  </a:lnTo>
                  <a:lnTo>
                    <a:pt x="1987078" y="466487"/>
                  </a:lnTo>
                  <a:lnTo>
                    <a:pt x="2013242" y="505647"/>
                  </a:lnTo>
                  <a:lnTo>
                    <a:pt x="2037537" y="545656"/>
                  </a:lnTo>
                  <a:lnTo>
                    <a:pt x="2059963" y="586448"/>
                  </a:lnTo>
                  <a:lnTo>
                    <a:pt x="2080520" y="627963"/>
                  </a:lnTo>
                  <a:lnTo>
                    <a:pt x="2099209" y="670136"/>
                  </a:lnTo>
                  <a:lnTo>
                    <a:pt x="2116028" y="712906"/>
                  </a:lnTo>
                  <a:lnTo>
                    <a:pt x="2130979" y="756209"/>
                  </a:lnTo>
                  <a:lnTo>
                    <a:pt x="2144061" y="799983"/>
                  </a:lnTo>
                  <a:lnTo>
                    <a:pt x="2155274" y="844165"/>
                  </a:lnTo>
                  <a:lnTo>
                    <a:pt x="2164618" y="888692"/>
                  </a:lnTo>
                  <a:lnTo>
                    <a:pt x="2172094" y="933502"/>
                  </a:lnTo>
                  <a:lnTo>
                    <a:pt x="2177700" y="978531"/>
                  </a:lnTo>
                  <a:lnTo>
                    <a:pt x="2181438" y="1023717"/>
                  </a:lnTo>
                  <a:lnTo>
                    <a:pt x="2183307" y="1068998"/>
                  </a:lnTo>
                  <a:lnTo>
                    <a:pt x="2183307" y="1114309"/>
                  </a:lnTo>
                  <a:lnTo>
                    <a:pt x="2181438" y="1159590"/>
                  </a:lnTo>
                  <a:lnTo>
                    <a:pt x="2177700" y="1204776"/>
                  </a:lnTo>
                  <a:lnTo>
                    <a:pt x="2172094" y="1249805"/>
                  </a:lnTo>
                  <a:lnTo>
                    <a:pt x="2164618" y="1294615"/>
                  </a:lnTo>
                  <a:lnTo>
                    <a:pt x="2155274" y="1339142"/>
                  </a:lnTo>
                  <a:lnTo>
                    <a:pt x="2144061" y="1383324"/>
                  </a:lnTo>
                  <a:lnTo>
                    <a:pt x="2130979" y="1427098"/>
                  </a:lnTo>
                  <a:lnTo>
                    <a:pt x="2116028" y="1470401"/>
                  </a:lnTo>
                  <a:lnTo>
                    <a:pt x="2099209" y="1513171"/>
                  </a:lnTo>
                  <a:lnTo>
                    <a:pt x="2080520" y="1555344"/>
                  </a:lnTo>
                  <a:lnTo>
                    <a:pt x="2059963" y="1596859"/>
                  </a:lnTo>
                  <a:lnTo>
                    <a:pt x="2037537" y="1637651"/>
                  </a:lnTo>
                  <a:lnTo>
                    <a:pt x="2013242" y="1677659"/>
                  </a:lnTo>
                  <a:lnTo>
                    <a:pt x="1987078" y="1716820"/>
                  </a:lnTo>
                  <a:lnTo>
                    <a:pt x="1959046" y="1755071"/>
                  </a:lnTo>
                  <a:lnTo>
                    <a:pt x="1929144" y="1792349"/>
                  </a:lnTo>
                  <a:lnTo>
                    <a:pt x="1897374" y="1828591"/>
                  </a:lnTo>
                  <a:lnTo>
                    <a:pt x="1863735" y="1863735"/>
                  </a:lnTo>
                  <a:lnTo>
                    <a:pt x="1828591" y="1897374"/>
                  </a:lnTo>
                  <a:lnTo>
                    <a:pt x="1792349" y="1929144"/>
                  </a:lnTo>
                  <a:lnTo>
                    <a:pt x="1755071" y="1959046"/>
                  </a:lnTo>
                  <a:lnTo>
                    <a:pt x="1716820" y="1987078"/>
                  </a:lnTo>
                  <a:lnTo>
                    <a:pt x="1677659" y="2013242"/>
                  </a:lnTo>
                  <a:lnTo>
                    <a:pt x="1637651" y="2037537"/>
                  </a:lnTo>
                  <a:lnTo>
                    <a:pt x="1596859" y="2059963"/>
                  </a:lnTo>
                  <a:lnTo>
                    <a:pt x="1555344" y="2080520"/>
                  </a:lnTo>
                  <a:lnTo>
                    <a:pt x="1513171" y="2099209"/>
                  </a:lnTo>
                  <a:lnTo>
                    <a:pt x="1470401" y="2116028"/>
                  </a:lnTo>
                  <a:lnTo>
                    <a:pt x="1427098" y="2130979"/>
                  </a:lnTo>
                  <a:lnTo>
                    <a:pt x="1383324" y="2144061"/>
                  </a:lnTo>
                  <a:lnTo>
                    <a:pt x="1339142" y="2155274"/>
                  </a:lnTo>
                  <a:lnTo>
                    <a:pt x="1294615" y="2164618"/>
                  </a:lnTo>
                  <a:lnTo>
                    <a:pt x="1249805" y="2172094"/>
                  </a:lnTo>
                  <a:lnTo>
                    <a:pt x="1204776" y="2177700"/>
                  </a:lnTo>
                  <a:lnTo>
                    <a:pt x="1159590" y="2181438"/>
                  </a:lnTo>
                  <a:lnTo>
                    <a:pt x="1114309" y="2183307"/>
                  </a:lnTo>
                  <a:lnTo>
                    <a:pt x="1068998" y="2183307"/>
                  </a:lnTo>
                  <a:lnTo>
                    <a:pt x="1023717" y="2181438"/>
                  </a:lnTo>
                  <a:lnTo>
                    <a:pt x="978531" y="2177700"/>
                  </a:lnTo>
                  <a:lnTo>
                    <a:pt x="933502" y="2172094"/>
                  </a:lnTo>
                  <a:lnTo>
                    <a:pt x="888692" y="2164618"/>
                  </a:lnTo>
                  <a:lnTo>
                    <a:pt x="844165" y="2155274"/>
                  </a:lnTo>
                  <a:lnTo>
                    <a:pt x="799983" y="2144061"/>
                  </a:lnTo>
                  <a:lnTo>
                    <a:pt x="756209" y="2130979"/>
                  </a:lnTo>
                  <a:lnTo>
                    <a:pt x="712906" y="2116028"/>
                  </a:lnTo>
                  <a:lnTo>
                    <a:pt x="670136" y="2099209"/>
                  </a:lnTo>
                  <a:lnTo>
                    <a:pt x="627963" y="2080520"/>
                  </a:lnTo>
                  <a:lnTo>
                    <a:pt x="586448" y="2059963"/>
                  </a:lnTo>
                  <a:lnTo>
                    <a:pt x="545656" y="2037537"/>
                  </a:lnTo>
                  <a:lnTo>
                    <a:pt x="505647" y="2013242"/>
                  </a:lnTo>
                  <a:lnTo>
                    <a:pt x="466487" y="1987078"/>
                  </a:lnTo>
                  <a:lnTo>
                    <a:pt x="428236" y="1959046"/>
                  </a:lnTo>
                  <a:lnTo>
                    <a:pt x="390958" y="1929144"/>
                  </a:lnTo>
                  <a:lnTo>
                    <a:pt x="354716" y="1897374"/>
                  </a:lnTo>
                  <a:lnTo>
                    <a:pt x="319572" y="1863735"/>
                  </a:lnTo>
                  <a:lnTo>
                    <a:pt x="285933" y="1828591"/>
                  </a:lnTo>
                  <a:lnTo>
                    <a:pt x="254163" y="1792349"/>
                  </a:lnTo>
                  <a:lnTo>
                    <a:pt x="224261" y="1755071"/>
                  </a:lnTo>
                  <a:lnTo>
                    <a:pt x="196228" y="1716820"/>
                  </a:lnTo>
                  <a:lnTo>
                    <a:pt x="170065" y="1677659"/>
                  </a:lnTo>
                  <a:lnTo>
                    <a:pt x="145770" y="1637651"/>
                  </a:lnTo>
                  <a:lnTo>
                    <a:pt x="123343" y="1596859"/>
                  </a:lnTo>
                  <a:lnTo>
                    <a:pt x="102786" y="1555344"/>
                  </a:lnTo>
                  <a:lnTo>
                    <a:pt x="84098" y="1513171"/>
                  </a:lnTo>
                  <a:lnTo>
                    <a:pt x="67278" y="1470401"/>
                  </a:lnTo>
                  <a:lnTo>
                    <a:pt x="52327" y="1427098"/>
                  </a:lnTo>
                  <a:lnTo>
                    <a:pt x="39245" y="1383324"/>
                  </a:lnTo>
                  <a:lnTo>
                    <a:pt x="28032" y="1339142"/>
                  </a:lnTo>
                  <a:lnTo>
                    <a:pt x="18688" y="1294615"/>
                  </a:lnTo>
                  <a:lnTo>
                    <a:pt x="11213" y="1249805"/>
                  </a:lnTo>
                  <a:lnTo>
                    <a:pt x="5606" y="1204776"/>
                  </a:lnTo>
                  <a:lnTo>
                    <a:pt x="1868" y="1159590"/>
                  </a:lnTo>
                  <a:lnTo>
                    <a:pt x="0" y="1114309"/>
                  </a:lnTo>
                  <a:lnTo>
                    <a:pt x="0" y="1068998"/>
                  </a:lnTo>
                  <a:lnTo>
                    <a:pt x="1868" y="1023717"/>
                  </a:lnTo>
                  <a:lnTo>
                    <a:pt x="5606" y="978531"/>
                  </a:lnTo>
                  <a:lnTo>
                    <a:pt x="11213" y="933502"/>
                  </a:lnTo>
                  <a:lnTo>
                    <a:pt x="18688" y="888692"/>
                  </a:lnTo>
                  <a:lnTo>
                    <a:pt x="28032" y="844165"/>
                  </a:lnTo>
                  <a:lnTo>
                    <a:pt x="39245" y="799983"/>
                  </a:lnTo>
                  <a:lnTo>
                    <a:pt x="52327" y="756209"/>
                  </a:lnTo>
                  <a:lnTo>
                    <a:pt x="67278" y="712906"/>
                  </a:lnTo>
                  <a:lnTo>
                    <a:pt x="84098" y="670136"/>
                  </a:lnTo>
                  <a:lnTo>
                    <a:pt x="102786" y="627963"/>
                  </a:lnTo>
                  <a:lnTo>
                    <a:pt x="123343" y="586448"/>
                  </a:lnTo>
                  <a:lnTo>
                    <a:pt x="145770" y="545656"/>
                  </a:lnTo>
                  <a:lnTo>
                    <a:pt x="170065" y="505647"/>
                  </a:lnTo>
                  <a:lnTo>
                    <a:pt x="196228" y="466487"/>
                  </a:lnTo>
                  <a:lnTo>
                    <a:pt x="224261" y="428236"/>
                  </a:lnTo>
                  <a:lnTo>
                    <a:pt x="254163" y="390958"/>
                  </a:lnTo>
                  <a:lnTo>
                    <a:pt x="285933" y="354716"/>
                  </a:lnTo>
                  <a:lnTo>
                    <a:pt x="319572" y="319572"/>
                  </a:lnTo>
                  <a:lnTo>
                    <a:pt x="354716" y="285933"/>
                  </a:lnTo>
                  <a:lnTo>
                    <a:pt x="390958" y="254163"/>
                  </a:lnTo>
                  <a:lnTo>
                    <a:pt x="428236" y="224261"/>
                  </a:lnTo>
                  <a:lnTo>
                    <a:pt x="466487" y="196228"/>
                  </a:lnTo>
                  <a:lnTo>
                    <a:pt x="505647" y="170065"/>
                  </a:lnTo>
                  <a:lnTo>
                    <a:pt x="545656" y="145770"/>
                  </a:lnTo>
                  <a:lnTo>
                    <a:pt x="586448" y="123343"/>
                  </a:lnTo>
                  <a:lnTo>
                    <a:pt x="627963" y="102786"/>
                  </a:lnTo>
                  <a:lnTo>
                    <a:pt x="670136" y="84098"/>
                  </a:lnTo>
                  <a:lnTo>
                    <a:pt x="712906" y="67278"/>
                  </a:lnTo>
                  <a:lnTo>
                    <a:pt x="756209" y="52327"/>
                  </a:lnTo>
                  <a:lnTo>
                    <a:pt x="799983" y="39245"/>
                  </a:lnTo>
                  <a:lnTo>
                    <a:pt x="844165" y="28032"/>
                  </a:lnTo>
                  <a:lnTo>
                    <a:pt x="888692" y="18688"/>
                  </a:lnTo>
                  <a:lnTo>
                    <a:pt x="933502" y="11213"/>
                  </a:lnTo>
                  <a:lnTo>
                    <a:pt x="978531" y="5606"/>
                  </a:lnTo>
                  <a:lnTo>
                    <a:pt x="1023717" y="1868"/>
                  </a:lnTo>
                  <a:lnTo>
                    <a:pt x="1068998" y="0"/>
                  </a:lnTo>
                  <a:lnTo>
                    <a:pt x="1114309" y="0"/>
                  </a:lnTo>
                  <a:lnTo>
                    <a:pt x="1159590" y="1868"/>
                  </a:lnTo>
                  <a:lnTo>
                    <a:pt x="1204776" y="5606"/>
                  </a:lnTo>
                  <a:lnTo>
                    <a:pt x="1249805" y="11213"/>
                  </a:lnTo>
                  <a:lnTo>
                    <a:pt x="1294615" y="18688"/>
                  </a:lnTo>
                  <a:lnTo>
                    <a:pt x="1339142" y="28032"/>
                  </a:lnTo>
                  <a:lnTo>
                    <a:pt x="1383324" y="39245"/>
                  </a:lnTo>
                  <a:lnTo>
                    <a:pt x="1427098" y="52327"/>
                  </a:lnTo>
                  <a:lnTo>
                    <a:pt x="1470401" y="67278"/>
                  </a:lnTo>
                  <a:lnTo>
                    <a:pt x="1513171" y="84098"/>
                  </a:lnTo>
                  <a:lnTo>
                    <a:pt x="1555344" y="102786"/>
                  </a:lnTo>
                  <a:lnTo>
                    <a:pt x="1596859" y="123343"/>
                  </a:lnTo>
                  <a:lnTo>
                    <a:pt x="1637651" y="145770"/>
                  </a:lnTo>
                  <a:lnTo>
                    <a:pt x="1677659" y="170065"/>
                  </a:lnTo>
                  <a:lnTo>
                    <a:pt x="1716820" y="196228"/>
                  </a:lnTo>
                  <a:lnTo>
                    <a:pt x="1755071" y="224261"/>
                  </a:lnTo>
                  <a:lnTo>
                    <a:pt x="1792349" y="254163"/>
                  </a:lnTo>
                  <a:lnTo>
                    <a:pt x="1828591" y="285933"/>
                  </a:lnTo>
                  <a:lnTo>
                    <a:pt x="1863735" y="319572"/>
                  </a:lnTo>
                  <a:close/>
                </a:path>
              </a:pathLst>
            </a:custGeom>
            <a:ln w="635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093200" y="4673600"/>
            <a:ext cx="1456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Arial"/>
                <a:cs typeface="Arial"/>
              </a:rPr>
              <a:t>Data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Mining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17800" y="4305300"/>
            <a:ext cx="92583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00"/>
              </a:lnSpc>
              <a:spcBef>
                <a:spcPts val="100"/>
              </a:spcBef>
            </a:pPr>
            <a:r>
              <a:rPr sz="2000" spc="20" dirty="0">
                <a:latin typeface="Arial"/>
                <a:cs typeface="Arial"/>
              </a:rPr>
              <a:t>Insights  </a:t>
            </a:r>
            <a:r>
              <a:rPr sz="2000" spc="110" dirty="0">
                <a:latin typeface="Arial"/>
                <a:cs typeface="Arial"/>
              </a:rPr>
              <a:t>&amp; 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Advice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98900" y="7759700"/>
            <a:ext cx="197929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00"/>
              </a:lnSpc>
              <a:spcBef>
                <a:spcPts val="100"/>
              </a:spcBef>
            </a:pPr>
            <a:r>
              <a:rPr sz="2000" spc="25" dirty="0">
                <a:latin typeface="Arial"/>
                <a:cs typeface="Arial"/>
              </a:rPr>
              <a:t>Data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Exploration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000" spc="5" dirty="0">
                <a:latin typeface="Arial"/>
                <a:cs typeface="Arial"/>
              </a:rPr>
              <a:t>Visualisations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51700" y="8140700"/>
            <a:ext cx="16884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Arial"/>
                <a:cs typeface="Arial"/>
              </a:rPr>
              <a:t>Data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Cleaning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23226" y="3104298"/>
            <a:ext cx="1772920" cy="4013200"/>
          </a:xfrm>
          <a:custGeom>
            <a:avLst/>
            <a:gdLst/>
            <a:ahLst/>
            <a:cxnLst/>
            <a:rect l="l" t="t" r="r" b="b"/>
            <a:pathLst>
              <a:path w="1772920" h="4013200">
                <a:moveTo>
                  <a:pt x="1236891" y="919010"/>
                </a:moveTo>
                <a:lnTo>
                  <a:pt x="768604" y="0"/>
                </a:lnTo>
                <a:lnTo>
                  <a:pt x="586117" y="391337"/>
                </a:lnTo>
                <a:lnTo>
                  <a:pt x="171754" y="198120"/>
                </a:lnTo>
                <a:lnTo>
                  <a:pt x="0" y="566445"/>
                </a:lnTo>
                <a:lnTo>
                  <a:pt x="414362" y="759663"/>
                </a:lnTo>
                <a:lnTo>
                  <a:pt x="231876" y="1151013"/>
                </a:lnTo>
                <a:lnTo>
                  <a:pt x="1236891" y="919010"/>
                </a:lnTo>
                <a:close/>
              </a:path>
              <a:path w="1772920" h="4013200">
                <a:moveTo>
                  <a:pt x="1772716" y="3626675"/>
                </a:moveTo>
                <a:lnTo>
                  <a:pt x="1398765" y="3410775"/>
                </a:lnTo>
                <a:lnTo>
                  <a:pt x="1627365" y="3014827"/>
                </a:lnTo>
                <a:lnTo>
                  <a:pt x="1275410" y="2811627"/>
                </a:lnTo>
                <a:lnTo>
                  <a:pt x="1046810" y="3207575"/>
                </a:lnTo>
                <a:lnTo>
                  <a:pt x="672858" y="2991675"/>
                </a:lnTo>
                <a:lnTo>
                  <a:pt x="816381" y="4013073"/>
                </a:lnTo>
                <a:lnTo>
                  <a:pt x="1772716" y="3626675"/>
                </a:lnTo>
                <a:close/>
              </a:path>
            </a:pathLst>
          </a:custGeom>
          <a:solidFill>
            <a:srgbClr val="186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3608" y="3490647"/>
            <a:ext cx="1115060" cy="1005205"/>
          </a:xfrm>
          <a:custGeom>
            <a:avLst/>
            <a:gdLst/>
            <a:ahLst/>
            <a:cxnLst/>
            <a:rect l="l" t="t" r="r" b="b"/>
            <a:pathLst>
              <a:path w="1115060" h="1005204">
                <a:moveTo>
                  <a:pt x="1114852" y="0"/>
                </a:moveTo>
                <a:lnTo>
                  <a:pt x="83571" y="18023"/>
                </a:lnTo>
                <a:lnTo>
                  <a:pt x="355311" y="353595"/>
                </a:lnTo>
                <a:lnTo>
                  <a:pt x="0" y="641320"/>
                </a:lnTo>
                <a:lnTo>
                  <a:pt x="255756" y="957153"/>
                </a:lnTo>
                <a:lnTo>
                  <a:pt x="611066" y="669428"/>
                </a:lnTo>
                <a:lnTo>
                  <a:pt x="882807" y="1004999"/>
                </a:lnTo>
                <a:lnTo>
                  <a:pt x="1114852" y="0"/>
                </a:lnTo>
                <a:close/>
              </a:path>
            </a:pathLst>
          </a:custGeom>
          <a:solidFill>
            <a:srgbClr val="186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45015" y="6230086"/>
            <a:ext cx="3540760" cy="2463800"/>
          </a:xfrm>
          <a:custGeom>
            <a:avLst/>
            <a:gdLst/>
            <a:ahLst/>
            <a:cxnLst/>
            <a:rect l="l" t="t" r="r" b="b"/>
            <a:pathLst>
              <a:path w="3540759" h="2463800">
                <a:moveTo>
                  <a:pt x="1099858" y="386410"/>
                </a:moveTo>
                <a:lnTo>
                  <a:pt x="143522" y="0"/>
                </a:lnTo>
                <a:lnTo>
                  <a:pt x="0" y="1021410"/>
                </a:lnTo>
                <a:lnTo>
                  <a:pt x="373951" y="805510"/>
                </a:lnTo>
                <a:lnTo>
                  <a:pt x="602551" y="1201458"/>
                </a:lnTo>
                <a:lnTo>
                  <a:pt x="954506" y="998258"/>
                </a:lnTo>
                <a:lnTo>
                  <a:pt x="725906" y="602310"/>
                </a:lnTo>
                <a:lnTo>
                  <a:pt x="1099858" y="386410"/>
                </a:lnTo>
                <a:close/>
              </a:path>
              <a:path w="3540759" h="2463800">
                <a:moveTo>
                  <a:pt x="3540175" y="1975065"/>
                </a:moveTo>
                <a:lnTo>
                  <a:pt x="3273602" y="1975065"/>
                </a:lnTo>
                <a:lnTo>
                  <a:pt x="3273602" y="1723313"/>
                </a:lnTo>
                <a:lnTo>
                  <a:pt x="2799715" y="2093544"/>
                </a:lnTo>
                <a:lnTo>
                  <a:pt x="3273602" y="2463774"/>
                </a:lnTo>
                <a:lnTo>
                  <a:pt x="3273602" y="2212009"/>
                </a:lnTo>
                <a:lnTo>
                  <a:pt x="3540175" y="2212009"/>
                </a:lnTo>
                <a:lnTo>
                  <a:pt x="3540175" y="1975065"/>
                </a:lnTo>
                <a:close/>
              </a:path>
            </a:pathLst>
          </a:custGeom>
          <a:solidFill>
            <a:srgbClr val="18679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5600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2400" b="1" spc="70" dirty="0">
                <a:latin typeface="Trebuchet MS"/>
                <a:cs typeface="Trebuchet MS"/>
              </a:rPr>
              <a:t>RECOMMENDING CONTENT 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333500"/>
            <a:ext cx="105537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6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endParaRPr sz="6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694901"/>
            <a:ext cx="12306300" cy="417556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57200" marR="569595" indent="-444500">
              <a:lnSpc>
                <a:spcPct val="111500"/>
              </a:lnSpc>
              <a:spcBef>
                <a:spcPts val="140"/>
              </a:spcBef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712" baseline="-4694" dirty="0">
                <a:latin typeface="Lucida Sans Unicode"/>
                <a:cs typeface="Lucida Sans Unicode"/>
              </a:rPr>
              <a:t> </a:t>
            </a:r>
            <a:r>
              <a:rPr lang="en-ZA" sz="3400" spc="75" dirty="0">
                <a:latin typeface="Arial"/>
                <a:cs typeface="Arial"/>
              </a:rPr>
              <a:t>Creating </a:t>
            </a:r>
            <a:r>
              <a:rPr lang="en-ZA" sz="3400" b="1" i="1" spc="75" dirty="0">
                <a:latin typeface="Arial"/>
                <a:cs typeface="Arial"/>
              </a:rPr>
              <a:t>moments of truth</a:t>
            </a:r>
            <a:r>
              <a:rPr lang="en-ZA" sz="3400" b="1" spc="75" dirty="0">
                <a:latin typeface="Arial"/>
                <a:cs typeface="Arial"/>
              </a:rPr>
              <a:t> </a:t>
            </a:r>
            <a:r>
              <a:rPr lang="en-ZA" sz="3400" spc="75" dirty="0">
                <a:latin typeface="Arial"/>
                <a:cs typeface="Arial"/>
              </a:rPr>
              <a:t>– how do we help a user to find something engaging within a few seconds?</a:t>
            </a: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70"/>
              </a:spcBef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727" baseline="-4694" dirty="0">
                <a:latin typeface="Lucida Sans Unicode"/>
                <a:cs typeface="Lucida Sans Unicode"/>
              </a:rPr>
              <a:t> </a:t>
            </a:r>
            <a:r>
              <a:rPr lang="en-ZA" sz="3400" spc="-70" dirty="0">
                <a:latin typeface="Arial"/>
                <a:cs typeface="Arial"/>
              </a:rPr>
              <a:t>How do we build superior a recommendation engine – to drive  superior loyalty and growth? </a:t>
            </a:r>
            <a:endParaRPr sz="3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70"/>
              </a:spcBef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719" baseline="-4694" dirty="0">
                <a:latin typeface="Lucida Sans Unicode"/>
                <a:cs typeface="Lucida Sans Unicode"/>
              </a:rPr>
              <a:t> </a:t>
            </a:r>
            <a:r>
              <a:rPr sz="3400" spc="-70" dirty="0">
                <a:latin typeface="Arial"/>
                <a:cs typeface="Arial"/>
              </a:rPr>
              <a:t>You</a:t>
            </a:r>
            <a:r>
              <a:rPr sz="3400" spc="-90" dirty="0">
                <a:latin typeface="Arial"/>
                <a:cs typeface="Arial"/>
              </a:rPr>
              <a:t> </a:t>
            </a:r>
            <a:r>
              <a:rPr sz="3400" spc="10" dirty="0">
                <a:latin typeface="Arial"/>
                <a:cs typeface="Arial"/>
              </a:rPr>
              <a:t>are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spc="65" dirty="0">
                <a:latin typeface="Arial"/>
                <a:cs typeface="Arial"/>
              </a:rPr>
              <a:t>after</a:t>
            </a:r>
            <a:r>
              <a:rPr sz="3400" spc="-90" dirty="0">
                <a:latin typeface="Arial"/>
                <a:cs typeface="Arial"/>
              </a:rPr>
              <a:t> </a:t>
            </a:r>
            <a:r>
              <a:rPr sz="3400" b="1" spc="-45" dirty="0">
                <a:latin typeface="Tahoma"/>
                <a:cs typeface="Tahoma"/>
              </a:rPr>
              <a:t>actionable</a:t>
            </a:r>
            <a:r>
              <a:rPr sz="3400" b="1" spc="-150" dirty="0">
                <a:latin typeface="Tahoma"/>
                <a:cs typeface="Tahoma"/>
              </a:rPr>
              <a:t> </a:t>
            </a:r>
            <a:r>
              <a:rPr sz="3400" b="1" spc="-70" dirty="0">
                <a:latin typeface="Tahoma"/>
                <a:cs typeface="Tahoma"/>
              </a:rPr>
              <a:t>insights</a:t>
            </a:r>
            <a:r>
              <a:rPr sz="3400" b="1" spc="-145" dirty="0">
                <a:latin typeface="Tahoma"/>
                <a:cs typeface="Tahoma"/>
              </a:rPr>
              <a:t> </a:t>
            </a:r>
            <a:r>
              <a:rPr sz="3400" spc="175" dirty="0">
                <a:latin typeface="Arial"/>
                <a:cs typeface="Arial"/>
              </a:rPr>
              <a:t>to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spc="135" dirty="0">
                <a:latin typeface="Arial"/>
                <a:cs typeface="Arial"/>
              </a:rPr>
              <a:t>help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spc="85" dirty="0">
                <a:latin typeface="Arial"/>
                <a:cs typeface="Arial"/>
              </a:rPr>
              <a:t>decision-making</a:t>
            </a:r>
            <a:r>
              <a:rPr lang="en-ZA" sz="3400" spc="85" dirty="0">
                <a:latin typeface="Arial"/>
                <a:cs typeface="Arial"/>
              </a:rPr>
              <a:t> and amplify customer lifetime value </a:t>
            </a:r>
            <a:endParaRPr sz="3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577" y="6858000"/>
            <a:ext cx="4923645" cy="2769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14996"/>
            <a:ext cx="6286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2400" b="1" spc="70" dirty="0">
                <a:latin typeface="Trebuchet MS"/>
                <a:cs typeface="Trebuchet MS"/>
              </a:rPr>
              <a:t>RECOMMENDING CONTENT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333500"/>
            <a:ext cx="453136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815" dirty="0">
                <a:solidFill>
                  <a:schemeClr val="tx1"/>
                </a:solidFill>
              </a:rPr>
              <a:t>BUSINESS</a:t>
            </a:r>
            <a:r>
              <a:rPr sz="6800" spc="-275" dirty="0">
                <a:solidFill>
                  <a:schemeClr val="tx1"/>
                </a:solidFill>
              </a:rPr>
              <a:t> </a:t>
            </a:r>
            <a:r>
              <a:rPr sz="6800" spc="-1510" dirty="0">
                <a:solidFill>
                  <a:schemeClr val="tx1"/>
                </a:solidFill>
              </a:rPr>
              <a:t>V</a:t>
            </a:r>
            <a:r>
              <a:rPr sz="6800" spc="-1015" dirty="0">
                <a:solidFill>
                  <a:schemeClr val="tx1"/>
                </a:solidFill>
              </a:rPr>
              <a:t>ALUE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4200" y="2882922"/>
            <a:ext cx="11516995" cy="2108200"/>
          </a:xfrm>
          <a:custGeom>
            <a:avLst/>
            <a:gdLst/>
            <a:ahLst/>
            <a:cxnLst/>
            <a:rect l="l" t="t" r="r" b="b"/>
            <a:pathLst>
              <a:path w="11516995" h="2108200">
                <a:moveTo>
                  <a:pt x="762000" y="1854200"/>
                </a:moveTo>
                <a:lnTo>
                  <a:pt x="508000" y="1854200"/>
                </a:lnTo>
                <a:lnTo>
                  <a:pt x="635000" y="2108200"/>
                </a:lnTo>
                <a:lnTo>
                  <a:pt x="762000" y="1854200"/>
                </a:lnTo>
                <a:close/>
              </a:path>
              <a:path w="11516995" h="2108200">
                <a:moveTo>
                  <a:pt x="11453019" y="0"/>
                </a:moveTo>
                <a:lnTo>
                  <a:pt x="63500" y="0"/>
                </a:lnTo>
                <a:lnTo>
                  <a:pt x="38782" y="4990"/>
                </a:lnTo>
                <a:lnTo>
                  <a:pt x="18598" y="18598"/>
                </a:lnTo>
                <a:lnTo>
                  <a:pt x="4990" y="38783"/>
                </a:lnTo>
                <a:lnTo>
                  <a:pt x="0" y="63500"/>
                </a:lnTo>
                <a:lnTo>
                  <a:pt x="0" y="1790700"/>
                </a:lnTo>
                <a:lnTo>
                  <a:pt x="4990" y="1815416"/>
                </a:lnTo>
                <a:lnTo>
                  <a:pt x="18598" y="1835601"/>
                </a:lnTo>
                <a:lnTo>
                  <a:pt x="38782" y="1849209"/>
                </a:lnTo>
                <a:lnTo>
                  <a:pt x="63500" y="1854200"/>
                </a:lnTo>
                <a:lnTo>
                  <a:pt x="11453019" y="1854200"/>
                </a:lnTo>
                <a:lnTo>
                  <a:pt x="11477736" y="1849209"/>
                </a:lnTo>
                <a:lnTo>
                  <a:pt x="11497920" y="1835601"/>
                </a:lnTo>
                <a:lnTo>
                  <a:pt x="11511529" y="1815416"/>
                </a:lnTo>
                <a:lnTo>
                  <a:pt x="11516519" y="1790700"/>
                </a:lnTo>
                <a:lnTo>
                  <a:pt x="11516519" y="63500"/>
                </a:lnTo>
                <a:lnTo>
                  <a:pt x="11511529" y="38783"/>
                </a:lnTo>
                <a:lnTo>
                  <a:pt x="11497920" y="18598"/>
                </a:lnTo>
                <a:lnTo>
                  <a:pt x="11477736" y="4990"/>
                </a:lnTo>
                <a:lnTo>
                  <a:pt x="11453019" y="0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140" y="6436864"/>
            <a:ext cx="11516995" cy="2108200"/>
          </a:xfrm>
          <a:custGeom>
            <a:avLst/>
            <a:gdLst/>
            <a:ahLst/>
            <a:cxnLst/>
            <a:rect l="l" t="t" r="r" b="b"/>
            <a:pathLst>
              <a:path w="11516995" h="2108200">
                <a:moveTo>
                  <a:pt x="11008519" y="1854200"/>
                </a:moveTo>
                <a:lnTo>
                  <a:pt x="10754519" y="1854200"/>
                </a:lnTo>
                <a:lnTo>
                  <a:pt x="10881519" y="2108199"/>
                </a:lnTo>
                <a:lnTo>
                  <a:pt x="11008519" y="1854200"/>
                </a:lnTo>
                <a:close/>
              </a:path>
              <a:path w="11516995" h="2108200">
                <a:moveTo>
                  <a:pt x="11453019" y="0"/>
                </a:moveTo>
                <a:lnTo>
                  <a:pt x="63500" y="0"/>
                </a:lnTo>
                <a:lnTo>
                  <a:pt x="38782" y="4990"/>
                </a:lnTo>
                <a:lnTo>
                  <a:pt x="18598" y="18598"/>
                </a:lnTo>
                <a:lnTo>
                  <a:pt x="4989" y="38782"/>
                </a:lnTo>
                <a:lnTo>
                  <a:pt x="0" y="63500"/>
                </a:lnTo>
                <a:lnTo>
                  <a:pt x="0" y="1790700"/>
                </a:lnTo>
                <a:lnTo>
                  <a:pt x="4989" y="1815416"/>
                </a:lnTo>
                <a:lnTo>
                  <a:pt x="18598" y="1835601"/>
                </a:lnTo>
                <a:lnTo>
                  <a:pt x="38782" y="1849209"/>
                </a:lnTo>
                <a:lnTo>
                  <a:pt x="63500" y="1854200"/>
                </a:lnTo>
                <a:lnTo>
                  <a:pt x="11453019" y="1854200"/>
                </a:lnTo>
                <a:lnTo>
                  <a:pt x="11477736" y="1849209"/>
                </a:lnTo>
                <a:lnTo>
                  <a:pt x="11497920" y="1835601"/>
                </a:lnTo>
                <a:lnTo>
                  <a:pt x="11511528" y="1815416"/>
                </a:lnTo>
                <a:lnTo>
                  <a:pt x="11516519" y="1790700"/>
                </a:lnTo>
                <a:lnTo>
                  <a:pt x="11516519" y="63500"/>
                </a:lnTo>
                <a:lnTo>
                  <a:pt x="11511528" y="38782"/>
                </a:lnTo>
                <a:lnTo>
                  <a:pt x="11497920" y="18598"/>
                </a:lnTo>
                <a:lnTo>
                  <a:pt x="11477736" y="4990"/>
                </a:lnTo>
                <a:lnTo>
                  <a:pt x="11453019" y="0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1900" y="6794500"/>
            <a:ext cx="10680700" cy="116698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ZA" sz="3500" i="1" spc="-10" dirty="0">
                <a:latin typeface="Arial"/>
                <a:cs typeface="Arial"/>
              </a:rPr>
              <a:t>Preventing abandonment of our service for an alternative entertainment option  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917" y="3175000"/>
            <a:ext cx="11516995" cy="1088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lang="en-ZA" sz="3200" i="1" spc="30" dirty="0">
                <a:latin typeface="Arial"/>
                <a:cs typeface="Arial"/>
              </a:rPr>
              <a:t>Growing the business on massive scale, becoming a producer and distributor of shows and movies with a fully global reach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5524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2400" b="1" spc="70" dirty="0">
                <a:latin typeface="Trebuchet MS"/>
                <a:cs typeface="Trebuchet MS"/>
              </a:rPr>
              <a:t>RECOMMENDING CONTENT 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333500"/>
            <a:ext cx="118491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2800" b="0" dirty="0">
                <a:solidFill>
                  <a:schemeClr val="tx1"/>
                </a:solidFill>
                <a:latin typeface="Trebuchet MS" panose="020B0603020202020204" pitchFamily="34" charset="0"/>
              </a:rPr>
              <a:t>Our Approach – provide users with </a:t>
            </a:r>
            <a:r>
              <a:rPr lang="en-ZA" sz="2800" i="1" dirty="0">
                <a:solidFill>
                  <a:schemeClr val="tx1"/>
                </a:solidFill>
                <a:latin typeface="Trebuchet MS" panose="020B0603020202020204" pitchFamily="34" charset="0"/>
              </a:rPr>
              <a:t>personalised experience </a:t>
            </a:r>
            <a:r>
              <a:rPr lang="en-ZA" sz="2800" b="0" dirty="0">
                <a:solidFill>
                  <a:schemeClr val="tx1"/>
                </a:solidFill>
                <a:latin typeface="Trebuchet MS" panose="020B0603020202020204" pitchFamily="34" charset="0"/>
              </a:rPr>
              <a:t>from the very beginning </a:t>
            </a:r>
            <a:endParaRPr sz="2800" b="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759710"/>
            <a:ext cx="12077700" cy="2444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682" baseline="-4694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lang="en-ZA" sz="3400" spc="80" dirty="0">
                <a:latin typeface="Arial"/>
                <a:cs typeface="Arial"/>
              </a:rPr>
              <a:t>Re</a:t>
            </a:r>
            <a:r>
              <a:rPr lang="en-ZA" sz="3400" spc="-105" dirty="0">
                <a:latin typeface="Arial"/>
                <a:cs typeface="Arial"/>
              </a:rPr>
              <a:t>commendations tailored to each specific user</a:t>
            </a: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697" baseline="-4694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lang="en-ZA" sz="3400" spc="80" dirty="0">
                <a:latin typeface="Arial"/>
                <a:cs typeface="Arial"/>
              </a:rPr>
              <a:t>Also applicable to anonymous users</a:t>
            </a:r>
            <a:endParaRPr sz="3400" dirty="0">
              <a:latin typeface="Arial"/>
              <a:cs typeface="Arial"/>
            </a:endParaRPr>
          </a:p>
          <a:p>
            <a:pPr marL="889000">
              <a:lnSpc>
                <a:spcPct val="100000"/>
              </a:lnSpc>
              <a:spcBef>
                <a:spcPts val="3290"/>
              </a:spcBef>
              <a:tabLst>
                <a:tab pos="3541395" algn="l"/>
                <a:tab pos="5959475" algn="l"/>
              </a:tabLst>
            </a:pPr>
            <a:r>
              <a:rPr lang="en-ZA" sz="3400" spc="125" dirty="0">
                <a:latin typeface="Arial"/>
                <a:cs typeface="Arial"/>
              </a:rPr>
              <a:t>Director</a:t>
            </a:r>
            <a:r>
              <a:rPr sz="3400" spc="125" dirty="0">
                <a:solidFill>
                  <a:srgbClr val="838787"/>
                </a:solidFill>
                <a:latin typeface="Arial"/>
                <a:cs typeface="Arial"/>
              </a:rPr>
              <a:t>	</a:t>
            </a:r>
            <a:r>
              <a:rPr sz="3400" spc="65" dirty="0">
                <a:latin typeface="Arial"/>
                <a:cs typeface="Arial"/>
              </a:rPr>
              <a:t>Gen</a:t>
            </a:r>
            <a:r>
              <a:rPr sz="3400" spc="-30" dirty="0">
                <a:latin typeface="Arial"/>
                <a:cs typeface="Arial"/>
              </a:rPr>
              <a:t>r</a:t>
            </a:r>
            <a:r>
              <a:rPr sz="3400" spc="55" dirty="0">
                <a:latin typeface="Arial"/>
                <a:cs typeface="Arial"/>
              </a:rPr>
              <a:t>e</a:t>
            </a:r>
            <a:r>
              <a:rPr sz="3400" dirty="0">
                <a:solidFill>
                  <a:srgbClr val="838787"/>
                </a:solidFill>
                <a:latin typeface="Arial"/>
                <a:cs typeface="Arial"/>
              </a:rPr>
              <a:t>	</a:t>
            </a:r>
            <a:r>
              <a:rPr lang="en-ZA" sz="3400" spc="-415" dirty="0">
                <a:latin typeface="Arial"/>
                <a:cs typeface="Arial"/>
              </a:rPr>
              <a:t>Actors 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7812" y="4660900"/>
            <a:ext cx="317578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5" dirty="0">
                <a:latin typeface="Arial"/>
                <a:cs typeface="Arial"/>
              </a:rPr>
              <a:t>Release</a:t>
            </a:r>
            <a:r>
              <a:rPr lang="en-ZA" sz="3400" spc="-55" dirty="0">
                <a:latin typeface="Arial"/>
                <a:cs typeface="Arial"/>
              </a:rPr>
              <a:t> Year</a:t>
            </a:r>
            <a:r>
              <a:rPr sz="3400" spc="-165" dirty="0">
                <a:latin typeface="Arial"/>
                <a:cs typeface="Arial"/>
              </a:rPr>
              <a:t> 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6518909"/>
            <a:ext cx="11620500" cy="1509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697" baseline="-4694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lang="en-ZA" sz="3400" spc="114" dirty="0">
                <a:latin typeface="Arial"/>
                <a:cs typeface="Arial"/>
              </a:rPr>
              <a:t>Improve user experience and satisfaction </a:t>
            </a: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5325" spc="-97" baseline="-4694" dirty="0">
                <a:latin typeface="Lucida Sans Unicode"/>
                <a:cs typeface="Lucida Sans Unicode"/>
              </a:rPr>
              <a:t>▸</a:t>
            </a:r>
            <a:r>
              <a:rPr sz="5325" spc="690" baseline="-4694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lang="en-ZA" sz="3400" spc="70" dirty="0">
                <a:latin typeface="Arial"/>
                <a:cs typeface="Arial"/>
              </a:rPr>
              <a:t>Decrease the time spent searching for relevant content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2718" y="5219650"/>
            <a:ext cx="854710" cy="942975"/>
          </a:xfrm>
          <a:custGeom>
            <a:avLst/>
            <a:gdLst/>
            <a:ahLst/>
            <a:cxnLst/>
            <a:rect l="l" t="t" r="r" b="b"/>
            <a:pathLst>
              <a:path w="854709" h="942975">
                <a:moveTo>
                  <a:pt x="129354" y="93794"/>
                </a:moveTo>
                <a:lnTo>
                  <a:pt x="40787" y="93794"/>
                </a:lnTo>
                <a:lnTo>
                  <a:pt x="24972" y="96975"/>
                </a:lnTo>
                <a:lnTo>
                  <a:pt x="12000" y="105669"/>
                </a:lnTo>
                <a:lnTo>
                  <a:pt x="3225" y="118605"/>
                </a:lnTo>
                <a:lnTo>
                  <a:pt x="0" y="134508"/>
                </a:lnTo>
                <a:lnTo>
                  <a:pt x="0" y="901575"/>
                </a:lnTo>
                <a:lnTo>
                  <a:pt x="3192" y="917390"/>
                </a:lnTo>
                <a:lnTo>
                  <a:pt x="11912" y="930362"/>
                </a:lnTo>
                <a:lnTo>
                  <a:pt x="24872" y="939137"/>
                </a:lnTo>
                <a:lnTo>
                  <a:pt x="40787" y="942362"/>
                </a:lnTo>
                <a:lnTo>
                  <a:pt x="813523" y="942362"/>
                </a:lnTo>
                <a:lnTo>
                  <a:pt x="829338" y="939170"/>
                </a:lnTo>
                <a:lnTo>
                  <a:pt x="842310" y="930450"/>
                </a:lnTo>
                <a:lnTo>
                  <a:pt x="851085" y="917490"/>
                </a:lnTo>
                <a:lnTo>
                  <a:pt x="854311" y="901575"/>
                </a:lnTo>
                <a:lnTo>
                  <a:pt x="854311" y="853574"/>
                </a:lnTo>
                <a:lnTo>
                  <a:pt x="59634" y="853574"/>
                </a:lnTo>
                <a:lnTo>
                  <a:pt x="59634" y="278733"/>
                </a:lnTo>
                <a:lnTo>
                  <a:pt x="854311" y="278733"/>
                </a:lnTo>
                <a:lnTo>
                  <a:pt x="854311" y="159245"/>
                </a:lnTo>
                <a:lnTo>
                  <a:pt x="153870" y="159245"/>
                </a:lnTo>
                <a:lnTo>
                  <a:pt x="144374" y="157302"/>
                </a:lnTo>
                <a:lnTo>
                  <a:pt x="136576" y="152022"/>
                </a:lnTo>
                <a:lnTo>
                  <a:pt x="131296" y="144224"/>
                </a:lnTo>
                <a:lnTo>
                  <a:pt x="129354" y="134729"/>
                </a:lnTo>
                <a:lnTo>
                  <a:pt x="129354" y="93794"/>
                </a:lnTo>
                <a:close/>
              </a:path>
              <a:path w="854709" h="942975">
                <a:moveTo>
                  <a:pt x="854311" y="278733"/>
                </a:moveTo>
                <a:lnTo>
                  <a:pt x="794677" y="278733"/>
                </a:lnTo>
                <a:lnTo>
                  <a:pt x="794677" y="853574"/>
                </a:lnTo>
                <a:lnTo>
                  <a:pt x="854311" y="853574"/>
                </a:lnTo>
                <a:lnTo>
                  <a:pt x="854311" y="278733"/>
                </a:lnTo>
                <a:close/>
              </a:path>
              <a:path w="854709" h="942975">
                <a:moveTo>
                  <a:pt x="237063" y="692194"/>
                </a:moveTo>
                <a:lnTo>
                  <a:pt x="147745" y="692194"/>
                </a:lnTo>
                <a:lnTo>
                  <a:pt x="146803" y="693373"/>
                </a:lnTo>
                <a:lnTo>
                  <a:pt x="146803" y="782382"/>
                </a:lnTo>
                <a:lnTo>
                  <a:pt x="147745" y="783559"/>
                </a:lnTo>
                <a:lnTo>
                  <a:pt x="237063" y="783559"/>
                </a:lnTo>
                <a:lnTo>
                  <a:pt x="238241" y="782382"/>
                </a:lnTo>
                <a:lnTo>
                  <a:pt x="238241" y="693373"/>
                </a:lnTo>
                <a:lnTo>
                  <a:pt x="237063" y="692194"/>
                </a:lnTo>
                <a:close/>
              </a:path>
              <a:path w="854709" h="942975">
                <a:moveTo>
                  <a:pt x="389239" y="692194"/>
                </a:moveTo>
                <a:lnTo>
                  <a:pt x="299921" y="692194"/>
                </a:lnTo>
                <a:lnTo>
                  <a:pt x="298979" y="693373"/>
                </a:lnTo>
                <a:lnTo>
                  <a:pt x="298979" y="782382"/>
                </a:lnTo>
                <a:lnTo>
                  <a:pt x="299923" y="783559"/>
                </a:lnTo>
                <a:lnTo>
                  <a:pt x="389239" y="783559"/>
                </a:lnTo>
                <a:lnTo>
                  <a:pt x="390418" y="782382"/>
                </a:lnTo>
                <a:lnTo>
                  <a:pt x="390418" y="693373"/>
                </a:lnTo>
                <a:lnTo>
                  <a:pt x="389239" y="692194"/>
                </a:lnTo>
                <a:close/>
              </a:path>
              <a:path w="854709" h="942975">
                <a:moveTo>
                  <a:pt x="554153" y="692194"/>
                </a:moveTo>
                <a:lnTo>
                  <a:pt x="465071" y="692194"/>
                </a:lnTo>
                <a:lnTo>
                  <a:pt x="463892" y="693373"/>
                </a:lnTo>
                <a:lnTo>
                  <a:pt x="463892" y="782382"/>
                </a:lnTo>
                <a:lnTo>
                  <a:pt x="465071" y="783559"/>
                </a:lnTo>
                <a:lnTo>
                  <a:pt x="554153" y="783559"/>
                </a:lnTo>
                <a:lnTo>
                  <a:pt x="555331" y="782382"/>
                </a:lnTo>
                <a:lnTo>
                  <a:pt x="555331" y="693373"/>
                </a:lnTo>
                <a:lnTo>
                  <a:pt x="554153" y="692194"/>
                </a:lnTo>
                <a:close/>
              </a:path>
              <a:path w="854709" h="942975">
                <a:moveTo>
                  <a:pt x="706565" y="692194"/>
                </a:moveTo>
                <a:lnTo>
                  <a:pt x="617011" y="692194"/>
                </a:lnTo>
                <a:lnTo>
                  <a:pt x="616070" y="693373"/>
                </a:lnTo>
                <a:lnTo>
                  <a:pt x="616069" y="782382"/>
                </a:lnTo>
                <a:lnTo>
                  <a:pt x="617011" y="783559"/>
                </a:lnTo>
                <a:lnTo>
                  <a:pt x="706565" y="783559"/>
                </a:lnTo>
                <a:lnTo>
                  <a:pt x="707508" y="782382"/>
                </a:lnTo>
                <a:lnTo>
                  <a:pt x="707508" y="693373"/>
                </a:lnTo>
                <a:lnTo>
                  <a:pt x="706565" y="692194"/>
                </a:lnTo>
                <a:close/>
              </a:path>
              <a:path w="854709" h="942975">
                <a:moveTo>
                  <a:pt x="237063" y="527281"/>
                </a:moveTo>
                <a:lnTo>
                  <a:pt x="147745" y="527281"/>
                </a:lnTo>
                <a:lnTo>
                  <a:pt x="146804" y="528223"/>
                </a:lnTo>
                <a:lnTo>
                  <a:pt x="146803" y="617468"/>
                </a:lnTo>
                <a:lnTo>
                  <a:pt x="147745" y="618646"/>
                </a:lnTo>
                <a:lnTo>
                  <a:pt x="237063" y="618646"/>
                </a:lnTo>
                <a:lnTo>
                  <a:pt x="238241" y="617468"/>
                </a:lnTo>
                <a:lnTo>
                  <a:pt x="238241" y="528223"/>
                </a:lnTo>
                <a:lnTo>
                  <a:pt x="237063" y="527281"/>
                </a:lnTo>
                <a:close/>
              </a:path>
              <a:path w="854709" h="942975">
                <a:moveTo>
                  <a:pt x="389239" y="527281"/>
                </a:moveTo>
                <a:lnTo>
                  <a:pt x="299921" y="527281"/>
                </a:lnTo>
                <a:lnTo>
                  <a:pt x="298980" y="528223"/>
                </a:lnTo>
                <a:lnTo>
                  <a:pt x="298979" y="617468"/>
                </a:lnTo>
                <a:lnTo>
                  <a:pt x="299923" y="618646"/>
                </a:lnTo>
                <a:lnTo>
                  <a:pt x="389239" y="618646"/>
                </a:lnTo>
                <a:lnTo>
                  <a:pt x="390418" y="617468"/>
                </a:lnTo>
                <a:lnTo>
                  <a:pt x="390418" y="528223"/>
                </a:lnTo>
                <a:lnTo>
                  <a:pt x="389239" y="527281"/>
                </a:lnTo>
                <a:close/>
              </a:path>
              <a:path w="854709" h="942975">
                <a:moveTo>
                  <a:pt x="554153" y="527281"/>
                </a:moveTo>
                <a:lnTo>
                  <a:pt x="465071" y="527281"/>
                </a:lnTo>
                <a:lnTo>
                  <a:pt x="463892" y="528223"/>
                </a:lnTo>
                <a:lnTo>
                  <a:pt x="463892" y="617468"/>
                </a:lnTo>
                <a:lnTo>
                  <a:pt x="465071" y="618646"/>
                </a:lnTo>
                <a:lnTo>
                  <a:pt x="554153" y="618646"/>
                </a:lnTo>
                <a:lnTo>
                  <a:pt x="555331" y="617468"/>
                </a:lnTo>
                <a:lnTo>
                  <a:pt x="555331" y="528223"/>
                </a:lnTo>
                <a:lnTo>
                  <a:pt x="554153" y="527281"/>
                </a:lnTo>
                <a:close/>
              </a:path>
              <a:path w="854709" h="942975">
                <a:moveTo>
                  <a:pt x="706565" y="527281"/>
                </a:moveTo>
                <a:lnTo>
                  <a:pt x="617011" y="527281"/>
                </a:lnTo>
                <a:lnTo>
                  <a:pt x="616070" y="528223"/>
                </a:lnTo>
                <a:lnTo>
                  <a:pt x="616069" y="617468"/>
                </a:lnTo>
                <a:lnTo>
                  <a:pt x="617011" y="618646"/>
                </a:lnTo>
                <a:lnTo>
                  <a:pt x="706565" y="618646"/>
                </a:lnTo>
                <a:lnTo>
                  <a:pt x="707508" y="617468"/>
                </a:lnTo>
                <a:lnTo>
                  <a:pt x="707508" y="528223"/>
                </a:lnTo>
                <a:lnTo>
                  <a:pt x="706565" y="527281"/>
                </a:lnTo>
                <a:close/>
              </a:path>
              <a:path w="854709" h="942975">
                <a:moveTo>
                  <a:pt x="238462" y="368700"/>
                </a:moveTo>
                <a:lnTo>
                  <a:pt x="149379" y="368700"/>
                </a:lnTo>
                <a:lnTo>
                  <a:pt x="148201" y="369877"/>
                </a:lnTo>
                <a:lnTo>
                  <a:pt x="148201" y="459195"/>
                </a:lnTo>
                <a:lnTo>
                  <a:pt x="149379" y="460137"/>
                </a:lnTo>
                <a:lnTo>
                  <a:pt x="238462" y="460137"/>
                </a:lnTo>
                <a:lnTo>
                  <a:pt x="239640" y="459195"/>
                </a:lnTo>
                <a:lnTo>
                  <a:pt x="239640" y="369877"/>
                </a:lnTo>
                <a:lnTo>
                  <a:pt x="238462" y="368700"/>
                </a:lnTo>
                <a:close/>
              </a:path>
              <a:path w="854709" h="942975">
                <a:moveTo>
                  <a:pt x="390639" y="368700"/>
                </a:moveTo>
                <a:lnTo>
                  <a:pt x="301321" y="368700"/>
                </a:lnTo>
                <a:lnTo>
                  <a:pt x="300377" y="369877"/>
                </a:lnTo>
                <a:lnTo>
                  <a:pt x="300377" y="459195"/>
                </a:lnTo>
                <a:lnTo>
                  <a:pt x="301321" y="460137"/>
                </a:lnTo>
                <a:lnTo>
                  <a:pt x="390639" y="460137"/>
                </a:lnTo>
                <a:lnTo>
                  <a:pt x="391816" y="459195"/>
                </a:lnTo>
                <a:lnTo>
                  <a:pt x="391816" y="369877"/>
                </a:lnTo>
                <a:lnTo>
                  <a:pt x="390639" y="368700"/>
                </a:lnTo>
                <a:close/>
              </a:path>
              <a:path w="854709" h="942975">
                <a:moveTo>
                  <a:pt x="552754" y="368700"/>
                </a:moveTo>
                <a:lnTo>
                  <a:pt x="463671" y="368700"/>
                </a:lnTo>
                <a:lnTo>
                  <a:pt x="462494" y="369877"/>
                </a:lnTo>
                <a:lnTo>
                  <a:pt x="462494" y="459195"/>
                </a:lnTo>
                <a:lnTo>
                  <a:pt x="463671" y="460137"/>
                </a:lnTo>
                <a:lnTo>
                  <a:pt x="552754" y="460137"/>
                </a:lnTo>
                <a:lnTo>
                  <a:pt x="553932" y="459195"/>
                </a:lnTo>
                <a:lnTo>
                  <a:pt x="553932" y="369877"/>
                </a:lnTo>
                <a:lnTo>
                  <a:pt x="552754" y="368700"/>
                </a:lnTo>
                <a:close/>
              </a:path>
              <a:path w="854709" h="942975">
                <a:moveTo>
                  <a:pt x="705167" y="368700"/>
                </a:moveTo>
                <a:lnTo>
                  <a:pt x="615613" y="368700"/>
                </a:lnTo>
                <a:lnTo>
                  <a:pt x="614671" y="369877"/>
                </a:lnTo>
                <a:lnTo>
                  <a:pt x="614671" y="459195"/>
                </a:lnTo>
                <a:lnTo>
                  <a:pt x="615613" y="460137"/>
                </a:lnTo>
                <a:lnTo>
                  <a:pt x="705167" y="460137"/>
                </a:lnTo>
                <a:lnTo>
                  <a:pt x="706109" y="459195"/>
                </a:lnTo>
                <a:lnTo>
                  <a:pt x="706109" y="369877"/>
                </a:lnTo>
                <a:lnTo>
                  <a:pt x="705167" y="368700"/>
                </a:lnTo>
                <a:close/>
              </a:path>
              <a:path w="854709" h="942975">
                <a:moveTo>
                  <a:pt x="569466" y="93794"/>
                </a:moveTo>
                <a:lnTo>
                  <a:pt x="284844" y="93794"/>
                </a:lnTo>
                <a:lnTo>
                  <a:pt x="284844" y="134729"/>
                </a:lnTo>
                <a:lnTo>
                  <a:pt x="282902" y="144224"/>
                </a:lnTo>
                <a:lnTo>
                  <a:pt x="277621" y="152022"/>
                </a:lnTo>
                <a:lnTo>
                  <a:pt x="269823" y="157302"/>
                </a:lnTo>
                <a:lnTo>
                  <a:pt x="260328" y="159245"/>
                </a:lnTo>
                <a:lnTo>
                  <a:pt x="593982" y="159245"/>
                </a:lnTo>
                <a:lnTo>
                  <a:pt x="584487" y="157302"/>
                </a:lnTo>
                <a:lnTo>
                  <a:pt x="576689" y="152022"/>
                </a:lnTo>
                <a:lnTo>
                  <a:pt x="571409" y="144224"/>
                </a:lnTo>
                <a:lnTo>
                  <a:pt x="569466" y="134729"/>
                </a:lnTo>
                <a:lnTo>
                  <a:pt x="569466" y="93794"/>
                </a:lnTo>
                <a:close/>
              </a:path>
              <a:path w="854709" h="942975">
                <a:moveTo>
                  <a:pt x="813523" y="93794"/>
                </a:moveTo>
                <a:lnTo>
                  <a:pt x="724956" y="93794"/>
                </a:lnTo>
                <a:lnTo>
                  <a:pt x="724956" y="134729"/>
                </a:lnTo>
                <a:lnTo>
                  <a:pt x="723014" y="144224"/>
                </a:lnTo>
                <a:lnTo>
                  <a:pt x="717734" y="152022"/>
                </a:lnTo>
                <a:lnTo>
                  <a:pt x="709936" y="157302"/>
                </a:lnTo>
                <a:lnTo>
                  <a:pt x="700440" y="159245"/>
                </a:lnTo>
                <a:lnTo>
                  <a:pt x="854311" y="159245"/>
                </a:lnTo>
                <a:lnTo>
                  <a:pt x="854311" y="134508"/>
                </a:lnTo>
                <a:lnTo>
                  <a:pt x="851085" y="118704"/>
                </a:lnTo>
                <a:lnTo>
                  <a:pt x="842310" y="105758"/>
                </a:lnTo>
                <a:lnTo>
                  <a:pt x="829338" y="97008"/>
                </a:lnTo>
                <a:lnTo>
                  <a:pt x="813523" y="93794"/>
                </a:lnTo>
                <a:close/>
              </a:path>
              <a:path w="854709" h="942975">
                <a:moveTo>
                  <a:pt x="250005" y="0"/>
                </a:moveTo>
                <a:lnTo>
                  <a:pt x="164207" y="0"/>
                </a:lnTo>
                <a:lnTo>
                  <a:pt x="159539" y="4505"/>
                </a:lnTo>
                <a:lnTo>
                  <a:pt x="159539" y="128838"/>
                </a:lnTo>
                <a:lnTo>
                  <a:pt x="254217" y="128838"/>
                </a:lnTo>
                <a:lnTo>
                  <a:pt x="254315" y="93794"/>
                </a:lnTo>
                <a:lnTo>
                  <a:pt x="254438" y="4742"/>
                </a:lnTo>
                <a:lnTo>
                  <a:pt x="250005" y="0"/>
                </a:lnTo>
                <a:close/>
              </a:path>
              <a:path w="854709" h="942975">
                <a:moveTo>
                  <a:pt x="690104" y="0"/>
                </a:moveTo>
                <a:lnTo>
                  <a:pt x="604304" y="0"/>
                </a:lnTo>
                <a:lnTo>
                  <a:pt x="600093" y="4505"/>
                </a:lnTo>
                <a:lnTo>
                  <a:pt x="599995" y="93794"/>
                </a:lnTo>
                <a:lnTo>
                  <a:pt x="600094" y="128838"/>
                </a:lnTo>
                <a:lnTo>
                  <a:pt x="694771" y="128838"/>
                </a:lnTo>
                <a:lnTo>
                  <a:pt x="694771" y="4505"/>
                </a:lnTo>
                <a:lnTo>
                  <a:pt x="690104" y="0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9735" y="5328580"/>
            <a:ext cx="1203325" cy="724535"/>
          </a:xfrm>
          <a:custGeom>
            <a:avLst/>
            <a:gdLst/>
            <a:ahLst/>
            <a:cxnLst/>
            <a:rect l="l" t="t" r="r" b="b"/>
            <a:pathLst>
              <a:path w="1203325" h="724535">
                <a:moveTo>
                  <a:pt x="70573" y="1570"/>
                </a:moveTo>
                <a:lnTo>
                  <a:pt x="53056" y="6650"/>
                </a:lnTo>
                <a:lnTo>
                  <a:pt x="39829" y="18080"/>
                </a:lnTo>
                <a:lnTo>
                  <a:pt x="33652" y="34590"/>
                </a:lnTo>
                <a:lnTo>
                  <a:pt x="28922" y="84120"/>
                </a:lnTo>
                <a:lnTo>
                  <a:pt x="23314" y="140000"/>
                </a:lnTo>
                <a:lnTo>
                  <a:pt x="11250" y="256840"/>
                </a:lnTo>
                <a:lnTo>
                  <a:pt x="5688" y="308910"/>
                </a:lnTo>
                <a:lnTo>
                  <a:pt x="1033" y="352090"/>
                </a:lnTo>
                <a:lnTo>
                  <a:pt x="0" y="376220"/>
                </a:lnTo>
                <a:lnTo>
                  <a:pt x="7077" y="424480"/>
                </a:lnTo>
                <a:lnTo>
                  <a:pt x="30025" y="480360"/>
                </a:lnTo>
                <a:lnTo>
                  <a:pt x="49122" y="519730"/>
                </a:lnTo>
                <a:lnTo>
                  <a:pt x="72316" y="560370"/>
                </a:lnTo>
                <a:lnTo>
                  <a:pt x="99528" y="601010"/>
                </a:lnTo>
                <a:lnTo>
                  <a:pt x="130678" y="639110"/>
                </a:lnTo>
                <a:lnTo>
                  <a:pt x="165687" y="673400"/>
                </a:lnTo>
                <a:lnTo>
                  <a:pt x="204475" y="700070"/>
                </a:lnTo>
                <a:lnTo>
                  <a:pt x="246962" y="717850"/>
                </a:lnTo>
                <a:lnTo>
                  <a:pt x="293069" y="724200"/>
                </a:lnTo>
                <a:lnTo>
                  <a:pt x="339154" y="717850"/>
                </a:lnTo>
                <a:lnTo>
                  <a:pt x="381578" y="700070"/>
                </a:lnTo>
                <a:lnTo>
                  <a:pt x="420271" y="673400"/>
                </a:lnTo>
                <a:lnTo>
                  <a:pt x="455161" y="639110"/>
                </a:lnTo>
                <a:lnTo>
                  <a:pt x="486176" y="599740"/>
                </a:lnTo>
                <a:lnTo>
                  <a:pt x="502247" y="575610"/>
                </a:lnTo>
                <a:lnTo>
                  <a:pt x="292414" y="575610"/>
                </a:lnTo>
                <a:lnTo>
                  <a:pt x="249770" y="567990"/>
                </a:lnTo>
                <a:lnTo>
                  <a:pt x="213313" y="545130"/>
                </a:lnTo>
                <a:lnTo>
                  <a:pt x="185589" y="510840"/>
                </a:lnTo>
                <a:lnTo>
                  <a:pt x="179300" y="494330"/>
                </a:lnTo>
                <a:lnTo>
                  <a:pt x="96040" y="494330"/>
                </a:lnTo>
                <a:lnTo>
                  <a:pt x="94306" y="489250"/>
                </a:lnTo>
                <a:lnTo>
                  <a:pt x="89645" y="452420"/>
                </a:lnTo>
                <a:lnTo>
                  <a:pt x="101896" y="424480"/>
                </a:lnTo>
                <a:lnTo>
                  <a:pt x="125433" y="402890"/>
                </a:lnTo>
                <a:lnTo>
                  <a:pt x="154633" y="386380"/>
                </a:lnTo>
                <a:lnTo>
                  <a:pt x="192873" y="367330"/>
                </a:lnTo>
                <a:lnTo>
                  <a:pt x="215315" y="349550"/>
                </a:lnTo>
                <a:lnTo>
                  <a:pt x="226453" y="334310"/>
                </a:lnTo>
                <a:lnTo>
                  <a:pt x="230779" y="317800"/>
                </a:lnTo>
                <a:lnTo>
                  <a:pt x="231165" y="315260"/>
                </a:lnTo>
                <a:lnTo>
                  <a:pt x="233103" y="313990"/>
                </a:lnTo>
                <a:lnTo>
                  <a:pt x="579687" y="313990"/>
                </a:lnTo>
                <a:lnTo>
                  <a:pt x="579120" y="308910"/>
                </a:lnTo>
                <a:lnTo>
                  <a:pt x="113507" y="308910"/>
                </a:lnTo>
                <a:lnTo>
                  <a:pt x="107175" y="306370"/>
                </a:lnTo>
                <a:lnTo>
                  <a:pt x="124742" y="263190"/>
                </a:lnTo>
                <a:lnTo>
                  <a:pt x="166415" y="240330"/>
                </a:lnTo>
                <a:lnTo>
                  <a:pt x="174871" y="237790"/>
                </a:lnTo>
                <a:lnTo>
                  <a:pt x="571314" y="237790"/>
                </a:lnTo>
                <a:lnTo>
                  <a:pt x="568187" y="208580"/>
                </a:lnTo>
                <a:lnTo>
                  <a:pt x="236887" y="208580"/>
                </a:lnTo>
                <a:lnTo>
                  <a:pt x="221062" y="199690"/>
                </a:lnTo>
                <a:lnTo>
                  <a:pt x="218629" y="198420"/>
                </a:lnTo>
                <a:lnTo>
                  <a:pt x="62416" y="198420"/>
                </a:lnTo>
                <a:lnTo>
                  <a:pt x="58203" y="197150"/>
                </a:lnTo>
                <a:lnTo>
                  <a:pt x="56960" y="192070"/>
                </a:lnTo>
                <a:lnTo>
                  <a:pt x="59725" y="186990"/>
                </a:lnTo>
                <a:lnTo>
                  <a:pt x="69744" y="175560"/>
                </a:lnTo>
                <a:lnTo>
                  <a:pt x="87955" y="160320"/>
                </a:lnTo>
                <a:lnTo>
                  <a:pt x="113379" y="145080"/>
                </a:lnTo>
                <a:lnTo>
                  <a:pt x="145033" y="137460"/>
                </a:lnTo>
                <a:lnTo>
                  <a:pt x="560578" y="137460"/>
                </a:lnTo>
                <a:lnTo>
                  <a:pt x="554891" y="82850"/>
                </a:lnTo>
                <a:lnTo>
                  <a:pt x="550608" y="39670"/>
                </a:lnTo>
                <a:lnTo>
                  <a:pt x="271855" y="39670"/>
                </a:lnTo>
                <a:lnTo>
                  <a:pt x="221644" y="34590"/>
                </a:lnTo>
                <a:lnTo>
                  <a:pt x="155982" y="24430"/>
                </a:lnTo>
                <a:lnTo>
                  <a:pt x="89615" y="5380"/>
                </a:lnTo>
                <a:lnTo>
                  <a:pt x="70573" y="1570"/>
                </a:lnTo>
                <a:close/>
              </a:path>
              <a:path w="1203325" h="724535">
                <a:moveTo>
                  <a:pt x="470605" y="452420"/>
                </a:moveTo>
                <a:lnTo>
                  <a:pt x="406213" y="452420"/>
                </a:lnTo>
                <a:lnTo>
                  <a:pt x="411704" y="454960"/>
                </a:lnTo>
                <a:lnTo>
                  <a:pt x="415287" y="460040"/>
                </a:lnTo>
                <a:lnTo>
                  <a:pt x="399242" y="510840"/>
                </a:lnTo>
                <a:lnTo>
                  <a:pt x="371518" y="545130"/>
                </a:lnTo>
                <a:lnTo>
                  <a:pt x="335060" y="567990"/>
                </a:lnTo>
                <a:lnTo>
                  <a:pt x="292414" y="575610"/>
                </a:lnTo>
                <a:lnTo>
                  <a:pt x="502247" y="575610"/>
                </a:lnTo>
                <a:lnTo>
                  <a:pt x="513244" y="559100"/>
                </a:lnTo>
                <a:lnTo>
                  <a:pt x="536293" y="518460"/>
                </a:lnTo>
                <a:lnTo>
                  <a:pt x="548301" y="494330"/>
                </a:lnTo>
                <a:lnTo>
                  <a:pt x="488897" y="494330"/>
                </a:lnTo>
                <a:lnTo>
                  <a:pt x="481698" y="493060"/>
                </a:lnTo>
                <a:lnTo>
                  <a:pt x="481360" y="487980"/>
                </a:lnTo>
                <a:lnTo>
                  <a:pt x="478293" y="467660"/>
                </a:lnTo>
                <a:lnTo>
                  <a:pt x="470605" y="452420"/>
                </a:lnTo>
                <a:close/>
              </a:path>
              <a:path w="1203325" h="724535">
                <a:moveTo>
                  <a:pt x="347757" y="313990"/>
                </a:moveTo>
                <a:lnTo>
                  <a:pt x="237182" y="313990"/>
                </a:lnTo>
                <a:lnTo>
                  <a:pt x="239255" y="315260"/>
                </a:lnTo>
                <a:lnTo>
                  <a:pt x="239942" y="317800"/>
                </a:lnTo>
                <a:lnTo>
                  <a:pt x="241733" y="341930"/>
                </a:lnTo>
                <a:lnTo>
                  <a:pt x="232113" y="366060"/>
                </a:lnTo>
                <a:lnTo>
                  <a:pt x="209826" y="387650"/>
                </a:lnTo>
                <a:lnTo>
                  <a:pt x="136956" y="428290"/>
                </a:lnTo>
                <a:lnTo>
                  <a:pt x="116148" y="448610"/>
                </a:lnTo>
                <a:lnTo>
                  <a:pt x="106537" y="467660"/>
                </a:lnTo>
                <a:lnTo>
                  <a:pt x="103470" y="487980"/>
                </a:lnTo>
                <a:lnTo>
                  <a:pt x="103131" y="493060"/>
                </a:lnTo>
                <a:lnTo>
                  <a:pt x="96040" y="494330"/>
                </a:lnTo>
                <a:lnTo>
                  <a:pt x="179300" y="494330"/>
                </a:lnTo>
                <a:lnTo>
                  <a:pt x="169142" y="467660"/>
                </a:lnTo>
                <a:lnTo>
                  <a:pt x="167527" y="460040"/>
                </a:lnTo>
                <a:lnTo>
                  <a:pt x="172704" y="452420"/>
                </a:lnTo>
                <a:lnTo>
                  <a:pt x="470605" y="452420"/>
                </a:lnTo>
                <a:lnTo>
                  <a:pt x="468683" y="448610"/>
                </a:lnTo>
                <a:lnTo>
                  <a:pt x="447874" y="428290"/>
                </a:lnTo>
                <a:lnTo>
                  <a:pt x="445583" y="427020"/>
                </a:lnTo>
                <a:lnTo>
                  <a:pt x="292414" y="427020"/>
                </a:lnTo>
                <a:lnTo>
                  <a:pt x="272556" y="424480"/>
                </a:lnTo>
                <a:lnTo>
                  <a:pt x="255588" y="418130"/>
                </a:lnTo>
                <a:lnTo>
                  <a:pt x="242688" y="407970"/>
                </a:lnTo>
                <a:lnTo>
                  <a:pt x="235033" y="395270"/>
                </a:lnTo>
                <a:lnTo>
                  <a:pt x="234031" y="392730"/>
                </a:lnTo>
                <a:lnTo>
                  <a:pt x="238603" y="390190"/>
                </a:lnTo>
                <a:lnTo>
                  <a:pt x="379531" y="390190"/>
                </a:lnTo>
                <a:lnTo>
                  <a:pt x="375005" y="387650"/>
                </a:lnTo>
                <a:lnTo>
                  <a:pt x="352719" y="366060"/>
                </a:lnTo>
                <a:lnTo>
                  <a:pt x="343098" y="341930"/>
                </a:lnTo>
                <a:lnTo>
                  <a:pt x="344887" y="317800"/>
                </a:lnTo>
                <a:lnTo>
                  <a:pt x="345575" y="315260"/>
                </a:lnTo>
                <a:lnTo>
                  <a:pt x="347757" y="313990"/>
                </a:lnTo>
                <a:close/>
              </a:path>
              <a:path w="1203325" h="724535">
                <a:moveTo>
                  <a:pt x="579687" y="313990"/>
                </a:moveTo>
                <a:lnTo>
                  <a:pt x="351836" y="313990"/>
                </a:lnTo>
                <a:lnTo>
                  <a:pt x="353773" y="315260"/>
                </a:lnTo>
                <a:lnTo>
                  <a:pt x="354160" y="317800"/>
                </a:lnTo>
                <a:lnTo>
                  <a:pt x="358484" y="334310"/>
                </a:lnTo>
                <a:lnTo>
                  <a:pt x="369622" y="349550"/>
                </a:lnTo>
                <a:lnTo>
                  <a:pt x="392066" y="367330"/>
                </a:lnTo>
                <a:lnTo>
                  <a:pt x="430306" y="386380"/>
                </a:lnTo>
                <a:lnTo>
                  <a:pt x="459506" y="402890"/>
                </a:lnTo>
                <a:lnTo>
                  <a:pt x="483043" y="424480"/>
                </a:lnTo>
                <a:lnTo>
                  <a:pt x="495293" y="452420"/>
                </a:lnTo>
                <a:lnTo>
                  <a:pt x="490632" y="489250"/>
                </a:lnTo>
                <a:lnTo>
                  <a:pt x="488897" y="494330"/>
                </a:lnTo>
                <a:lnTo>
                  <a:pt x="548301" y="494330"/>
                </a:lnTo>
                <a:lnTo>
                  <a:pt x="570050" y="446070"/>
                </a:lnTo>
                <a:lnTo>
                  <a:pt x="582970" y="399080"/>
                </a:lnTo>
                <a:lnTo>
                  <a:pt x="584917" y="374950"/>
                </a:lnTo>
                <a:lnTo>
                  <a:pt x="583795" y="350820"/>
                </a:lnTo>
                <a:lnTo>
                  <a:pt x="579687" y="313990"/>
                </a:lnTo>
                <a:close/>
              </a:path>
              <a:path w="1203325" h="724535">
                <a:moveTo>
                  <a:pt x="406213" y="452420"/>
                </a:moveTo>
                <a:lnTo>
                  <a:pt x="182845" y="452420"/>
                </a:lnTo>
                <a:lnTo>
                  <a:pt x="184852" y="453690"/>
                </a:lnTo>
                <a:lnTo>
                  <a:pt x="208453" y="466390"/>
                </a:lnTo>
                <a:lnTo>
                  <a:pt x="234519" y="476550"/>
                </a:lnTo>
                <a:lnTo>
                  <a:pt x="262641" y="481630"/>
                </a:lnTo>
                <a:lnTo>
                  <a:pt x="292414" y="484170"/>
                </a:lnTo>
                <a:lnTo>
                  <a:pt x="322205" y="481630"/>
                </a:lnTo>
                <a:lnTo>
                  <a:pt x="350366" y="476550"/>
                </a:lnTo>
                <a:lnTo>
                  <a:pt x="376469" y="466390"/>
                </a:lnTo>
                <a:lnTo>
                  <a:pt x="400087" y="453690"/>
                </a:lnTo>
                <a:lnTo>
                  <a:pt x="406213" y="452420"/>
                </a:lnTo>
                <a:close/>
              </a:path>
              <a:path w="1203325" h="724535">
                <a:moveTo>
                  <a:pt x="379531" y="390190"/>
                </a:moveTo>
                <a:lnTo>
                  <a:pt x="346335" y="390190"/>
                </a:lnTo>
                <a:lnTo>
                  <a:pt x="350908" y="392730"/>
                </a:lnTo>
                <a:lnTo>
                  <a:pt x="349906" y="395270"/>
                </a:lnTo>
                <a:lnTo>
                  <a:pt x="342234" y="407970"/>
                </a:lnTo>
                <a:lnTo>
                  <a:pt x="329296" y="418130"/>
                </a:lnTo>
                <a:lnTo>
                  <a:pt x="312290" y="424480"/>
                </a:lnTo>
                <a:lnTo>
                  <a:pt x="292414" y="427020"/>
                </a:lnTo>
                <a:lnTo>
                  <a:pt x="445583" y="427020"/>
                </a:lnTo>
                <a:lnTo>
                  <a:pt x="379531" y="390190"/>
                </a:lnTo>
                <a:close/>
              </a:path>
              <a:path w="1203325" h="724535">
                <a:moveTo>
                  <a:pt x="346335" y="390190"/>
                </a:moveTo>
                <a:lnTo>
                  <a:pt x="238603" y="390190"/>
                </a:lnTo>
                <a:lnTo>
                  <a:pt x="253331" y="395270"/>
                </a:lnTo>
                <a:lnTo>
                  <a:pt x="265462" y="397810"/>
                </a:lnTo>
                <a:lnTo>
                  <a:pt x="292414" y="400350"/>
                </a:lnTo>
                <a:lnTo>
                  <a:pt x="319422" y="397810"/>
                </a:lnTo>
                <a:lnTo>
                  <a:pt x="331591" y="395270"/>
                </a:lnTo>
                <a:lnTo>
                  <a:pt x="346335" y="390190"/>
                </a:lnTo>
                <a:close/>
              </a:path>
              <a:path w="1203325" h="724535">
                <a:moveTo>
                  <a:pt x="224602" y="274620"/>
                </a:moveTo>
                <a:lnTo>
                  <a:pt x="208954" y="274620"/>
                </a:lnTo>
                <a:lnTo>
                  <a:pt x="192491" y="275890"/>
                </a:lnTo>
                <a:lnTo>
                  <a:pt x="143486" y="289860"/>
                </a:lnTo>
                <a:lnTo>
                  <a:pt x="113507" y="308910"/>
                </a:lnTo>
                <a:lnTo>
                  <a:pt x="471323" y="308910"/>
                </a:lnTo>
                <a:lnTo>
                  <a:pt x="426091" y="283510"/>
                </a:lnTo>
                <a:lnTo>
                  <a:pt x="244219" y="278430"/>
                </a:lnTo>
                <a:lnTo>
                  <a:pt x="239178" y="277160"/>
                </a:lnTo>
                <a:lnTo>
                  <a:pt x="224602" y="274620"/>
                </a:lnTo>
                <a:close/>
              </a:path>
              <a:path w="1203325" h="724535">
                <a:moveTo>
                  <a:pt x="571314" y="237790"/>
                </a:moveTo>
                <a:lnTo>
                  <a:pt x="409958" y="237790"/>
                </a:lnTo>
                <a:lnTo>
                  <a:pt x="418415" y="240330"/>
                </a:lnTo>
                <a:lnTo>
                  <a:pt x="441710" y="249220"/>
                </a:lnTo>
                <a:lnTo>
                  <a:pt x="460086" y="263190"/>
                </a:lnTo>
                <a:lnTo>
                  <a:pt x="472381" y="282240"/>
                </a:lnTo>
                <a:lnTo>
                  <a:pt x="477433" y="302560"/>
                </a:lnTo>
                <a:lnTo>
                  <a:pt x="477656" y="306370"/>
                </a:lnTo>
                <a:lnTo>
                  <a:pt x="471323" y="308910"/>
                </a:lnTo>
                <a:lnTo>
                  <a:pt x="579120" y="308910"/>
                </a:lnTo>
                <a:lnTo>
                  <a:pt x="573217" y="255570"/>
                </a:lnTo>
                <a:lnTo>
                  <a:pt x="571314" y="237790"/>
                </a:lnTo>
                <a:close/>
              </a:path>
              <a:path w="1203325" h="724535">
                <a:moveTo>
                  <a:pt x="393542" y="237790"/>
                </a:moveTo>
                <a:lnTo>
                  <a:pt x="191288" y="237790"/>
                </a:lnTo>
                <a:lnTo>
                  <a:pt x="208719" y="241600"/>
                </a:lnTo>
                <a:lnTo>
                  <a:pt x="224280" y="247950"/>
                </a:lnTo>
                <a:lnTo>
                  <a:pt x="237227" y="256840"/>
                </a:lnTo>
                <a:lnTo>
                  <a:pt x="246815" y="269540"/>
                </a:lnTo>
                <a:lnTo>
                  <a:pt x="249021" y="273350"/>
                </a:lnTo>
                <a:lnTo>
                  <a:pt x="244219" y="278430"/>
                </a:lnTo>
                <a:lnTo>
                  <a:pt x="340613" y="278430"/>
                </a:lnTo>
                <a:lnTo>
                  <a:pt x="335917" y="273350"/>
                </a:lnTo>
                <a:lnTo>
                  <a:pt x="338124" y="269540"/>
                </a:lnTo>
                <a:lnTo>
                  <a:pt x="347695" y="256840"/>
                </a:lnTo>
                <a:lnTo>
                  <a:pt x="360604" y="247950"/>
                </a:lnTo>
                <a:lnTo>
                  <a:pt x="376127" y="241600"/>
                </a:lnTo>
                <a:lnTo>
                  <a:pt x="393542" y="237790"/>
                </a:lnTo>
                <a:close/>
              </a:path>
              <a:path w="1203325" h="724535">
                <a:moveTo>
                  <a:pt x="375929" y="274620"/>
                </a:moveTo>
                <a:lnTo>
                  <a:pt x="360243" y="274620"/>
                </a:lnTo>
                <a:lnTo>
                  <a:pt x="345651" y="277160"/>
                </a:lnTo>
                <a:lnTo>
                  <a:pt x="340613" y="278430"/>
                </a:lnTo>
                <a:lnTo>
                  <a:pt x="409469" y="278430"/>
                </a:lnTo>
                <a:lnTo>
                  <a:pt x="392430" y="275890"/>
                </a:lnTo>
                <a:lnTo>
                  <a:pt x="375929" y="274620"/>
                </a:lnTo>
                <a:close/>
              </a:path>
              <a:path w="1203325" h="724535">
                <a:moveTo>
                  <a:pt x="426499" y="137460"/>
                </a:moveTo>
                <a:lnTo>
                  <a:pt x="158439" y="137460"/>
                </a:lnTo>
                <a:lnTo>
                  <a:pt x="165542" y="138730"/>
                </a:lnTo>
                <a:lnTo>
                  <a:pt x="188553" y="145080"/>
                </a:lnTo>
                <a:lnTo>
                  <a:pt x="214580" y="153970"/>
                </a:lnTo>
                <a:lnTo>
                  <a:pt x="239134" y="165400"/>
                </a:lnTo>
                <a:lnTo>
                  <a:pt x="257724" y="175560"/>
                </a:lnTo>
                <a:lnTo>
                  <a:pt x="261755" y="185720"/>
                </a:lnTo>
                <a:lnTo>
                  <a:pt x="256379" y="197150"/>
                </a:lnTo>
                <a:lnTo>
                  <a:pt x="246467" y="207310"/>
                </a:lnTo>
                <a:lnTo>
                  <a:pt x="236887" y="208580"/>
                </a:lnTo>
                <a:lnTo>
                  <a:pt x="348050" y="208580"/>
                </a:lnTo>
                <a:lnTo>
                  <a:pt x="338470" y="207310"/>
                </a:lnTo>
                <a:lnTo>
                  <a:pt x="328558" y="197150"/>
                </a:lnTo>
                <a:lnTo>
                  <a:pt x="323183" y="185720"/>
                </a:lnTo>
                <a:lnTo>
                  <a:pt x="327215" y="175560"/>
                </a:lnTo>
                <a:lnTo>
                  <a:pt x="345805" y="165400"/>
                </a:lnTo>
                <a:lnTo>
                  <a:pt x="370359" y="153970"/>
                </a:lnTo>
                <a:lnTo>
                  <a:pt x="396386" y="145080"/>
                </a:lnTo>
                <a:lnTo>
                  <a:pt x="419396" y="138730"/>
                </a:lnTo>
                <a:lnTo>
                  <a:pt x="426499" y="137460"/>
                </a:lnTo>
                <a:close/>
              </a:path>
              <a:path w="1203325" h="724535">
                <a:moveTo>
                  <a:pt x="460287" y="167940"/>
                </a:moveTo>
                <a:lnTo>
                  <a:pt x="406368" y="178100"/>
                </a:lnTo>
                <a:lnTo>
                  <a:pt x="363877" y="199690"/>
                </a:lnTo>
                <a:lnTo>
                  <a:pt x="348050" y="208580"/>
                </a:lnTo>
                <a:lnTo>
                  <a:pt x="568187" y="208580"/>
                </a:lnTo>
                <a:lnTo>
                  <a:pt x="567100" y="198420"/>
                </a:lnTo>
                <a:lnTo>
                  <a:pt x="522503" y="198420"/>
                </a:lnTo>
                <a:lnTo>
                  <a:pt x="516377" y="197150"/>
                </a:lnTo>
                <a:lnTo>
                  <a:pt x="503863" y="188260"/>
                </a:lnTo>
                <a:lnTo>
                  <a:pt x="484550" y="175560"/>
                </a:lnTo>
                <a:lnTo>
                  <a:pt x="460287" y="167940"/>
                </a:lnTo>
                <a:close/>
              </a:path>
              <a:path w="1203325" h="724535">
                <a:moveTo>
                  <a:pt x="124651" y="167940"/>
                </a:moveTo>
                <a:lnTo>
                  <a:pt x="100388" y="175560"/>
                </a:lnTo>
                <a:lnTo>
                  <a:pt x="81075" y="188260"/>
                </a:lnTo>
                <a:lnTo>
                  <a:pt x="68560" y="197150"/>
                </a:lnTo>
                <a:lnTo>
                  <a:pt x="62416" y="198420"/>
                </a:lnTo>
                <a:lnTo>
                  <a:pt x="218629" y="198420"/>
                </a:lnTo>
                <a:lnTo>
                  <a:pt x="201604" y="189530"/>
                </a:lnTo>
                <a:lnTo>
                  <a:pt x="178570" y="178100"/>
                </a:lnTo>
                <a:lnTo>
                  <a:pt x="152014" y="169210"/>
                </a:lnTo>
                <a:lnTo>
                  <a:pt x="124651" y="167940"/>
                </a:lnTo>
                <a:close/>
              </a:path>
              <a:path w="1203325" h="724535">
                <a:moveTo>
                  <a:pt x="560578" y="137460"/>
                </a:moveTo>
                <a:lnTo>
                  <a:pt x="439906" y="137460"/>
                </a:lnTo>
                <a:lnTo>
                  <a:pt x="471543" y="145080"/>
                </a:lnTo>
                <a:lnTo>
                  <a:pt x="496928" y="160320"/>
                </a:lnTo>
                <a:lnTo>
                  <a:pt x="515102" y="175560"/>
                </a:lnTo>
                <a:lnTo>
                  <a:pt x="525105" y="186990"/>
                </a:lnTo>
                <a:lnTo>
                  <a:pt x="527887" y="192070"/>
                </a:lnTo>
                <a:lnTo>
                  <a:pt x="526679" y="197150"/>
                </a:lnTo>
                <a:lnTo>
                  <a:pt x="522503" y="198420"/>
                </a:lnTo>
                <a:lnTo>
                  <a:pt x="567100" y="198420"/>
                </a:lnTo>
                <a:lnTo>
                  <a:pt x="560578" y="137460"/>
                </a:lnTo>
                <a:close/>
              </a:path>
              <a:path w="1203325" h="724535">
                <a:moveTo>
                  <a:pt x="506744" y="300"/>
                </a:moveTo>
                <a:lnTo>
                  <a:pt x="500190" y="1570"/>
                </a:lnTo>
                <a:lnTo>
                  <a:pt x="493905" y="4110"/>
                </a:lnTo>
                <a:lnTo>
                  <a:pt x="427623" y="23160"/>
                </a:lnTo>
                <a:lnTo>
                  <a:pt x="362031" y="34590"/>
                </a:lnTo>
                <a:lnTo>
                  <a:pt x="311866" y="39670"/>
                </a:lnTo>
                <a:lnTo>
                  <a:pt x="550608" y="39670"/>
                </a:lnTo>
                <a:lnTo>
                  <a:pt x="526434" y="4110"/>
                </a:lnTo>
                <a:lnTo>
                  <a:pt x="512995" y="1570"/>
                </a:lnTo>
                <a:lnTo>
                  <a:pt x="506744" y="300"/>
                </a:lnTo>
                <a:close/>
              </a:path>
              <a:path w="1203325" h="724535">
                <a:moveTo>
                  <a:pt x="688571" y="1204"/>
                </a:moveTo>
                <a:lnTo>
                  <a:pt x="671055" y="6161"/>
                </a:lnTo>
                <a:lnTo>
                  <a:pt x="657827" y="17638"/>
                </a:lnTo>
                <a:lnTo>
                  <a:pt x="651650" y="34202"/>
                </a:lnTo>
                <a:lnTo>
                  <a:pt x="646920" y="83438"/>
                </a:lnTo>
                <a:lnTo>
                  <a:pt x="641312" y="139366"/>
                </a:lnTo>
                <a:lnTo>
                  <a:pt x="634037" y="209897"/>
                </a:lnTo>
                <a:lnTo>
                  <a:pt x="628441" y="263300"/>
                </a:lnTo>
                <a:lnTo>
                  <a:pt x="623686" y="308238"/>
                </a:lnTo>
                <a:lnTo>
                  <a:pt x="619031" y="351873"/>
                </a:lnTo>
                <a:lnTo>
                  <a:pt x="618173" y="371895"/>
                </a:lnTo>
                <a:lnTo>
                  <a:pt x="625076" y="423559"/>
                </a:lnTo>
                <a:lnTo>
                  <a:pt x="648024" y="480187"/>
                </a:lnTo>
                <a:lnTo>
                  <a:pt x="667121" y="518524"/>
                </a:lnTo>
                <a:lnTo>
                  <a:pt x="690315" y="559258"/>
                </a:lnTo>
                <a:lnTo>
                  <a:pt x="717527" y="600072"/>
                </a:lnTo>
                <a:lnTo>
                  <a:pt x="748677" y="638647"/>
                </a:lnTo>
                <a:lnTo>
                  <a:pt x="783686" y="672665"/>
                </a:lnTo>
                <a:lnTo>
                  <a:pt x="822474" y="699809"/>
                </a:lnTo>
                <a:lnTo>
                  <a:pt x="864961" y="717760"/>
                </a:lnTo>
                <a:lnTo>
                  <a:pt x="911068" y="724200"/>
                </a:lnTo>
                <a:lnTo>
                  <a:pt x="957152" y="717592"/>
                </a:lnTo>
                <a:lnTo>
                  <a:pt x="999577" y="699488"/>
                </a:lnTo>
                <a:lnTo>
                  <a:pt x="1038270" y="672207"/>
                </a:lnTo>
                <a:lnTo>
                  <a:pt x="1073159" y="638066"/>
                </a:lnTo>
                <a:lnTo>
                  <a:pt x="1104174" y="599383"/>
                </a:lnTo>
                <a:lnTo>
                  <a:pt x="1131242" y="558476"/>
                </a:lnTo>
                <a:lnTo>
                  <a:pt x="1132027" y="557087"/>
                </a:lnTo>
                <a:lnTo>
                  <a:pt x="796702" y="557085"/>
                </a:lnTo>
                <a:lnTo>
                  <a:pt x="791175" y="554719"/>
                </a:lnTo>
                <a:lnTo>
                  <a:pt x="787557" y="549493"/>
                </a:lnTo>
                <a:lnTo>
                  <a:pt x="787164" y="542842"/>
                </a:lnTo>
                <a:lnTo>
                  <a:pt x="787158" y="542411"/>
                </a:lnTo>
                <a:lnTo>
                  <a:pt x="726919" y="542411"/>
                </a:lnTo>
                <a:lnTo>
                  <a:pt x="722995" y="535255"/>
                </a:lnTo>
                <a:lnTo>
                  <a:pt x="711229" y="501545"/>
                </a:lnTo>
                <a:lnTo>
                  <a:pt x="709959" y="463790"/>
                </a:lnTo>
                <a:lnTo>
                  <a:pt x="720086" y="425587"/>
                </a:lnTo>
                <a:lnTo>
                  <a:pt x="742507" y="390530"/>
                </a:lnTo>
                <a:lnTo>
                  <a:pt x="778123" y="362215"/>
                </a:lnTo>
                <a:lnTo>
                  <a:pt x="827832" y="344237"/>
                </a:lnTo>
                <a:lnTo>
                  <a:pt x="835784" y="342618"/>
                </a:lnTo>
                <a:lnTo>
                  <a:pt x="1200894" y="342618"/>
                </a:lnTo>
                <a:lnTo>
                  <a:pt x="1196399" y="301801"/>
                </a:lnTo>
                <a:lnTo>
                  <a:pt x="807759" y="301801"/>
                </a:lnTo>
                <a:lnTo>
                  <a:pt x="782787" y="300947"/>
                </a:lnTo>
                <a:lnTo>
                  <a:pt x="760712" y="293440"/>
                </a:lnTo>
                <a:lnTo>
                  <a:pt x="743125" y="280350"/>
                </a:lnTo>
                <a:lnTo>
                  <a:pt x="731613" y="262747"/>
                </a:lnTo>
                <a:lnTo>
                  <a:pt x="729896" y="258530"/>
                </a:lnTo>
                <a:lnTo>
                  <a:pt x="735144" y="254396"/>
                </a:lnTo>
                <a:lnTo>
                  <a:pt x="838663" y="254396"/>
                </a:lnTo>
                <a:lnTo>
                  <a:pt x="851137" y="249510"/>
                </a:lnTo>
                <a:lnTo>
                  <a:pt x="856099" y="246863"/>
                </a:lnTo>
                <a:lnTo>
                  <a:pt x="690719" y="246863"/>
                </a:lnTo>
                <a:lnTo>
                  <a:pt x="683814" y="245099"/>
                </a:lnTo>
                <a:lnTo>
                  <a:pt x="693873" y="203939"/>
                </a:lnTo>
                <a:lnTo>
                  <a:pt x="745886" y="171697"/>
                </a:lnTo>
                <a:lnTo>
                  <a:pt x="821795" y="164563"/>
                </a:lnTo>
                <a:lnTo>
                  <a:pt x="849178" y="157066"/>
                </a:lnTo>
                <a:lnTo>
                  <a:pt x="865642" y="146391"/>
                </a:lnTo>
                <a:lnTo>
                  <a:pt x="875613" y="133583"/>
                </a:lnTo>
                <a:lnTo>
                  <a:pt x="876267" y="132502"/>
                </a:lnTo>
                <a:lnTo>
                  <a:pt x="877135" y="131823"/>
                </a:lnTo>
                <a:lnTo>
                  <a:pt x="881086" y="130575"/>
                </a:lnTo>
                <a:lnTo>
                  <a:pt x="1177983" y="130575"/>
                </a:lnTo>
                <a:lnTo>
                  <a:pt x="1172991" y="82440"/>
                </a:lnTo>
                <a:lnTo>
                  <a:pt x="1168727" y="39657"/>
                </a:lnTo>
                <a:lnTo>
                  <a:pt x="909868" y="39657"/>
                </a:lnTo>
                <a:lnTo>
                  <a:pt x="889854" y="38691"/>
                </a:lnTo>
                <a:lnTo>
                  <a:pt x="839643" y="34126"/>
                </a:lnTo>
                <a:lnTo>
                  <a:pt x="773981" y="23463"/>
                </a:lnTo>
                <a:lnTo>
                  <a:pt x="707614" y="4202"/>
                </a:lnTo>
                <a:lnTo>
                  <a:pt x="688571" y="1204"/>
                </a:lnTo>
                <a:close/>
              </a:path>
              <a:path w="1203325" h="724535">
                <a:moveTo>
                  <a:pt x="910413" y="525327"/>
                </a:moveTo>
                <a:lnTo>
                  <a:pt x="880637" y="527388"/>
                </a:lnTo>
                <a:lnTo>
                  <a:pt x="852513" y="533341"/>
                </a:lnTo>
                <a:lnTo>
                  <a:pt x="826448" y="542842"/>
                </a:lnTo>
                <a:lnTo>
                  <a:pt x="802850" y="555546"/>
                </a:lnTo>
                <a:lnTo>
                  <a:pt x="796705" y="557087"/>
                </a:lnTo>
                <a:lnTo>
                  <a:pt x="1132027" y="557085"/>
                </a:lnTo>
                <a:lnTo>
                  <a:pt x="1024211" y="557085"/>
                </a:lnTo>
                <a:lnTo>
                  <a:pt x="1018086" y="555546"/>
                </a:lnTo>
                <a:lnTo>
                  <a:pt x="994463" y="542840"/>
                </a:lnTo>
                <a:lnTo>
                  <a:pt x="968357" y="533340"/>
                </a:lnTo>
                <a:lnTo>
                  <a:pt x="940195" y="527388"/>
                </a:lnTo>
                <a:lnTo>
                  <a:pt x="910413" y="525327"/>
                </a:lnTo>
                <a:close/>
              </a:path>
              <a:path w="1203325" h="724535">
                <a:moveTo>
                  <a:pt x="1065792" y="433583"/>
                </a:moveTo>
                <a:lnTo>
                  <a:pt x="910413" y="433583"/>
                </a:lnTo>
                <a:lnTo>
                  <a:pt x="953058" y="441813"/>
                </a:lnTo>
                <a:lnTo>
                  <a:pt x="989515" y="464602"/>
                </a:lnTo>
                <a:lnTo>
                  <a:pt x="1017239" y="499100"/>
                </a:lnTo>
                <a:lnTo>
                  <a:pt x="1033669" y="542411"/>
                </a:lnTo>
                <a:lnTo>
                  <a:pt x="1033663" y="542842"/>
                </a:lnTo>
                <a:lnTo>
                  <a:pt x="1033283" y="549495"/>
                </a:lnTo>
                <a:lnTo>
                  <a:pt x="1029696" y="554721"/>
                </a:lnTo>
                <a:lnTo>
                  <a:pt x="1024211" y="557085"/>
                </a:lnTo>
                <a:lnTo>
                  <a:pt x="1132027" y="557085"/>
                </a:lnTo>
                <a:lnTo>
                  <a:pt x="1140314" y="542411"/>
                </a:lnTo>
                <a:lnTo>
                  <a:pt x="1094017" y="542411"/>
                </a:lnTo>
                <a:lnTo>
                  <a:pt x="1083219" y="538853"/>
                </a:lnTo>
                <a:lnTo>
                  <a:pt x="1084413" y="530782"/>
                </a:lnTo>
                <a:lnTo>
                  <a:pt x="1083725" y="480119"/>
                </a:lnTo>
                <a:lnTo>
                  <a:pt x="1068731" y="437738"/>
                </a:lnTo>
                <a:lnTo>
                  <a:pt x="1065792" y="433583"/>
                </a:lnTo>
                <a:close/>
              </a:path>
              <a:path w="1203325" h="724535">
                <a:moveTo>
                  <a:pt x="1200894" y="342618"/>
                </a:moveTo>
                <a:lnTo>
                  <a:pt x="835784" y="342618"/>
                </a:lnTo>
                <a:lnTo>
                  <a:pt x="840025" y="353259"/>
                </a:lnTo>
                <a:lnTo>
                  <a:pt x="833068" y="357437"/>
                </a:lnTo>
                <a:lnTo>
                  <a:pt x="776412" y="403354"/>
                </a:lnTo>
                <a:lnTo>
                  <a:pt x="752096" y="437738"/>
                </a:lnTo>
                <a:lnTo>
                  <a:pt x="737102" y="480119"/>
                </a:lnTo>
                <a:lnTo>
                  <a:pt x="736414" y="530782"/>
                </a:lnTo>
                <a:lnTo>
                  <a:pt x="737608" y="538853"/>
                </a:lnTo>
                <a:lnTo>
                  <a:pt x="726919" y="542411"/>
                </a:lnTo>
                <a:lnTo>
                  <a:pt x="787158" y="542411"/>
                </a:lnTo>
                <a:lnTo>
                  <a:pt x="803586" y="499100"/>
                </a:lnTo>
                <a:lnTo>
                  <a:pt x="831310" y="464602"/>
                </a:lnTo>
                <a:lnTo>
                  <a:pt x="867768" y="441813"/>
                </a:lnTo>
                <a:lnTo>
                  <a:pt x="910413" y="433583"/>
                </a:lnTo>
                <a:lnTo>
                  <a:pt x="1065792" y="433583"/>
                </a:lnTo>
                <a:lnTo>
                  <a:pt x="1047894" y="408274"/>
                </a:lnTo>
                <a:lnTo>
                  <a:pt x="910413" y="408274"/>
                </a:lnTo>
                <a:lnTo>
                  <a:pt x="890554" y="405913"/>
                </a:lnTo>
                <a:lnTo>
                  <a:pt x="873586" y="399378"/>
                </a:lnTo>
                <a:lnTo>
                  <a:pt x="860686" y="389491"/>
                </a:lnTo>
                <a:lnTo>
                  <a:pt x="853032" y="377074"/>
                </a:lnTo>
                <a:lnTo>
                  <a:pt x="852030" y="374173"/>
                </a:lnTo>
                <a:lnTo>
                  <a:pt x="856602" y="371895"/>
                </a:lnTo>
                <a:lnTo>
                  <a:pt x="1008796" y="371895"/>
                </a:lnTo>
                <a:lnTo>
                  <a:pt x="987758" y="357437"/>
                </a:lnTo>
                <a:lnTo>
                  <a:pt x="980801" y="353259"/>
                </a:lnTo>
                <a:lnTo>
                  <a:pt x="985155" y="342621"/>
                </a:lnTo>
                <a:lnTo>
                  <a:pt x="1200894" y="342621"/>
                </a:lnTo>
                <a:close/>
              </a:path>
              <a:path w="1203325" h="724535">
                <a:moveTo>
                  <a:pt x="1200894" y="342621"/>
                </a:moveTo>
                <a:lnTo>
                  <a:pt x="985155" y="342621"/>
                </a:lnTo>
                <a:lnTo>
                  <a:pt x="993104" y="344237"/>
                </a:lnTo>
                <a:lnTo>
                  <a:pt x="1042814" y="362215"/>
                </a:lnTo>
                <a:lnTo>
                  <a:pt x="1078430" y="390530"/>
                </a:lnTo>
                <a:lnTo>
                  <a:pt x="1100850" y="425587"/>
                </a:lnTo>
                <a:lnTo>
                  <a:pt x="1110976" y="463790"/>
                </a:lnTo>
                <a:lnTo>
                  <a:pt x="1109706" y="501545"/>
                </a:lnTo>
                <a:lnTo>
                  <a:pt x="1097940" y="535255"/>
                </a:lnTo>
                <a:lnTo>
                  <a:pt x="1094017" y="542411"/>
                </a:lnTo>
                <a:lnTo>
                  <a:pt x="1140314" y="542411"/>
                </a:lnTo>
                <a:lnTo>
                  <a:pt x="1173251" y="479258"/>
                </a:lnTo>
                <a:lnTo>
                  <a:pt x="1195995" y="422540"/>
                </a:lnTo>
                <a:lnTo>
                  <a:pt x="1202825" y="375987"/>
                </a:lnTo>
                <a:lnTo>
                  <a:pt x="1202774" y="371895"/>
                </a:lnTo>
                <a:lnTo>
                  <a:pt x="1201794" y="350782"/>
                </a:lnTo>
                <a:lnTo>
                  <a:pt x="1200894" y="342621"/>
                </a:lnTo>
                <a:close/>
              </a:path>
              <a:path w="1203325" h="724535">
                <a:moveTo>
                  <a:pt x="1008801" y="371899"/>
                </a:moveTo>
                <a:lnTo>
                  <a:pt x="964333" y="371899"/>
                </a:lnTo>
                <a:lnTo>
                  <a:pt x="968909" y="374176"/>
                </a:lnTo>
                <a:lnTo>
                  <a:pt x="967904" y="377074"/>
                </a:lnTo>
                <a:lnTo>
                  <a:pt x="960232" y="389491"/>
                </a:lnTo>
                <a:lnTo>
                  <a:pt x="947295" y="399378"/>
                </a:lnTo>
                <a:lnTo>
                  <a:pt x="930289" y="405913"/>
                </a:lnTo>
                <a:lnTo>
                  <a:pt x="910413" y="408274"/>
                </a:lnTo>
                <a:lnTo>
                  <a:pt x="1047894" y="408274"/>
                </a:lnTo>
                <a:lnTo>
                  <a:pt x="1044415" y="403354"/>
                </a:lnTo>
                <a:lnTo>
                  <a:pt x="1015762" y="376682"/>
                </a:lnTo>
                <a:lnTo>
                  <a:pt x="1008801" y="371899"/>
                </a:lnTo>
                <a:close/>
              </a:path>
              <a:path w="1203325" h="724535">
                <a:moveTo>
                  <a:pt x="1008796" y="371895"/>
                </a:moveTo>
                <a:lnTo>
                  <a:pt x="856602" y="371895"/>
                </a:lnTo>
                <a:lnTo>
                  <a:pt x="860340" y="373364"/>
                </a:lnTo>
                <a:lnTo>
                  <a:pt x="871330" y="376995"/>
                </a:lnTo>
                <a:lnTo>
                  <a:pt x="883460" y="379704"/>
                </a:lnTo>
                <a:lnTo>
                  <a:pt x="896549" y="381397"/>
                </a:lnTo>
                <a:lnTo>
                  <a:pt x="910413" y="381982"/>
                </a:lnTo>
                <a:lnTo>
                  <a:pt x="924294" y="381397"/>
                </a:lnTo>
                <a:lnTo>
                  <a:pt x="937421" y="379704"/>
                </a:lnTo>
                <a:lnTo>
                  <a:pt x="949589" y="376995"/>
                </a:lnTo>
                <a:lnTo>
                  <a:pt x="960595" y="373364"/>
                </a:lnTo>
                <a:lnTo>
                  <a:pt x="964333" y="371899"/>
                </a:lnTo>
                <a:lnTo>
                  <a:pt x="1008801" y="371899"/>
                </a:lnTo>
                <a:close/>
              </a:path>
              <a:path w="1203325" h="724535">
                <a:moveTo>
                  <a:pt x="949775" y="241349"/>
                </a:moveTo>
                <a:lnTo>
                  <a:pt x="871052" y="241349"/>
                </a:lnTo>
                <a:lnTo>
                  <a:pt x="874332" y="243780"/>
                </a:lnTo>
                <a:lnTo>
                  <a:pt x="873759" y="247147"/>
                </a:lnTo>
                <a:lnTo>
                  <a:pt x="866307" y="266831"/>
                </a:lnTo>
                <a:lnTo>
                  <a:pt x="851932" y="283437"/>
                </a:lnTo>
                <a:lnTo>
                  <a:pt x="831970" y="295561"/>
                </a:lnTo>
                <a:lnTo>
                  <a:pt x="807759" y="301801"/>
                </a:lnTo>
                <a:lnTo>
                  <a:pt x="1013068" y="301801"/>
                </a:lnTo>
                <a:lnTo>
                  <a:pt x="968896" y="283437"/>
                </a:lnTo>
                <a:lnTo>
                  <a:pt x="947067" y="247147"/>
                </a:lnTo>
                <a:lnTo>
                  <a:pt x="946492" y="243780"/>
                </a:lnTo>
                <a:lnTo>
                  <a:pt x="949775" y="241349"/>
                </a:lnTo>
                <a:close/>
              </a:path>
              <a:path w="1203325" h="724535">
                <a:moveTo>
                  <a:pt x="1191220" y="254396"/>
                </a:moveTo>
                <a:lnTo>
                  <a:pt x="1085792" y="254396"/>
                </a:lnTo>
                <a:lnTo>
                  <a:pt x="1091044" y="258530"/>
                </a:lnTo>
                <a:lnTo>
                  <a:pt x="1089321" y="262747"/>
                </a:lnTo>
                <a:lnTo>
                  <a:pt x="1077793" y="280350"/>
                </a:lnTo>
                <a:lnTo>
                  <a:pt x="1060169" y="293440"/>
                </a:lnTo>
                <a:lnTo>
                  <a:pt x="1038057" y="300947"/>
                </a:lnTo>
                <a:lnTo>
                  <a:pt x="1013068" y="301801"/>
                </a:lnTo>
                <a:lnTo>
                  <a:pt x="1196399" y="301801"/>
                </a:lnTo>
                <a:lnTo>
                  <a:pt x="1191220" y="254396"/>
                </a:lnTo>
                <a:close/>
              </a:path>
              <a:path w="1203325" h="724535">
                <a:moveTo>
                  <a:pt x="838663" y="254396"/>
                </a:moveTo>
                <a:lnTo>
                  <a:pt x="735144" y="254396"/>
                </a:lnTo>
                <a:lnTo>
                  <a:pt x="740014" y="256092"/>
                </a:lnTo>
                <a:lnTo>
                  <a:pt x="754228" y="260067"/>
                </a:lnTo>
                <a:lnTo>
                  <a:pt x="769719" y="262511"/>
                </a:lnTo>
                <a:lnTo>
                  <a:pt x="786231" y="263300"/>
                </a:lnTo>
                <a:lnTo>
                  <a:pt x="803504" y="262310"/>
                </a:lnTo>
                <a:lnTo>
                  <a:pt x="820584" y="259552"/>
                </a:lnTo>
                <a:lnTo>
                  <a:pt x="836536" y="255229"/>
                </a:lnTo>
                <a:lnTo>
                  <a:pt x="838663" y="254396"/>
                </a:lnTo>
                <a:close/>
              </a:path>
              <a:path w="1203325" h="724535">
                <a:moveTo>
                  <a:pt x="1127295" y="241349"/>
                </a:moveTo>
                <a:lnTo>
                  <a:pt x="949775" y="241349"/>
                </a:lnTo>
                <a:lnTo>
                  <a:pt x="954456" y="241515"/>
                </a:lnTo>
                <a:lnTo>
                  <a:pt x="955679" y="241888"/>
                </a:lnTo>
                <a:lnTo>
                  <a:pt x="1000350" y="259552"/>
                </a:lnTo>
                <a:lnTo>
                  <a:pt x="1034704" y="263300"/>
                </a:lnTo>
                <a:lnTo>
                  <a:pt x="1051215" y="262511"/>
                </a:lnTo>
                <a:lnTo>
                  <a:pt x="1066706" y="260067"/>
                </a:lnTo>
                <a:lnTo>
                  <a:pt x="1080922" y="256092"/>
                </a:lnTo>
                <a:lnTo>
                  <a:pt x="1085792" y="254396"/>
                </a:lnTo>
                <a:lnTo>
                  <a:pt x="1191220" y="254396"/>
                </a:lnTo>
                <a:lnTo>
                  <a:pt x="1190406" y="246863"/>
                </a:lnTo>
                <a:lnTo>
                  <a:pt x="1130110" y="246863"/>
                </a:lnTo>
                <a:lnTo>
                  <a:pt x="1127830" y="242238"/>
                </a:lnTo>
                <a:lnTo>
                  <a:pt x="1127295" y="241349"/>
                </a:lnTo>
                <a:close/>
              </a:path>
              <a:path w="1203325" h="724535">
                <a:moveTo>
                  <a:pt x="1177983" y="130575"/>
                </a:moveTo>
                <a:lnTo>
                  <a:pt x="881086" y="130575"/>
                </a:lnTo>
                <a:lnTo>
                  <a:pt x="884778" y="132767"/>
                </a:lnTo>
                <a:lnTo>
                  <a:pt x="884341" y="136528"/>
                </a:lnTo>
                <a:lnTo>
                  <a:pt x="876615" y="159939"/>
                </a:lnTo>
                <a:lnTo>
                  <a:pt x="858762" y="177998"/>
                </a:lnTo>
                <a:lnTo>
                  <a:pt x="829753" y="189886"/>
                </a:lnTo>
                <a:lnTo>
                  <a:pt x="746969" y="199416"/>
                </a:lnTo>
                <a:lnTo>
                  <a:pt x="720105" y="209897"/>
                </a:lnTo>
                <a:lnTo>
                  <a:pt x="703575" y="224684"/>
                </a:lnTo>
                <a:lnTo>
                  <a:pt x="692995" y="242238"/>
                </a:lnTo>
                <a:lnTo>
                  <a:pt x="690719" y="246863"/>
                </a:lnTo>
                <a:lnTo>
                  <a:pt x="856099" y="246863"/>
                </a:lnTo>
                <a:lnTo>
                  <a:pt x="864159" y="242564"/>
                </a:lnTo>
                <a:lnTo>
                  <a:pt x="865255" y="241888"/>
                </a:lnTo>
                <a:lnTo>
                  <a:pt x="866370" y="241515"/>
                </a:lnTo>
                <a:lnTo>
                  <a:pt x="871052" y="241349"/>
                </a:lnTo>
                <a:lnTo>
                  <a:pt x="1127295" y="241349"/>
                </a:lnTo>
                <a:lnTo>
                  <a:pt x="1117267" y="224683"/>
                </a:lnTo>
                <a:lnTo>
                  <a:pt x="1100772" y="209895"/>
                </a:lnTo>
                <a:lnTo>
                  <a:pt x="1073932" y="199415"/>
                </a:lnTo>
                <a:lnTo>
                  <a:pt x="991181" y="189886"/>
                </a:lnTo>
                <a:lnTo>
                  <a:pt x="962172" y="177998"/>
                </a:lnTo>
                <a:lnTo>
                  <a:pt x="944319" y="159939"/>
                </a:lnTo>
                <a:lnTo>
                  <a:pt x="936595" y="136528"/>
                </a:lnTo>
                <a:lnTo>
                  <a:pt x="936303" y="134020"/>
                </a:lnTo>
                <a:lnTo>
                  <a:pt x="937828" y="132177"/>
                </a:lnTo>
                <a:lnTo>
                  <a:pt x="941689" y="130844"/>
                </a:lnTo>
                <a:lnTo>
                  <a:pt x="1178011" y="130844"/>
                </a:lnTo>
                <a:lnTo>
                  <a:pt x="1177983" y="130575"/>
                </a:lnTo>
                <a:close/>
              </a:path>
              <a:path w="1203325" h="724535">
                <a:moveTo>
                  <a:pt x="1178011" y="130844"/>
                </a:moveTo>
                <a:lnTo>
                  <a:pt x="941689" y="130844"/>
                </a:lnTo>
                <a:lnTo>
                  <a:pt x="944013" y="131423"/>
                </a:lnTo>
                <a:lnTo>
                  <a:pt x="945322" y="133583"/>
                </a:lnTo>
                <a:lnTo>
                  <a:pt x="955293" y="146391"/>
                </a:lnTo>
                <a:lnTo>
                  <a:pt x="971757" y="157066"/>
                </a:lnTo>
                <a:lnTo>
                  <a:pt x="999139" y="164563"/>
                </a:lnTo>
                <a:lnTo>
                  <a:pt x="1041868" y="167838"/>
                </a:lnTo>
                <a:lnTo>
                  <a:pt x="1075049" y="171699"/>
                </a:lnTo>
                <a:lnTo>
                  <a:pt x="1104949" y="182462"/>
                </a:lnTo>
                <a:lnTo>
                  <a:pt x="1127062" y="203941"/>
                </a:lnTo>
                <a:lnTo>
                  <a:pt x="1136885" y="239947"/>
                </a:lnTo>
                <a:lnTo>
                  <a:pt x="1137137" y="245099"/>
                </a:lnTo>
                <a:lnTo>
                  <a:pt x="1130110" y="246863"/>
                </a:lnTo>
                <a:lnTo>
                  <a:pt x="1190406" y="246863"/>
                </a:lnTo>
                <a:lnTo>
                  <a:pt x="1185026" y="197042"/>
                </a:lnTo>
                <a:lnTo>
                  <a:pt x="1178011" y="130844"/>
                </a:lnTo>
                <a:close/>
              </a:path>
              <a:path w="1203325" h="724535">
                <a:moveTo>
                  <a:pt x="1124743" y="0"/>
                </a:moveTo>
                <a:lnTo>
                  <a:pt x="1118188" y="930"/>
                </a:lnTo>
                <a:lnTo>
                  <a:pt x="1111903" y="3439"/>
                </a:lnTo>
                <a:lnTo>
                  <a:pt x="1045622" y="22946"/>
                </a:lnTo>
                <a:lnTo>
                  <a:pt x="980029" y="33857"/>
                </a:lnTo>
                <a:lnTo>
                  <a:pt x="929865" y="38613"/>
                </a:lnTo>
                <a:lnTo>
                  <a:pt x="909868" y="39657"/>
                </a:lnTo>
                <a:lnTo>
                  <a:pt x="1168727" y="39657"/>
                </a:lnTo>
                <a:lnTo>
                  <a:pt x="1144449" y="3381"/>
                </a:lnTo>
                <a:lnTo>
                  <a:pt x="1130994" y="383"/>
                </a:lnTo>
                <a:lnTo>
                  <a:pt x="1124743" y="0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8" name="Picture 4" descr="Chair Black And White Clipart - Chair Black And White, Cliparts &amp;amp; Cartoons  - Jing.fm">
            <a:extLst>
              <a:ext uri="{FF2B5EF4-FFF2-40B4-BE49-F238E27FC236}">
                <a16:creationId xmlns:a16="http://schemas.microsoft.com/office/drawing/2014/main" id="{2732DA18-D27F-4B26-8B2D-7607BB3CE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12" y="5204460"/>
            <a:ext cx="1890688" cy="120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021 Awards Season Calendar: Updates on the Oscars, Golden Globes and More  | cbs8.com">
            <a:extLst>
              <a:ext uri="{FF2B5EF4-FFF2-40B4-BE49-F238E27FC236}">
                <a16:creationId xmlns:a16="http://schemas.microsoft.com/office/drawing/2014/main" id="{5CDE7DFA-EF1A-44AD-9804-C48D11734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5204460"/>
            <a:ext cx="1856043" cy="128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19200"/>
            <a:ext cx="13004800" cy="73152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3987" y="4918722"/>
                  </a:moveTo>
                  <a:lnTo>
                    <a:pt x="5027498" y="4918722"/>
                  </a:lnTo>
                  <a:lnTo>
                    <a:pt x="5027498" y="5143500"/>
                  </a:lnTo>
                  <a:lnTo>
                    <a:pt x="9143987" y="5143500"/>
                  </a:lnTo>
                  <a:lnTo>
                    <a:pt x="9143987" y="4918722"/>
                  </a:lnTo>
                  <a:close/>
                </a:path>
                <a:path w="9144000" h="5143500">
                  <a:moveTo>
                    <a:pt x="9144000" y="225082"/>
                  </a:moveTo>
                  <a:lnTo>
                    <a:pt x="8918918" y="225082"/>
                  </a:lnTo>
                  <a:lnTo>
                    <a:pt x="8918918" y="4918430"/>
                  </a:lnTo>
                  <a:lnTo>
                    <a:pt x="9144000" y="4918430"/>
                  </a:lnTo>
                  <a:lnTo>
                    <a:pt x="9144000" y="225082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0" y="0"/>
                  </a:lnTo>
                  <a:lnTo>
                    <a:pt x="0" y="224802"/>
                  </a:lnTo>
                  <a:lnTo>
                    <a:pt x="0" y="4918722"/>
                  </a:lnTo>
                  <a:lnTo>
                    <a:pt x="0" y="5143500"/>
                  </a:lnTo>
                  <a:lnTo>
                    <a:pt x="4116387" y="5143500"/>
                  </a:lnTo>
                  <a:lnTo>
                    <a:pt x="4116387" y="4918722"/>
                  </a:lnTo>
                  <a:lnTo>
                    <a:pt x="225069" y="4918722"/>
                  </a:lnTo>
                  <a:lnTo>
                    <a:pt x="225069" y="224802"/>
                  </a:lnTo>
                  <a:lnTo>
                    <a:pt x="9144000" y="22480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1300460"/>
              <a:endParaRPr sz="25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16399" y="4807499"/>
              <a:ext cx="911225" cy="336550"/>
            </a:xfrm>
            <a:custGeom>
              <a:avLst/>
              <a:gdLst/>
              <a:ahLst/>
              <a:cxnLst/>
              <a:rect l="l" t="t" r="r" b="b"/>
              <a:pathLst>
                <a:path w="911225" h="336550">
                  <a:moveTo>
                    <a:pt x="911099" y="335999"/>
                  </a:moveTo>
                  <a:lnTo>
                    <a:pt x="0" y="335999"/>
                  </a:lnTo>
                  <a:lnTo>
                    <a:pt x="0" y="0"/>
                  </a:lnTo>
                  <a:lnTo>
                    <a:pt x="911099" y="0"/>
                  </a:lnTo>
                  <a:lnTo>
                    <a:pt x="911099" y="335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300460"/>
              <a:endParaRPr sz="256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9993" y="1698600"/>
              <a:ext cx="4259707" cy="30350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649" y="1698599"/>
              <a:ext cx="4046723" cy="3035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1859" y="2201472"/>
            <a:ext cx="6483435" cy="67489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4267" spc="398" dirty="0"/>
              <a:t>Securing</a:t>
            </a:r>
            <a:r>
              <a:rPr sz="4267" spc="142" dirty="0"/>
              <a:t> </a:t>
            </a:r>
            <a:r>
              <a:rPr sz="4267" spc="306" dirty="0"/>
              <a:t>Loyalty:</a:t>
            </a:r>
            <a:r>
              <a:rPr sz="4267" spc="149" dirty="0"/>
              <a:t> </a:t>
            </a:r>
            <a:r>
              <a:rPr sz="4267" spc="498" dirty="0"/>
              <a:t>Netﬂix</a:t>
            </a:r>
            <a:endParaRPr sz="426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5753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2400" b="1" spc="70" dirty="0">
                <a:latin typeface="Trebuchet MS"/>
                <a:cs typeface="Trebuchet MS"/>
              </a:rPr>
              <a:t>RECOMMENDING CONTENT 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33500"/>
            <a:ext cx="11696700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6800" b="1" spc="-940" dirty="0">
                <a:latin typeface="Calibri"/>
                <a:cs typeface="Calibri"/>
              </a:rPr>
              <a:t>MOVIE  DIRECTORS</a:t>
            </a:r>
            <a:endParaRPr sz="6800" dirty="0">
              <a:latin typeface="Calibri"/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26D653-95AF-4F10-877D-F7C4AA16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392764"/>
            <a:ext cx="9525000" cy="659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77343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2400" b="1" spc="70" dirty="0">
                <a:latin typeface="Trebuchet MS"/>
                <a:cs typeface="Trebuchet MS"/>
              </a:rPr>
              <a:t>RECOMMENDING CONTENT  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434" y="1333500"/>
            <a:ext cx="1161676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4800" b="1" dirty="0">
                <a:latin typeface="Arial" panose="020B0604020202020204" pitchFamily="34" charset="0"/>
                <a:cs typeface="Arial" panose="020B0604020202020204" pitchFamily="34" charset="0"/>
              </a:rPr>
              <a:t>SOME ACTORS CAN DO NO WRONG!</a:t>
            </a:r>
            <a:endParaRPr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1C0D42-6917-45EE-A543-D88A5C2D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590800"/>
            <a:ext cx="1035722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44500" y="482600"/>
            <a:ext cx="62103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2400" b="1" spc="70" dirty="0">
                <a:latin typeface="Trebuchet MS"/>
                <a:cs typeface="Trebuchet MS"/>
              </a:rPr>
              <a:t>RECOMMENDING CONTENT 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EBACF5-A4CA-4386-8AB6-65E5B5258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3048000"/>
            <a:ext cx="103632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50670-5EDF-497B-BE66-1E2C006FA33F}"/>
              </a:ext>
            </a:extLst>
          </p:cNvPr>
          <p:cNvSpPr txBox="1"/>
          <p:nvPr/>
        </p:nvSpPr>
        <p:spPr>
          <a:xfrm>
            <a:off x="254000" y="1771712"/>
            <a:ext cx="1165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GENRES ARE IMPORTANT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2380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70" dirty="0">
                <a:solidFill>
                  <a:srgbClr val="838787"/>
                </a:solidFill>
                <a:latin typeface="Trebuchet MS"/>
                <a:cs typeface="Trebuchet MS"/>
              </a:rPr>
              <a:t>MAKING</a:t>
            </a:r>
            <a:r>
              <a:rPr sz="2400" b="1" spc="2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Trebuchet MS"/>
                <a:cs typeface="Trebuchet MS"/>
              </a:rPr>
              <a:t>MOVIES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92427"/>
            <a:ext cx="6438900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ZA" sz="4800" b="1" dirty="0">
                <a:latin typeface="Calibri"/>
                <a:cs typeface="Calibri"/>
              </a:rPr>
              <a:t>RELEASE YEAR </a:t>
            </a:r>
            <a:endParaRPr sz="4800" b="1" dirty="0">
              <a:latin typeface="Calibri"/>
              <a:cs typeface="Calibri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A09DB13-A8D4-4CD8-8D2A-A5E6C0BC7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8" y="2602011"/>
            <a:ext cx="11881971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878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354</Words>
  <Application>Microsoft Office PowerPoint</Application>
  <PresentationFormat>Custom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MS PGothic</vt:lpstr>
      <vt:lpstr>Arial</vt:lpstr>
      <vt:lpstr>Calibri</vt:lpstr>
      <vt:lpstr>Lucida Sans Unicode</vt:lpstr>
      <vt:lpstr>Tahoma</vt:lpstr>
      <vt:lpstr>Times New Roman</vt:lpstr>
      <vt:lpstr>Trebuchet MS</vt:lpstr>
      <vt:lpstr>Office Theme</vt:lpstr>
      <vt:lpstr>1_Office Theme</vt:lpstr>
      <vt:lpstr>PowerPoint Presentation</vt:lpstr>
      <vt:lpstr>PROBLEM STATEMENT </vt:lpstr>
      <vt:lpstr>BUSINESS VALUE</vt:lpstr>
      <vt:lpstr>Our Approach – provide users with personalised experience from the very beginning </vt:lpstr>
      <vt:lpstr>Securing Loyalty: Netﬂix</vt:lpstr>
      <vt:lpstr>PowerPoint Presentation</vt:lpstr>
      <vt:lpstr>PowerPoint Presentation</vt:lpstr>
      <vt:lpstr>PowerPoint Presentation</vt:lpstr>
      <vt:lpstr>PowerPoint Presentation</vt:lpstr>
      <vt:lpstr>RECOMMENATIONS</vt:lpstr>
      <vt:lpstr>Our Recommendation  System</vt:lpstr>
      <vt:lpstr>IMPLEMENTATION</vt:lpstr>
      <vt:lpstr>PowerPoint Presentation</vt:lpstr>
      <vt:lpstr>RESULTS MODELS TESTED</vt:lpstr>
      <vt:lpstr>FUTURE WORK</vt:lpstr>
      <vt:lpstr>THANK YOU</vt:lpstr>
      <vt:lpstr>APPENDIX - NETFLIX ORIGINAL MOVIES</vt:lpstr>
      <vt:lpstr>RECOMMENDING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Tyrone Carelse</dc:creator>
  <cp:lastModifiedBy>Tyrone Carelse</cp:lastModifiedBy>
  <cp:revision>2</cp:revision>
  <dcterms:created xsi:type="dcterms:W3CDTF">2021-07-20T20:29:50Z</dcterms:created>
  <dcterms:modified xsi:type="dcterms:W3CDTF">2021-07-21T11:13:44Z</dcterms:modified>
</cp:coreProperties>
</file>