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60" r:id="rId5"/>
    <p:sldId id="259" r:id="rId6"/>
    <p:sldId id="261" r:id="rId7"/>
    <p:sldId id="262" r:id="rId8"/>
    <p:sldId id="263" r:id="rId9"/>
    <p:sldId id="264" r:id="rId10"/>
    <p:sldId id="281" r:id="rId11"/>
    <p:sldId id="265" r:id="rId12"/>
    <p:sldId id="266" r:id="rId13"/>
    <p:sldId id="267" r:id="rId14"/>
    <p:sldId id="268" r:id="rId15"/>
    <p:sldId id="269" r:id="rId16"/>
    <p:sldId id="278" r:id="rId17"/>
    <p:sldId id="272" r:id="rId18"/>
    <p:sldId id="273" r:id="rId19"/>
    <p:sldId id="274" r:id="rId20"/>
    <p:sldId id="280" r:id="rId21"/>
    <p:sldId id="27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80826-5E05-47AC-9D9D-C3DBC7FE4B3D}" type="datetimeFigureOut">
              <a:rPr lang="en-ZA" smtClean="0"/>
              <a:t>2021/07/22</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5282D9-CCD8-429B-8572-1C07A25916E1}" type="slidenum">
              <a:rPr lang="en-ZA" smtClean="0"/>
              <a:t>‹#›</a:t>
            </a:fld>
            <a:endParaRPr lang="en-ZA"/>
          </a:p>
        </p:txBody>
      </p:sp>
    </p:spTree>
    <p:extLst>
      <p:ext uri="{BB962C8B-B14F-4D97-AF65-F5344CB8AC3E}">
        <p14:creationId xmlns:p14="http://schemas.microsoft.com/office/powerpoint/2010/main" val="775735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kern="1200" dirty="0" smtClean="0">
                <a:solidFill>
                  <a:schemeClr val="tx1"/>
                </a:solidFill>
                <a:effectLst/>
                <a:latin typeface="+mn-lt"/>
                <a:ea typeface="+mn-ea"/>
                <a:cs typeface="+mn-cs"/>
              </a:rPr>
              <a:t>Proposition Statement</a:t>
            </a:r>
          </a:p>
          <a:p>
            <a:r>
              <a:rPr lang="en-ZA" sz="1200" kern="1200" dirty="0" smtClean="0">
                <a:solidFill>
                  <a:schemeClr val="tx1"/>
                </a:solidFill>
                <a:effectLst/>
                <a:latin typeface="+mn-lt"/>
                <a:ea typeface="+mn-ea"/>
                <a:cs typeface="+mn-cs"/>
              </a:rPr>
              <a:t>Today we will show you how our movie recommender has the potential of improving your customers’ movie watching experience so that they stay subscribed to your platform for longer and tell all their friends about you.</a:t>
            </a:r>
          </a:p>
          <a:p>
            <a:endParaRPr lang="en-ZA" dirty="0"/>
          </a:p>
        </p:txBody>
      </p:sp>
      <p:sp>
        <p:nvSpPr>
          <p:cNvPr id="4" name="Slide Number Placeholder 3"/>
          <p:cNvSpPr>
            <a:spLocks noGrp="1"/>
          </p:cNvSpPr>
          <p:nvPr>
            <p:ph type="sldNum" sz="quarter" idx="10"/>
          </p:nvPr>
        </p:nvSpPr>
        <p:spPr/>
        <p:txBody>
          <a:bodyPr/>
          <a:lstStyle/>
          <a:p>
            <a:fld id="{C35282D9-CCD8-429B-8572-1C07A25916E1}" type="slidenum">
              <a:rPr lang="en-ZA" smtClean="0"/>
              <a:t>1</a:t>
            </a:fld>
            <a:endParaRPr lang="en-ZA"/>
          </a:p>
        </p:txBody>
      </p:sp>
    </p:spTree>
    <p:extLst>
      <p:ext uri="{BB962C8B-B14F-4D97-AF65-F5344CB8AC3E}">
        <p14:creationId xmlns:p14="http://schemas.microsoft.com/office/powerpoint/2010/main" val="209981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D2AFDFF-F2C5-42F2-9FFF-BB415F3BA43E}" type="datetimeFigureOut">
              <a:rPr lang="en-ZA" smtClean="0"/>
              <a:t>2021/07/22</a:t>
            </a:fld>
            <a:endParaRPr lang="en-ZA"/>
          </a:p>
        </p:txBody>
      </p:sp>
      <p:sp>
        <p:nvSpPr>
          <p:cNvPr id="17" name="Footer Placeholder 16"/>
          <p:cNvSpPr>
            <a:spLocks noGrp="1"/>
          </p:cNvSpPr>
          <p:nvPr>
            <p:ph type="ftr" sz="quarter" idx="11"/>
          </p:nvPr>
        </p:nvSpPr>
        <p:spPr/>
        <p:txBody>
          <a:bodyPr/>
          <a:lstStyle/>
          <a:p>
            <a:endParaRPr lang="en-ZA"/>
          </a:p>
        </p:txBody>
      </p:sp>
      <p:sp>
        <p:nvSpPr>
          <p:cNvPr id="29" name="Slide Number Placeholder 28"/>
          <p:cNvSpPr>
            <a:spLocks noGrp="1"/>
          </p:cNvSpPr>
          <p:nvPr>
            <p:ph type="sldNum" sz="quarter" idx="12"/>
          </p:nvPr>
        </p:nvSpPr>
        <p:spPr/>
        <p:txBody>
          <a:bodyPr/>
          <a:lstStyle/>
          <a:p>
            <a:fld id="{ABA3DDC4-49BE-4817-ADC8-50458928B832}" type="slidenum">
              <a:rPr lang="en-ZA" smtClean="0"/>
              <a:t>‹#›</a:t>
            </a:fld>
            <a:endParaRPr lang="en-ZA"/>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2AFDFF-F2C5-42F2-9FFF-BB415F3BA43E}" type="datetimeFigureOut">
              <a:rPr lang="en-ZA" smtClean="0"/>
              <a:t>2021/07/22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2AFDFF-F2C5-42F2-9FFF-BB415F3BA43E}" type="datetimeFigureOut">
              <a:rPr lang="en-ZA" smtClean="0"/>
              <a:t>2021/07/22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2AFDFF-F2C5-42F2-9FFF-BB415F3BA43E}" type="datetimeFigureOut">
              <a:rPr lang="en-ZA" smtClean="0"/>
              <a:t>2021/07/22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2AFDFF-F2C5-42F2-9FFF-BB415F3BA43E}" type="datetimeFigureOut">
              <a:rPr lang="en-ZA" smtClean="0"/>
              <a:t>2021/07/22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7924800" y="6416675"/>
            <a:ext cx="762000" cy="365125"/>
          </a:xfrm>
        </p:spPr>
        <p:txBody>
          <a:bodyPr/>
          <a:lstStyle/>
          <a:p>
            <a:fld id="{ABA3DDC4-49BE-4817-ADC8-50458928B832}" type="slidenum">
              <a:rPr lang="en-ZA" smtClean="0"/>
              <a:t>‹#›</a:t>
            </a:fld>
            <a:endParaRPr lang="en-Z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2AFDFF-F2C5-42F2-9FFF-BB415F3BA43E}" type="datetimeFigureOut">
              <a:rPr lang="en-ZA" smtClean="0"/>
              <a:t>2021/07/22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2AFDFF-F2C5-42F2-9FFF-BB415F3BA43E}" type="datetimeFigureOut">
              <a:rPr lang="en-ZA" smtClean="0"/>
              <a:t>2021/07/22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2AFDFF-F2C5-42F2-9FFF-BB415F3BA43E}" type="datetimeFigureOut">
              <a:rPr lang="en-ZA" smtClean="0"/>
              <a:t>2021/07/22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AFDFF-F2C5-42F2-9FFF-BB415F3BA43E}" type="datetimeFigureOut">
              <a:rPr lang="en-ZA" smtClean="0"/>
              <a:t>2021/07/22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2AFDFF-F2C5-42F2-9FFF-BB415F3BA43E}" type="datetimeFigureOut">
              <a:rPr lang="en-ZA" smtClean="0"/>
              <a:t>2021/07/22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2AFDFF-F2C5-42F2-9FFF-BB415F3BA43E}" type="datetimeFigureOut">
              <a:rPr lang="en-ZA" smtClean="0"/>
              <a:t>2021/07/22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A3DDC4-49BE-4817-ADC8-50458928B832}" type="slidenum">
              <a:rPr lang="en-ZA" smtClean="0"/>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D2AFDFF-F2C5-42F2-9FFF-BB415F3BA43E}" type="datetimeFigureOut">
              <a:rPr lang="en-ZA" smtClean="0"/>
              <a:t>2021/07/22</a:t>
            </a:fld>
            <a:endParaRPr lang="en-ZA"/>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ZA"/>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BA3DDC4-49BE-4817-ADC8-50458928B832}" type="slidenum">
              <a:rPr lang="en-ZA" smtClean="0"/>
              <a:t>‹#›</a:t>
            </a:fld>
            <a:endParaRPr lang="en-ZA"/>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348880"/>
            <a:ext cx="8229600" cy="1828800"/>
          </a:xfrm>
        </p:spPr>
        <p:txBody>
          <a:bodyPr>
            <a:normAutofit fontScale="90000"/>
          </a:bodyPr>
          <a:lstStyle/>
          <a:p>
            <a:r>
              <a:rPr lang="en-US" dirty="0" smtClean="0"/>
              <a:t>Pitching </a:t>
            </a:r>
            <a:br>
              <a:rPr lang="en-US" dirty="0" smtClean="0"/>
            </a:br>
            <a:r>
              <a:rPr lang="en-US" dirty="0" smtClean="0"/>
              <a:t>a Movie </a:t>
            </a:r>
            <a:br>
              <a:rPr lang="en-US" dirty="0" smtClean="0"/>
            </a:br>
            <a:r>
              <a:rPr lang="en-US" dirty="0" smtClean="0"/>
              <a:t>Recommender System</a:t>
            </a:r>
            <a:endParaRPr lang="en-ZA" dirty="0"/>
          </a:p>
        </p:txBody>
      </p:sp>
      <p:sp>
        <p:nvSpPr>
          <p:cNvPr id="3" name="Subtitle 2"/>
          <p:cNvSpPr>
            <a:spLocks noGrp="1"/>
          </p:cNvSpPr>
          <p:nvPr>
            <p:ph type="subTitle" idx="1"/>
          </p:nvPr>
        </p:nvSpPr>
        <p:spPr>
          <a:xfrm>
            <a:off x="1403648" y="404664"/>
            <a:ext cx="6400800" cy="1752600"/>
          </a:xfrm>
        </p:spPr>
        <p:txBody>
          <a:bodyPr/>
          <a:lstStyle/>
          <a:p>
            <a:r>
              <a:rPr lang="en-US" dirty="0" smtClean="0"/>
              <a:t>From: </a:t>
            </a:r>
            <a:r>
              <a:rPr lang="en-US" dirty="0" smtClean="0">
                <a:solidFill>
                  <a:srgbClr val="FFFF00"/>
                </a:solidFill>
              </a:rPr>
              <a:t>AI</a:t>
            </a:r>
            <a:r>
              <a:rPr lang="en-US" dirty="0" smtClean="0"/>
              <a:t> </a:t>
            </a:r>
            <a:r>
              <a:rPr lang="en-US" dirty="0" smtClean="0">
                <a:solidFill>
                  <a:srgbClr val="FFFF00"/>
                </a:solidFill>
              </a:rPr>
              <a:t>Entertainment</a:t>
            </a:r>
          </a:p>
          <a:p>
            <a:r>
              <a:rPr lang="en-US" dirty="0" smtClean="0"/>
              <a:t>To: </a:t>
            </a:r>
            <a:r>
              <a:rPr lang="en-US" dirty="0" smtClean="0">
                <a:solidFill>
                  <a:srgbClr val="C00000"/>
                </a:solidFill>
              </a:rPr>
              <a:t>Netflix</a:t>
            </a:r>
            <a:r>
              <a:rPr lang="en-US" dirty="0" smtClean="0"/>
              <a:t> stakeholders</a:t>
            </a:r>
            <a:endParaRPr lang="en-ZA" dirty="0"/>
          </a:p>
        </p:txBody>
      </p:sp>
    </p:spTree>
    <p:extLst>
      <p:ext uri="{BB962C8B-B14F-4D97-AF65-F5344CB8AC3E}">
        <p14:creationId xmlns:p14="http://schemas.microsoft.com/office/powerpoint/2010/main" val="1508993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BUT …</a:t>
            </a:r>
            <a:endParaRPr lang="en-ZA" dirty="0"/>
          </a:p>
        </p:txBody>
      </p:sp>
      <p:sp>
        <p:nvSpPr>
          <p:cNvPr id="3" name="Content Placeholder 2"/>
          <p:cNvSpPr>
            <a:spLocks noGrp="1"/>
          </p:cNvSpPr>
          <p:nvPr>
            <p:ph idx="1"/>
          </p:nvPr>
        </p:nvSpPr>
        <p:spPr/>
        <p:txBody>
          <a:bodyPr/>
          <a:lstStyle/>
          <a:p>
            <a:r>
              <a:rPr lang="en-ZA" sz="4000" dirty="0"/>
              <a:t>Johnny’s problem is not unique</a:t>
            </a:r>
          </a:p>
          <a:p>
            <a:endParaRPr lang="en-ZA" dirty="0"/>
          </a:p>
        </p:txBody>
      </p:sp>
    </p:spTree>
    <p:extLst>
      <p:ext uri="{BB962C8B-B14F-4D97-AF65-F5344CB8AC3E}">
        <p14:creationId xmlns:p14="http://schemas.microsoft.com/office/powerpoint/2010/main" val="145692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ZA" dirty="0" smtClean="0"/>
              <a:t>How to solve the problem?</a:t>
            </a:r>
            <a:endParaRPr lang="en-Z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5146" y="3212976"/>
            <a:ext cx="8229600" cy="3459707"/>
          </a:xfrm>
        </p:spPr>
      </p:pic>
      <p:sp>
        <p:nvSpPr>
          <p:cNvPr id="3" name="Rectangle 2"/>
          <p:cNvSpPr/>
          <p:nvPr/>
        </p:nvSpPr>
        <p:spPr>
          <a:xfrm>
            <a:off x="-2023" y="1916832"/>
            <a:ext cx="8763939"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accent6">
                    <a:lumMod val="40000"/>
                    <a:lumOff val="60000"/>
                  </a:schemeClr>
                </a:solidFill>
                <a:effectLst>
                  <a:outerShdw blurRad="41275" dist="20320" dir="1800000" algn="tl" rotWithShape="0">
                    <a:srgbClr val="000000">
                      <a:alpha val="40000"/>
                    </a:srgbClr>
                  </a:outerShdw>
                </a:effectLst>
              </a:rPr>
              <a:t>The same way Amazon did</a:t>
            </a:r>
            <a:endParaRPr lang="en-US" sz="5400" b="1" cap="none" spc="0" dirty="0">
              <a:ln w="12700">
                <a:solidFill>
                  <a:schemeClr val="tx2">
                    <a:satMod val="155000"/>
                  </a:schemeClr>
                </a:solidFill>
                <a:prstDash val="solid"/>
              </a:ln>
              <a:solidFill>
                <a:schemeClr val="accent6">
                  <a:lumMod val="40000"/>
                  <a:lumOff val="6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4650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solution is …</a:t>
            </a:r>
            <a:endParaRPr lang="en-ZA" dirty="0"/>
          </a:p>
        </p:txBody>
      </p:sp>
      <p:sp>
        <p:nvSpPr>
          <p:cNvPr id="3" name="Content Placeholder 2"/>
          <p:cNvSpPr>
            <a:spLocks noGrp="1"/>
          </p:cNvSpPr>
          <p:nvPr>
            <p:ph idx="1"/>
          </p:nvPr>
        </p:nvSpPr>
        <p:spPr/>
        <p:txBody>
          <a:bodyPr>
            <a:normAutofit/>
            <a:scene3d>
              <a:camera prst="orthographicFront"/>
              <a:lightRig rig="threePt" dir="t"/>
            </a:scene3d>
            <a:sp3d>
              <a:bevelT w="69850" h="133350"/>
              <a:bevelB w="50800" h="120650"/>
            </a:sp3d>
          </a:bodyPr>
          <a:lstStyle/>
          <a:p>
            <a:pPr marL="137160" indent="0" algn="ctr">
              <a:buNone/>
            </a:pPr>
            <a:r>
              <a:rPr lang="en-ZA" sz="7200" dirty="0" smtClean="0">
                <a:solidFill>
                  <a:srgbClr val="FFFF00"/>
                </a:solidFill>
              </a:rPr>
              <a:t>A personalized movie recommender system</a:t>
            </a:r>
            <a:endParaRPr lang="en-ZA" sz="7200" dirty="0">
              <a:solidFill>
                <a:srgbClr val="FFFF00"/>
              </a:solidFill>
            </a:endParaRPr>
          </a:p>
        </p:txBody>
      </p:sp>
    </p:spTree>
    <p:extLst>
      <p:ext uri="{BB962C8B-B14F-4D97-AF65-F5344CB8AC3E}">
        <p14:creationId xmlns:p14="http://schemas.microsoft.com/office/powerpoint/2010/main" val="11310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does it do?</a:t>
            </a:r>
            <a:endParaRPr lang="en-ZA" dirty="0"/>
          </a:p>
        </p:txBody>
      </p:sp>
      <p:sp>
        <p:nvSpPr>
          <p:cNvPr id="3" name="Content Placeholder 2"/>
          <p:cNvSpPr>
            <a:spLocks noGrp="1"/>
          </p:cNvSpPr>
          <p:nvPr>
            <p:ph idx="1"/>
          </p:nvPr>
        </p:nvSpPr>
        <p:spPr/>
        <p:txBody>
          <a:bodyPr/>
          <a:lstStyle/>
          <a:p>
            <a:r>
              <a:rPr lang="en-ZA" dirty="0" smtClean="0"/>
              <a:t>It automatically recommends movies to users once they sign in or finish watching a movie.</a:t>
            </a:r>
          </a:p>
          <a:p>
            <a:r>
              <a:rPr lang="en-ZA" dirty="0" smtClean="0"/>
              <a:t>It will know what movies to recommend based on …</a:t>
            </a:r>
          </a:p>
          <a:p>
            <a:pPr lvl="1"/>
            <a:r>
              <a:rPr lang="en-ZA" dirty="0" smtClean="0"/>
              <a:t>The user’s previous movie ratings,</a:t>
            </a:r>
          </a:p>
          <a:p>
            <a:pPr lvl="1"/>
            <a:r>
              <a:rPr lang="en-ZA" dirty="0" smtClean="0"/>
              <a:t>The ratings of others similar users on your platform,</a:t>
            </a:r>
          </a:p>
          <a:p>
            <a:pPr lvl="1"/>
            <a:r>
              <a:rPr lang="en-ZA" dirty="0" smtClean="0"/>
              <a:t>The information a user gives then he signs up.</a:t>
            </a:r>
          </a:p>
        </p:txBody>
      </p:sp>
    </p:spTree>
    <p:extLst>
      <p:ext uri="{BB962C8B-B14F-4D97-AF65-F5344CB8AC3E}">
        <p14:creationId xmlns:p14="http://schemas.microsoft.com/office/powerpoint/2010/main" val="38342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43408"/>
            <a:ext cx="8229600" cy="1828800"/>
          </a:xfrm>
        </p:spPr>
        <p:txBody>
          <a:bodyPr/>
          <a:lstStyle/>
          <a:p>
            <a:r>
              <a:rPr lang="en-ZA" dirty="0" smtClean="0"/>
              <a:t>How will it benefit?</a:t>
            </a:r>
            <a:endParaRPr lang="en-ZA" dirty="0"/>
          </a:p>
        </p:txBody>
      </p:sp>
      <p:sp>
        <p:nvSpPr>
          <p:cNvPr id="3" name="Subtitle 2"/>
          <p:cNvSpPr>
            <a:spLocks noGrp="1"/>
          </p:cNvSpPr>
          <p:nvPr>
            <p:ph type="subTitle" idx="1"/>
          </p:nvPr>
        </p:nvSpPr>
        <p:spPr>
          <a:xfrm>
            <a:off x="1403648" y="1700808"/>
            <a:ext cx="6400800" cy="3526302"/>
          </a:xfrm>
        </p:spPr>
        <p:txBody>
          <a:bodyPr>
            <a:normAutofit lnSpcReduction="10000"/>
          </a:bodyPr>
          <a:lstStyle/>
          <a:p>
            <a:pPr marL="514350" indent="-514350">
              <a:buAutoNum type="arabicPeriod"/>
            </a:pPr>
            <a:r>
              <a:rPr lang="en-ZA" dirty="0" smtClean="0"/>
              <a:t>Users will watch movies they have a high chance of enjoying,</a:t>
            </a:r>
          </a:p>
          <a:p>
            <a:pPr marL="514350" indent="-514350">
              <a:buAutoNum type="arabicPeriod"/>
            </a:pPr>
            <a:r>
              <a:rPr lang="en-ZA" dirty="0" smtClean="0"/>
              <a:t>Users will find movies fast.</a:t>
            </a:r>
          </a:p>
          <a:p>
            <a:pPr marL="514350" indent="-514350">
              <a:buAutoNum type="arabicPeriod"/>
            </a:pPr>
            <a:endParaRPr lang="en-ZA" dirty="0"/>
          </a:p>
          <a:p>
            <a:r>
              <a:rPr lang="en-ZA" dirty="0" smtClean="0"/>
              <a:t>= Users having a more enjoyable experience on your platform </a:t>
            </a:r>
          </a:p>
          <a:p>
            <a:r>
              <a:rPr lang="en-ZA" dirty="0" smtClean="0"/>
              <a:t>= Users subscribing for longer and telling their friends.</a:t>
            </a:r>
          </a:p>
        </p:txBody>
      </p:sp>
    </p:spTree>
    <p:extLst>
      <p:ext uri="{BB962C8B-B14F-4D97-AF65-F5344CB8AC3E}">
        <p14:creationId xmlns:p14="http://schemas.microsoft.com/office/powerpoint/2010/main" val="354521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How will we do this?</a:t>
            </a:r>
            <a:endParaRPr lang="en-ZA" dirty="0"/>
          </a:p>
        </p:txBody>
      </p:sp>
      <p:sp>
        <p:nvSpPr>
          <p:cNvPr id="3" name="Content Placeholder 2"/>
          <p:cNvSpPr>
            <a:spLocks noGrp="1"/>
          </p:cNvSpPr>
          <p:nvPr>
            <p:ph idx="1"/>
          </p:nvPr>
        </p:nvSpPr>
        <p:spPr/>
        <p:txBody>
          <a:bodyPr/>
          <a:lstStyle/>
          <a:p>
            <a:r>
              <a:rPr lang="en-ZA" dirty="0" smtClean="0"/>
              <a:t>Instead of telling you, let’s show you…</a:t>
            </a:r>
            <a:endParaRPr lang="en-ZA" dirty="0"/>
          </a:p>
        </p:txBody>
      </p:sp>
      <p:sp>
        <p:nvSpPr>
          <p:cNvPr id="4" name="Rectangle 3"/>
          <p:cNvSpPr/>
          <p:nvPr/>
        </p:nvSpPr>
        <p:spPr>
          <a:xfrm>
            <a:off x="-174167" y="2996952"/>
            <a:ext cx="9001000" cy="1569660"/>
          </a:xfrm>
          <a:prstGeom prst="rect">
            <a:avLst/>
          </a:prstGeom>
          <a:noFill/>
        </p:spPr>
        <p:txBody>
          <a:bodyPr wrap="square" lIns="91440" tIns="45720" rIns="91440" bIns="45720">
            <a:spAutoFit/>
          </a:bodyPr>
          <a:lstStyle/>
          <a:p>
            <a:pPr algn="ctr"/>
            <a:r>
              <a:rPr lang="en-US" sz="9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DEMO TIME!!!</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52597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82041"/>
            <a:ext cx="8919210" cy="4693920"/>
          </a:xfrm>
          <a:custGeom>
            <a:avLst/>
            <a:gdLst/>
            <a:ahLst/>
            <a:cxnLst/>
            <a:rect l="l" t="t" r="r" b="b"/>
            <a:pathLst>
              <a:path w="8919210" h="4693920">
                <a:moveTo>
                  <a:pt x="0" y="4693920"/>
                </a:moveTo>
                <a:lnTo>
                  <a:pt x="8918919" y="4693920"/>
                </a:lnTo>
                <a:lnTo>
                  <a:pt x="8918919" y="0"/>
                </a:lnTo>
                <a:lnTo>
                  <a:pt x="0" y="0"/>
                </a:lnTo>
                <a:lnTo>
                  <a:pt x="0" y="4693920"/>
                </a:lnTo>
                <a:close/>
              </a:path>
            </a:pathLst>
          </a:custGeom>
          <a:solidFill>
            <a:srgbClr val="A5B0FD"/>
          </a:solidFill>
        </p:spPr>
        <p:txBody>
          <a:bodyPr wrap="square" lIns="0" tIns="0" rIns="0" bIns="0" rtlCol="0"/>
          <a:lstStyle/>
          <a:p>
            <a:endParaRPr/>
          </a:p>
        </p:txBody>
      </p:sp>
      <p:grpSp>
        <p:nvGrpSpPr>
          <p:cNvPr id="3" name="object 3"/>
          <p:cNvGrpSpPr/>
          <p:nvPr/>
        </p:nvGrpSpPr>
        <p:grpSpPr>
          <a:xfrm>
            <a:off x="0" y="857250"/>
            <a:ext cx="9144000" cy="5143500"/>
            <a:chOff x="0" y="0"/>
            <a:chExt cx="9144000" cy="5143500"/>
          </a:xfrm>
        </p:grpSpPr>
        <p:sp>
          <p:nvSpPr>
            <p:cNvPr id="4" name="object 4"/>
            <p:cNvSpPr/>
            <p:nvPr/>
          </p:nvSpPr>
          <p:spPr>
            <a:xfrm>
              <a:off x="0" y="0"/>
              <a:ext cx="9144000" cy="5143500"/>
            </a:xfrm>
            <a:custGeom>
              <a:avLst/>
              <a:gdLst/>
              <a:ahLst/>
              <a:cxnLst/>
              <a:rect l="l" t="t" r="r" b="b"/>
              <a:pathLst>
                <a:path w="9144000" h="5143500">
                  <a:moveTo>
                    <a:pt x="9143987" y="4918722"/>
                  </a:moveTo>
                  <a:lnTo>
                    <a:pt x="5027498" y="4918722"/>
                  </a:lnTo>
                  <a:lnTo>
                    <a:pt x="5027498" y="5143500"/>
                  </a:lnTo>
                  <a:lnTo>
                    <a:pt x="9143987" y="5143500"/>
                  </a:lnTo>
                  <a:lnTo>
                    <a:pt x="9143987" y="4918722"/>
                  </a:lnTo>
                  <a:close/>
                </a:path>
                <a:path w="9144000" h="5143500">
                  <a:moveTo>
                    <a:pt x="9144000" y="225082"/>
                  </a:moveTo>
                  <a:lnTo>
                    <a:pt x="8918918" y="225082"/>
                  </a:lnTo>
                  <a:lnTo>
                    <a:pt x="8918918" y="4918430"/>
                  </a:lnTo>
                  <a:lnTo>
                    <a:pt x="9144000" y="4918430"/>
                  </a:lnTo>
                  <a:lnTo>
                    <a:pt x="9144000" y="225082"/>
                  </a:lnTo>
                  <a:close/>
                </a:path>
                <a:path w="9144000" h="5143500">
                  <a:moveTo>
                    <a:pt x="9144000" y="0"/>
                  </a:moveTo>
                  <a:lnTo>
                    <a:pt x="0" y="0"/>
                  </a:lnTo>
                  <a:lnTo>
                    <a:pt x="0" y="224802"/>
                  </a:lnTo>
                  <a:lnTo>
                    <a:pt x="0" y="4918722"/>
                  </a:lnTo>
                  <a:lnTo>
                    <a:pt x="0" y="5143500"/>
                  </a:lnTo>
                  <a:lnTo>
                    <a:pt x="4116387" y="5143500"/>
                  </a:lnTo>
                  <a:lnTo>
                    <a:pt x="4116387" y="4918722"/>
                  </a:lnTo>
                  <a:lnTo>
                    <a:pt x="225069" y="4918722"/>
                  </a:lnTo>
                  <a:lnTo>
                    <a:pt x="225069" y="224802"/>
                  </a:lnTo>
                  <a:lnTo>
                    <a:pt x="9144000" y="224802"/>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4116399" y="4807499"/>
              <a:ext cx="911225" cy="336550"/>
            </a:xfrm>
            <a:custGeom>
              <a:avLst/>
              <a:gdLst/>
              <a:ahLst/>
              <a:cxnLst/>
              <a:rect l="l" t="t" r="r" b="b"/>
              <a:pathLst>
                <a:path w="911225" h="336550">
                  <a:moveTo>
                    <a:pt x="911099" y="335999"/>
                  </a:moveTo>
                  <a:lnTo>
                    <a:pt x="0" y="335999"/>
                  </a:lnTo>
                  <a:lnTo>
                    <a:pt x="0" y="0"/>
                  </a:lnTo>
                  <a:lnTo>
                    <a:pt x="911099" y="0"/>
                  </a:lnTo>
                  <a:lnTo>
                    <a:pt x="911099" y="335999"/>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1020600" y="398985"/>
              <a:ext cx="7102700" cy="4345525"/>
            </a:xfrm>
            <a:prstGeom prst="rect">
              <a:avLst/>
            </a:prstGeom>
          </p:spPr>
        </p:pic>
      </p:grpSp>
    </p:spTree>
    <p:extLst>
      <p:ext uri="{BB962C8B-B14F-4D97-AF65-F5344CB8AC3E}">
        <p14:creationId xmlns:p14="http://schemas.microsoft.com/office/powerpoint/2010/main" val="610423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2539" y="339328"/>
            <a:ext cx="5438180" cy="268703"/>
          </a:xfrm>
          <a:prstGeom prst="rect">
            <a:avLst/>
          </a:prstGeom>
        </p:spPr>
        <p:txBody>
          <a:bodyPr vert="horz" wrap="square" lIns="0" tIns="8929" rIns="0" bIns="0" rtlCol="0">
            <a:spAutoFit/>
          </a:bodyPr>
          <a:lstStyle/>
          <a:p>
            <a:pPr marL="8929">
              <a:spcBef>
                <a:spcPts val="70"/>
              </a:spcBef>
            </a:pPr>
            <a:r>
              <a:rPr lang="en-ZA" sz="1700" b="1" spc="49" dirty="0" smtClean="0">
                <a:latin typeface="Trebuchet MS"/>
                <a:cs typeface="Trebuchet MS"/>
              </a:rPr>
              <a:t>What influences a Content Based Model?</a:t>
            </a:r>
            <a:endParaRPr sz="1700" dirty="0">
              <a:latin typeface="Trebuchet MS"/>
              <a:cs typeface="Trebuchet MS"/>
            </a:endParaRPr>
          </a:p>
        </p:txBody>
      </p:sp>
      <p:sp>
        <p:nvSpPr>
          <p:cNvPr id="3" name="object 3"/>
          <p:cNvSpPr txBox="1"/>
          <p:nvPr/>
        </p:nvSpPr>
        <p:spPr>
          <a:xfrm>
            <a:off x="368742" y="937617"/>
            <a:ext cx="8168039" cy="528390"/>
          </a:xfrm>
          <a:prstGeom prst="rect">
            <a:avLst/>
          </a:prstGeom>
        </p:spPr>
        <p:txBody>
          <a:bodyPr vert="horz" wrap="square" lIns="0" tIns="8929" rIns="0" bIns="0" rtlCol="0">
            <a:spAutoFit/>
          </a:bodyPr>
          <a:lstStyle/>
          <a:p>
            <a:pPr marL="8929">
              <a:spcBef>
                <a:spcPts val="70"/>
              </a:spcBef>
            </a:pPr>
            <a:r>
              <a:rPr lang="en-ZA" sz="3400" b="1" dirty="0" smtClean="0">
                <a:latin typeface="Arial" panose="020B0604020202020204" pitchFamily="34" charset="0"/>
                <a:cs typeface="Arial" panose="020B0604020202020204" pitchFamily="34" charset="0"/>
              </a:rPr>
              <a:t>1. Actors</a:t>
            </a:r>
            <a:endParaRPr sz="3400" b="1"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 xmlns:a16="http://schemas.microsoft.com/office/drawing/2014/main" id="{871C0D42-6917-45EE-A543-D88A5C2D7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821656"/>
            <a:ext cx="7282423" cy="439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686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12539" y="339328"/>
            <a:ext cx="4366617" cy="268703"/>
          </a:xfrm>
          <a:prstGeom prst="rect">
            <a:avLst/>
          </a:prstGeom>
        </p:spPr>
        <p:txBody>
          <a:bodyPr vert="horz" wrap="square" lIns="0" tIns="8929" rIns="0" bIns="0" rtlCol="0">
            <a:spAutoFit/>
          </a:bodyPr>
          <a:lstStyle/>
          <a:p>
            <a:pPr marL="8929">
              <a:spcBef>
                <a:spcPts val="70"/>
              </a:spcBef>
            </a:pPr>
            <a:r>
              <a:rPr lang="en-US" sz="1700" b="1" spc="49" dirty="0">
                <a:latin typeface="Trebuchet MS"/>
                <a:cs typeface="Trebuchet MS"/>
              </a:rPr>
              <a:t>What influences a Content Based Model?</a:t>
            </a:r>
            <a:endParaRPr lang="en-US" sz="1700" dirty="0">
              <a:latin typeface="Trebuchet MS"/>
              <a:cs typeface="Trebuchet MS"/>
            </a:endParaRPr>
          </a:p>
        </p:txBody>
      </p:sp>
      <p:pic>
        <p:nvPicPr>
          <p:cNvPr id="4098" name="Picture 2">
            <a:extLst>
              <a:ext uri="{FF2B5EF4-FFF2-40B4-BE49-F238E27FC236}">
                <a16:creationId xmlns="" xmlns:a16="http://schemas.microsoft.com/office/drawing/2014/main" id="{F3EBACF5-A4CA-4386-8AB6-65E5B5258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53" y="2143125"/>
            <a:ext cx="7286625" cy="42326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78850670-5EDF-497B-BE66-1E2C006FA33F}"/>
              </a:ext>
            </a:extLst>
          </p:cNvPr>
          <p:cNvSpPr txBox="1"/>
          <p:nvPr/>
        </p:nvSpPr>
        <p:spPr>
          <a:xfrm>
            <a:off x="178594" y="1245735"/>
            <a:ext cx="8197453" cy="584295"/>
          </a:xfrm>
          <a:prstGeom prst="rect">
            <a:avLst/>
          </a:prstGeom>
          <a:noFill/>
        </p:spPr>
        <p:txBody>
          <a:bodyPr wrap="square" lIns="64291" tIns="32146" rIns="64291" bIns="32146">
            <a:spAutoFit/>
          </a:bodyPr>
          <a:lstStyle/>
          <a:p>
            <a:pPr marL="8929">
              <a:spcBef>
                <a:spcPts val="70"/>
              </a:spcBef>
            </a:pPr>
            <a:r>
              <a:rPr lang="en-US" sz="3400" b="1" dirty="0" smtClean="0">
                <a:latin typeface="Arial" panose="020B0604020202020204" pitchFamily="34" charset="0"/>
                <a:cs typeface="Arial" panose="020B0604020202020204" pitchFamily="34" charset="0"/>
              </a:rPr>
              <a:t>2. GENRES</a:t>
            </a:r>
            <a:endParaRPr lang="en-US" sz="3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368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2539" y="339328"/>
            <a:ext cx="4527352" cy="270626"/>
          </a:xfrm>
          <a:prstGeom prst="rect">
            <a:avLst/>
          </a:prstGeom>
        </p:spPr>
        <p:txBody>
          <a:bodyPr vert="horz" wrap="square" lIns="0" tIns="8929" rIns="0" bIns="0" rtlCol="0">
            <a:spAutoFit/>
          </a:bodyPr>
          <a:lstStyle/>
          <a:p>
            <a:pPr marL="8929">
              <a:spcBef>
                <a:spcPts val="70"/>
              </a:spcBef>
            </a:pPr>
            <a:r>
              <a:rPr lang="en-US" sz="1700" b="1" spc="49" dirty="0">
                <a:latin typeface="Trebuchet MS"/>
                <a:cs typeface="Trebuchet MS"/>
              </a:rPr>
              <a:t>What influences a Content Based Model?</a:t>
            </a:r>
            <a:endParaRPr lang="en-US" sz="1700" dirty="0">
              <a:latin typeface="Trebuchet MS"/>
              <a:cs typeface="Trebuchet MS"/>
            </a:endParaRPr>
          </a:p>
        </p:txBody>
      </p:sp>
      <p:sp>
        <p:nvSpPr>
          <p:cNvPr id="3" name="object 3"/>
          <p:cNvSpPr txBox="1"/>
          <p:nvPr/>
        </p:nvSpPr>
        <p:spPr>
          <a:xfrm>
            <a:off x="312539" y="979050"/>
            <a:ext cx="4527352" cy="536228"/>
          </a:xfrm>
          <a:prstGeom prst="rect">
            <a:avLst/>
          </a:prstGeom>
        </p:spPr>
        <p:txBody>
          <a:bodyPr vert="horz" wrap="square" lIns="0" tIns="12055" rIns="0" bIns="0" rtlCol="0">
            <a:spAutoFit/>
          </a:bodyPr>
          <a:lstStyle/>
          <a:p>
            <a:pPr marL="8929">
              <a:spcBef>
                <a:spcPts val="95"/>
              </a:spcBef>
            </a:pPr>
            <a:r>
              <a:rPr lang="en-ZA" sz="3400" b="1" dirty="0" smtClean="0">
                <a:latin typeface="Calibri"/>
                <a:cs typeface="Calibri"/>
              </a:rPr>
              <a:t>3. RELEASE </a:t>
            </a:r>
            <a:r>
              <a:rPr lang="en-ZA" sz="3400" b="1" dirty="0">
                <a:latin typeface="Calibri"/>
                <a:cs typeface="Calibri"/>
              </a:rPr>
              <a:t>YEAR </a:t>
            </a:r>
            <a:endParaRPr sz="3400" b="1" dirty="0">
              <a:latin typeface="Calibri"/>
              <a:cs typeface="Calibri"/>
            </a:endParaRPr>
          </a:p>
        </p:txBody>
      </p:sp>
      <p:pic>
        <p:nvPicPr>
          <p:cNvPr id="5122" name="Picture 2">
            <a:extLst>
              <a:ext uri="{FF2B5EF4-FFF2-40B4-BE49-F238E27FC236}">
                <a16:creationId xmlns="" xmlns:a16="http://schemas.microsoft.com/office/drawing/2014/main" id="{7A09DB13-A8D4-4CD8-8D2A-A5E6C0BC7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26" y="1829539"/>
            <a:ext cx="8354511" cy="415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97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Johnny had a tough Week</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354" y="1600200"/>
            <a:ext cx="4701292" cy="4708525"/>
          </a:xfrm>
        </p:spPr>
      </p:pic>
    </p:spTree>
    <p:extLst>
      <p:ext uri="{BB962C8B-B14F-4D97-AF65-F5344CB8AC3E}">
        <p14:creationId xmlns:p14="http://schemas.microsoft.com/office/powerpoint/2010/main" val="3037039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535" y="339328"/>
            <a:ext cx="4896545" cy="270626"/>
          </a:xfrm>
          <a:prstGeom prst="rect">
            <a:avLst/>
          </a:prstGeom>
        </p:spPr>
        <p:txBody>
          <a:bodyPr vert="horz" wrap="square" lIns="0" tIns="8929" rIns="0" bIns="0" rtlCol="0">
            <a:spAutoFit/>
          </a:bodyPr>
          <a:lstStyle/>
          <a:p>
            <a:pPr marL="8929">
              <a:spcBef>
                <a:spcPts val="70"/>
              </a:spcBef>
            </a:pPr>
            <a:r>
              <a:rPr lang="en-US" sz="1700" b="1" spc="49" dirty="0">
                <a:latin typeface="Trebuchet MS"/>
                <a:cs typeface="Trebuchet MS"/>
              </a:rPr>
              <a:t>What influences a Content Based Model?</a:t>
            </a:r>
            <a:endParaRPr lang="en-US" sz="1700" dirty="0">
              <a:latin typeface="Trebuchet MS"/>
              <a:cs typeface="Trebuchet MS"/>
            </a:endParaRPr>
          </a:p>
        </p:txBody>
      </p:sp>
      <p:sp>
        <p:nvSpPr>
          <p:cNvPr id="3" name="object 3"/>
          <p:cNvSpPr txBox="1"/>
          <p:nvPr/>
        </p:nvSpPr>
        <p:spPr>
          <a:xfrm>
            <a:off x="312539" y="937617"/>
            <a:ext cx="8224242" cy="532236"/>
          </a:xfrm>
          <a:prstGeom prst="rect">
            <a:avLst/>
          </a:prstGeom>
        </p:spPr>
        <p:txBody>
          <a:bodyPr vert="horz" wrap="square" lIns="0" tIns="8929" rIns="0" bIns="0" rtlCol="0">
            <a:spAutoFit/>
          </a:bodyPr>
          <a:lstStyle/>
          <a:p>
            <a:pPr marL="8929">
              <a:spcBef>
                <a:spcPts val="70"/>
              </a:spcBef>
            </a:pPr>
            <a:r>
              <a:rPr lang="en-ZA" sz="3400" b="1" dirty="0">
                <a:latin typeface="Calibri"/>
                <a:cs typeface="Calibri"/>
              </a:rPr>
              <a:t>4. </a:t>
            </a:r>
            <a:r>
              <a:rPr lang="en-ZA" sz="3400" b="1" dirty="0">
                <a:latin typeface="Calibri"/>
                <a:cs typeface="Calibri"/>
              </a:rPr>
              <a:t>Directors</a:t>
            </a:r>
            <a:endParaRPr sz="3400" b="1" dirty="0">
              <a:latin typeface="Calibri"/>
              <a:cs typeface="Calibri"/>
            </a:endParaRPr>
          </a:p>
        </p:txBody>
      </p:sp>
      <p:pic>
        <p:nvPicPr>
          <p:cNvPr id="2050" name="Picture 2">
            <a:extLst>
              <a:ext uri="{FF2B5EF4-FFF2-40B4-BE49-F238E27FC236}">
                <a16:creationId xmlns="" xmlns:a16="http://schemas.microsoft.com/office/drawing/2014/main" id="{7826D653-95AF-4F10-877D-F7C4AA162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7" y="1682412"/>
            <a:ext cx="6697266" cy="4639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735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6175" y="4068775"/>
            <a:ext cx="327025" cy="219075"/>
            <a:chOff x="7846174" y="3211524"/>
            <a:chExt cx="327025" cy="219075"/>
          </a:xfrm>
        </p:grpSpPr>
        <p:sp>
          <p:nvSpPr>
            <p:cNvPr id="3" name="object 3"/>
            <p:cNvSpPr/>
            <p:nvPr/>
          </p:nvSpPr>
          <p:spPr>
            <a:xfrm>
              <a:off x="7846174" y="3211525"/>
              <a:ext cx="327025" cy="219075"/>
            </a:xfrm>
            <a:custGeom>
              <a:avLst/>
              <a:gdLst/>
              <a:ahLst/>
              <a:cxnLst/>
              <a:rect l="l" t="t" r="r" b="b"/>
              <a:pathLst>
                <a:path w="327025" h="219075">
                  <a:moveTo>
                    <a:pt x="112788" y="129082"/>
                  </a:moveTo>
                  <a:lnTo>
                    <a:pt x="107454" y="123825"/>
                  </a:lnTo>
                  <a:lnTo>
                    <a:pt x="91452" y="123825"/>
                  </a:lnTo>
                  <a:lnTo>
                    <a:pt x="48768" y="150075"/>
                  </a:lnTo>
                  <a:lnTo>
                    <a:pt x="42684" y="154101"/>
                  </a:lnTo>
                  <a:lnTo>
                    <a:pt x="40093" y="158610"/>
                  </a:lnTo>
                  <a:lnTo>
                    <a:pt x="40513" y="164109"/>
                  </a:lnTo>
                  <a:lnTo>
                    <a:pt x="43434" y="171081"/>
                  </a:lnTo>
                  <a:lnTo>
                    <a:pt x="48768" y="176326"/>
                  </a:lnTo>
                  <a:lnTo>
                    <a:pt x="59436" y="176326"/>
                  </a:lnTo>
                  <a:lnTo>
                    <a:pt x="107454" y="150075"/>
                  </a:lnTo>
                  <a:lnTo>
                    <a:pt x="112788" y="144830"/>
                  </a:lnTo>
                  <a:lnTo>
                    <a:pt x="112788" y="129082"/>
                  </a:lnTo>
                  <a:close/>
                </a:path>
                <a:path w="327025" h="219075">
                  <a:moveTo>
                    <a:pt x="326999" y="32054"/>
                  </a:moveTo>
                  <a:lnTo>
                    <a:pt x="300189" y="1257"/>
                  </a:lnTo>
                  <a:lnTo>
                    <a:pt x="300189" y="32054"/>
                  </a:lnTo>
                  <a:lnTo>
                    <a:pt x="300189" y="192303"/>
                  </a:lnTo>
                  <a:lnTo>
                    <a:pt x="26797" y="192303"/>
                  </a:lnTo>
                  <a:lnTo>
                    <a:pt x="26797" y="32054"/>
                  </a:lnTo>
                  <a:lnTo>
                    <a:pt x="32156" y="26708"/>
                  </a:lnTo>
                  <a:lnTo>
                    <a:pt x="294830" y="26708"/>
                  </a:lnTo>
                  <a:lnTo>
                    <a:pt x="300189" y="32054"/>
                  </a:lnTo>
                  <a:lnTo>
                    <a:pt x="300189" y="1257"/>
                  </a:lnTo>
                  <a:lnTo>
                    <a:pt x="294830" y="0"/>
                  </a:lnTo>
                  <a:lnTo>
                    <a:pt x="32156" y="0"/>
                  </a:lnTo>
                  <a:lnTo>
                    <a:pt x="20345" y="2755"/>
                  </a:lnTo>
                  <a:lnTo>
                    <a:pt x="10045" y="10020"/>
                  </a:lnTo>
                  <a:lnTo>
                    <a:pt x="2755" y="20281"/>
                  </a:lnTo>
                  <a:lnTo>
                    <a:pt x="0" y="32054"/>
                  </a:lnTo>
                  <a:lnTo>
                    <a:pt x="0" y="165595"/>
                  </a:lnTo>
                  <a:lnTo>
                    <a:pt x="10718" y="170929"/>
                  </a:lnTo>
                  <a:lnTo>
                    <a:pt x="18592" y="180695"/>
                  </a:lnTo>
                  <a:lnTo>
                    <a:pt x="25450" y="192963"/>
                  </a:lnTo>
                  <a:lnTo>
                    <a:pt x="30314" y="206235"/>
                  </a:lnTo>
                  <a:lnTo>
                    <a:pt x="32156" y="219011"/>
                  </a:lnTo>
                  <a:lnTo>
                    <a:pt x="294830" y="219011"/>
                  </a:lnTo>
                  <a:lnTo>
                    <a:pt x="325945" y="192303"/>
                  </a:lnTo>
                  <a:lnTo>
                    <a:pt x="326999" y="186956"/>
                  </a:lnTo>
                  <a:lnTo>
                    <a:pt x="326999" y="32054"/>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7884274" y="3259149"/>
              <a:ext cx="250799" cy="128699"/>
            </a:xfrm>
            <a:prstGeom prst="rect">
              <a:avLst/>
            </a:prstGeom>
          </p:spPr>
        </p:pic>
      </p:grpSp>
      <p:sp>
        <p:nvSpPr>
          <p:cNvPr id="5" name="object 5"/>
          <p:cNvSpPr/>
          <p:nvPr/>
        </p:nvSpPr>
        <p:spPr>
          <a:xfrm>
            <a:off x="7744574" y="4449366"/>
            <a:ext cx="525780" cy="262890"/>
          </a:xfrm>
          <a:custGeom>
            <a:avLst/>
            <a:gdLst/>
            <a:ahLst/>
            <a:cxnLst/>
            <a:rect l="l" t="t" r="r" b="b"/>
            <a:pathLst>
              <a:path w="525779" h="262889">
                <a:moveTo>
                  <a:pt x="501507" y="235530"/>
                </a:moveTo>
                <a:lnTo>
                  <a:pt x="434421" y="235530"/>
                </a:lnTo>
                <a:lnTo>
                  <a:pt x="460317" y="230846"/>
                </a:lnTo>
                <a:lnTo>
                  <a:pt x="480681" y="218133"/>
                </a:lnTo>
                <a:lnTo>
                  <a:pt x="494004" y="199397"/>
                </a:lnTo>
                <a:lnTo>
                  <a:pt x="498781" y="176646"/>
                </a:lnTo>
                <a:lnTo>
                  <a:pt x="498781" y="112412"/>
                </a:lnTo>
                <a:lnTo>
                  <a:pt x="107261" y="112412"/>
                </a:lnTo>
                <a:lnTo>
                  <a:pt x="107177" y="104466"/>
                </a:lnTo>
                <a:lnTo>
                  <a:pt x="106591" y="97022"/>
                </a:lnTo>
                <a:lnTo>
                  <a:pt x="105000" y="90581"/>
                </a:lnTo>
                <a:lnTo>
                  <a:pt x="101900" y="85646"/>
                </a:lnTo>
                <a:lnTo>
                  <a:pt x="498781" y="85646"/>
                </a:lnTo>
                <a:lnTo>
                  <a:pt x="498781" y="0"/>
                </a:lnTo>
                <a:lnTo>
                  <a:pt x="509507" y="10706"/>
                </a:lnTo>
                <a:lnTo>
                  <a:pt x="525594" y="10706"/>
                </a:lnTo>
                <a:lnTo>
                  <a:pt x="525594" y="176646"/>
                </a:lnTo>
                <a:lnTo>
                  <a:pt x="518891" y="210354"/>
                </a:lnTo>
                <a:lnTo>
                  <a:pt x="501507" y="235530"/>
                </a:lnTo>
                <a:close/>
              </a:path>
              <a:path w="525779" h="262889">
                <a:moveTo>
                  <a:pt x="525594" y="10706"/>
                </a:moveTo>
                <a:lnTo>
                  <a:pt x="509507" y="10706"/>
                </a:lnTo>
                <a:lnTo>
                  <a:pt x="514873" y="5353"/>
                </a:lnTo>
                <a:lnTo>
                  <a:pt x="525594" y="5353"/>
                </a:lnTo>
                <a:lnTo>
                  <a:pt x="525594" y="10706"/>
                </a:lnTo>
                <a:close/>
              </a:path>
              <a:path w="525779" h="262889">
                <a:moveTo>
                  <a:pt x="434421" y="262296"/>
                </a:moveTo>
                <a:lnTo>
                  <a:pt x="91174" y="262296"/>
                </a:lnTo>
                <a:lnTo>
                  <a:pt x="56563" y="255688"/>
                </a:lnTo>
                <a:lnTo>
                  <a:pt x="27485" y="237538"/>
                </a:lnTo>
                <a:lnTo>
                  <a:pt x="7457" y="210354"/>
                </a:lnTo>
                <a:lnTo>
                  <a:pt x="0" y="176646"/>
                </a:lnTo>
                <a:lnTo>
                  <a:pt x="0" y="155236"/>
                </a:lnTo>
                <a:lnTo>
                  <a:pt x="13405" y="162597"/>
                </a:lnTo>
                <a:lnTo>
                  <a:pt x="19606" y="165022"/>
                </a:lnTo>
                <a:lnTo>
                  <a:pt x="26813" y="165942"/>
                </a:lnTo>
                <a:lnTo>
                  <a:pt x="26813" y="176646"/>
                </a:lnTo>
                <a:lnTo>
                  <a:pt x="31590" y="199397"/>
                </a:lnTo>
                <a:lnTo>
                  <a:pt x="44914" y="218133"/>
                </a:lnTo>
                <a:lnTo>
                  <a:pt x="65278" y="230846"/>
                </a:lnTo>
                <a:lnTo>
                  <a:pt x="91174" y="235530"/>
                </a:lnTo>
                <a:lnTo>
                  <a:pt x="501507" y="235530"/>
                </a:lnTo>
                <a:lnTo>
                  <a:pt x="500120" y="237538"/>
                </a:lnTo>
                <a:lnTo>
                  <a:pt x="471294" y="255688"/>
                </a:lnTo>
                <a:lnTo>
                  <a:pt x="434421" y="262296"/>
                </a:lnTo>
                <a:close/>
              </a:path>
            </a:pathLst>
          </a:custGeom>
          <a:solidFill>
            <a:srgbClr val="FFFFFF"/>
          </a:solidFill>
        </p:spPr>
        <p:txBody>
          <a:bodyPr wrap="square" lIns="0" tIns="0" rIns="0" bIns="0" rtlCol="0"/>
          <a:lstStyle/>
          <a:p>
            <a:endParaRPr/>
          </a:p>
        </p:txBody>
      </p:sp>
      <p:sp>
        <p:nvSpPr>
          <p:cNvPr id="6" name="object 6"/>
          <p:cNvSpPr/>
          <p:nvPr/>
        </p:nvSpPr>
        <p:spPr>
          <a:xfrm>
            <a:off x="7744574" y="3805250"/>
            <a:ext cx="525780" cy="365125"/>
          </a:xfrm>
          <a:custGeom>
            <a:avLst/>
            <a:gdLst/>
            <a:ahLst/>
            <a:cxnLst/>
            <a:rect l="l" t="t" r="r" b="b"/>
            <a:pathLst>
              <a:path w="525779" h="365125">
                <a:moveTo>
                  <a:pt x="26813" y="365099"/>
                </a:moveTo>
                <a:lnTo>
                  <a:pt x="21868" y="361995"/>
                </a:lnTo>
                <a:lnTo>
                  <a:pt x="15415" y="360401"/>
                </a:lnTo>
                <a:lnTo>
                  <a:pt x="7958" y="359813"/>
                </a:lnTo>
                <a:lnTo>
                  <a:pt x="0" y="359729"/>
                </a:lnTo>
                <a:lnTo>
                  <a:pt x="0" y="91274"/>
                </a:lnTo>
                <a:lnTo>
                  <a:pt x="7457" y="54361"/>
                </a:lnTo>
                <a:lnTo>
                  <a:pt x="27485" y="25502"/>
                </a:lnTo>
                <a:lnTo>
                  <a:pt x="56563" y="6710"/>
                </a:lnTo>
                <a:lnTo>
                  <a:pt x="91174" y="0"/>
                </a:lnTo>
                <a:lnTo>
                  <a:pt x="434421" y="0"/>
                </a:lnTo>
                <a:lnTo>
                  <a:pt x="471294" y="6710"/>
                </a:lnTo>
                <a:lnTo>
                  <a:pt x="500120" y="25502"/>
                </a:lnTo>
                <a:lnTo>
                  <a:pt x="500993" y="26843"/>
                </a:lnTo>
                <a:lnTo>
                  <a:pt x="91174" y="26843"/>
                </a:lnTo>
                <a:lnTo>
                  <a:pt x="65278" y="31626"/>
                </a:lnTo>
                <a:lnTo>
                  <a:pt x="44914" y="44965"/>
                </a:lnTo>
                <a:lnTo>
                  <a:pt x="31590" y="65351"/>
                </a:lnTo>
                <a:lnTo>
                  <a:pt x="26813" y="91274"/>
                </a:lnTo>
                <a:lnTo>
                  <a:pt x="26813" y="150332"/>
                </a:lnTo>
                <a:lnTo>
                  <a:pt x="525594" y="150332"/>
                </a:lnTo>
                <a:lnTo>
                  <a:pt x="525594" y="177179"/>
                </a:lnTo>
                <a:lnTo>
                  <a:pt x="26813" y="177179"/>
                </a:lnTo>
                <a:lnTo>
                  <a:pt x="26813" y="365099"/>
                </a:lnTo>
                <a:close/>
              </a:path>
              <a:path w="525779" h="365125">
                <a:moveTo>
                  <a:pt x="525594" y="150332"/>
                </a:moveTo>
                <a:lnTo>
                  <a:pt x="498781" y="150332"/>
                </a:lnTo>
                <a:lnTo>
                  <a:pt x="498781" y="91274"/>
                </a:lnTo>
                <a:lnTo>
                  <a:pt x="494004" y="65351"/>
                </a:lnTo>
                <a:lnTo>
                  <a:pt x="480681" y="44965"/>
                </a:lnTo>
                <a:lnTo>
                  <a:pt x="460317" y="31626"/>
                </a:lnTo>
                <a:lnTo>
                  <a:pt x="434421" y="26843"/>
                </a:lnTo>
                <a:lnTo>
                  <a:pt x="500993" y="26843"/>
                </a:lnTo>
                <a:lnTo>
                  <a:pt x="518891" y="54361"/>
                </a:lnTo>
                <a:lnTo>
                  <a:pt x="525594" y="91274"/>
                </a:lnTo>
                <a:lnTo>
                  <a:pt x="525594" y="150332"/>
                </a:lnTo>
                <a:close/>
              </a:path>
              <a:path w="525779" h="365125">
                <a:moveTo>
                  <a:pt x="498781" y="284561"/>
                </a:moveTo>
                <a:lnTo>
                  <a:pt x="498781" y="177179"/>
                </a:lnTo>
                <a:lnTo>
                  <a:pt x="525594" y="177179"/>
                </a:lnTo>
                <a:lnTo>
                  <a:pt x="525594" y="273824"/>
                </a:lnTo>
                <a:lnTo>
                  <a:pt x="520652" y="274747"/>
                </a:lnTo>
                <a:lnTo>
                  <a:pt x="514200" y="277179"/>
                </a:lnTo>
                <a:lnTo>
                  <a:pt x="506742" y="280618"/>
                </a:lnTo>
                <a:lnTo>
                  <a:pt x="498781" y="284561"/>
                </a:lnTo>
                <a:close/>
              </a:path>
            </a:pathLst>
          </a:custGeom>
          <a:solidFill>
            <a:srgbClr val="FFFFFF"/>
          </a:solidFill>
        </p:spPr>
        <p:txBody>
          <a:bodyPr wrap="square" lIns="0" tIns="0" rIns="0" bIns="0" rtlCol="0"/>
          <a:lstStyle/>
          <a:p>
            <a:endParaRPr/>
          </a:p>
        </p:txBody>
      </p:sp>
      <p:sp>
        <p:nvSpPr>
          <p:cNvPr id="7" name="object 7"/>
          <p:cNvSpPr/>
          <p:nvPr/>
        </p:nvSpPr>
        <p:spPr>
          <a:xfrm>
            <a:off x="7900151" y="4610114"/>
            <a:ext cx="219075" cy="27305"/>
          </a:xfrm>
          <a:custGeom>
            <a:avLst/>
            <a:gdLst/>
            <a:ahLst/>
            <a:cxnLst/>
            <a:rect l="l" t="t" r="r" b="b"/>
            <a:pathLst>
              <a:path w="219075" h="27304">
                <a:moveTo>
                  <a:pt x="208316" y="26999"/>
                </a:moveTo>
                <a:lnTo>
                  <a:pt x="202974" y="26999"/>
                </a:lnTo>
                <a:lnTo>
                  <a:pt x="5339" y="26999"/>
                </a:lnTo>
                <a:lnTo>
                  <a:pt x="0" y="21599"/>
                </a:lnTo>
                <a:lnTo>
                  <a:pt x="0" y="5399"/>
                </a:lnTo>
                <a:lnTo>
                  <a:pt x="5339" y="0"/>
                </a:lnTo>
                <a:lnTo>
                  <a:pt x="208316" y="0"/>
                </a:lnTo>
                <a:lnTo>
                  <a:pt x="218999" y="5399"/>
                </a:lnTo>
                <a:lnTo>
                  <a:pt x="218999" y="21599"/>
                </a:lnTo>
                <a:lnTo>
                  <a:pt x="208316" y="26999"/>
                </a:lnTo>
                <a:close/>
              </a:path>
            </a:pathLst>
          </a:custGeom>
          <a:solidFill>
            <a:srgbClr val="FFFFFF"/>
          </a:solidFill>
        </p:spPr>
        <p:txBody>
          <a:bodyPr wrap="square" lIns="0" tIns="0" rIns="0" bIns="0" rtlCol="0"/>
          <a:lstStyle/>
          <a:p>
            <a:endParaRPr/>
          </a:p>
        </p:txBody>
      </p:sp>
      <p:pic>
        <p:nvPicPr>
          <p:cNvPr id="8" name="object 8"/>
          <p:cNvPicPr/>
          <p:nvPr/>
        </p:nvPicPr>
        <p:blipFill>
          <a:blip r:embed="rId3" cstate="print"/>
          <a:stretch>
            <a:fillRect/>
          </a:stretch>
        </p:blipFill>
        <p:spPr>
          <a:xfrm>
            <a:off x="7974763" y="3863988"/>
            <a:ext cx="65099" cy="65099"/>
          </a:xfrm>
          <a:prstGeom prst="rect">
            <a:avLst/>
          </a:prstGeom>
        </p:spPr>
      </p:pic>
      <p:grpSp>
        <p:nvGrpSpPr>
          <p:cNvPr id="9" name="object 9"/>
          <p:cNvGrpSpPr/>
          <p:nvPr/>
        </p:nvGrpSpPr>
        <p:grpSpPr>
          <a:xfrm>
            <a:off x="6707938" y="4948250"/>
            <a:ext cx="567055" cy="681355"/>
            <a:chOff x="6707937" y="4090999"/>
            <a:chExt cx="567055" cy="681355"/>
          </a:xfrm>
        </p:grpSpPr>
        <p:sp>
          <p:nvSpPr>
            <p:cNvPr id="10" name="object 10"/>
            <p:cNvSpPr/>
            <p:nvPr/>
          </p:nvSpPr>
          <p:spPr>
            <a:xfrm>
              <a:off x="6707937" y="4090999"/>
              <a:ext cx="567055" cy="681355"/>
            </a:xfrm>
            <a:custGeom>
              <a:avLst/>
              <a:gdLst/>
              <a:ahLst/>
              <a:cxnLst/>
              <a:rect l="l" t="t" r="r" b="b"/>
              <a:pathLst>
                <a:path w="567054" h="681354">
                  <a:moveTo>
                    <a:pt x="561349" y="680999"/>
                  </a:moveTo>
                  <a:lnTo>
                    <a:pt x="5346" y="680999"/>
                  </a:lnTo>
                  <a:lnTo>
                    <a:pt x="0" y="675636"/>
                  </a:lnTo>
                  <a:lnTo>
                    <a:pt x="0" y="5356"/>
                  </a:lnTo>
                  <a:lnTo>
                    <a:pt x="5346" y="0"/>
                  </a:lnTo>
                  <a:lnTo>
                    <a:pt x="561349" y="0"/>
                  </a:lnTo>
                  <a:lnTo>
                    <a:pt x="566699" y="5356"/>
                  </a:lnTo>
                  <a:lnTo>
                    <a:pt x="566699" y="26808"/>
                  </a:lnTo>
                  <a:lnTo>
                    <a:pt x="26729" y="26808"/>
                  </a:lnTo>
                  <a:lnTo>
                    <a:pt x="26729" y="654185"/>
                  </a:lnTo>
                  <a:lnTo>
                    <a:pt x="566699" y="654185"/>
                  </a:lnTo>
                  <a:lnTo>
                    <a:pt x="566699" y="675636"/>
                  </a:lnTo>
                  <a:lnTo>
                    <a:pt x="561349" y="680999"/>
                  </a:lnTo>
                  <a:close/>
                </a:path>
                <a:path w="567054" h="681354">
                  <a:moveTo>
                    <a:pt x="112267" y="123328"/>
                  </a:moveTo>
                  <a:lnTo>
                    <a:pt x="96563" y="120396"/>
                  </a:lnTo>
                  <a:lnTo>
                    <a:pt x="82863" y="111933"/>
                  </a:lnTo>
                  <a:lnTo>
                    <a:pt x="73172" y="98444"/>
                  </a:lnTo>
                  <a:lnTo>
                    <a:pt x="69496" y="80431"/>
                  </a:lnTo>
                  <a:lnTo>
                    <a:pt x="71501" y="68532"/>
                  </a:lnTo>
                  <a:lnTo>
                    <a:pt x="77517" y="57640"/>
                  </a:lnTo>
                  <a:lnTo>
                    <a:pt x="87542" y="48759"/>
                  </a:lnTo>
                  <a:lnTo>
                    <a:pt x="101576" y="42897"/>
                  </a:lnTo>
                  <a:lnTo>
                    <a:pt x="101576" y="26808"/>
                  </a:lnTo>
                  <a:lnTo>
                    <a:pt x="128305" y="26808"/>
                  </a:lnTo>
                  <a:lnTo>
                    <a:pt x="128305" y="42897"/>
                  </a:lnTo>
                  <a:lnTo>
                    <a:pt x="139250" y="48759"/>
                  </a:lnTo>
                  <a:lnTo>
                    <a:pt x="147688" y="57640"/>
                  </a:lnTo>
                  <a:lnTo>
                    <a:pt x="151029" y="64342"/>
                  </a:lnTo>
                  <a:lnTo>
                    <a:pt x="101576" y="64342"/>
                  </a:lnTo>
                  <a:lnTo>
                    <a:pt x="96230" y="75068"/>
                  </a:lnTo>
                  <a:lnTo>
                    <a:pt x="96230" y="91151"/>
                  </a:lnTo>
                  <a:lnTo>
                    <a:pt x="101576" y="96514"/>
                  </a:lnTo>
                  <a:lnTo>
                    <a:pt x="151757" y="96514"/>
                  </a:lnTo>
                  <a:lnTo>
                    <a:pt x="151363" y="98444"/>
                  </a:lnTo>
                  <a:lnTo>
                    <a:pt x="141672" y="111933"/>
                  </a:lnTo>
                  <a:lnTo>
                    <a:pt x="127972" y="120396"/>
                  </a:lnTo>
                  <a:lnTo>
                    <a:pt x="112267" y="123328"/>
                  </a:lnTo>
                  <a:close/>
                </a:path>
                <a:path w="567054" h="681354">
                  <a:moveTo>
                    <a:pt x="224540" y="123328"/>
                  </a:moveTo>
                  <a:lnTo>
                    <a:pt x="208834" y="120396"/>
                  </a:lnTo>
                  <a:lnTo>
                    <a:pt x="195134" y="111933"/>
                  </a:lnTo>
                  <a:lnTo>
                    <a:pt x="185444" y="98444"/>
                  </a:lnTo>
                  <a:lnTo>
                    <a:pt x="181768" y="80431"/>
                  </a:lnTo>
                  <a:lnTo>
                    <a:pt x="184525" y="68532"/>
                  </a:lnTo>
                  <a:lnTo>
                    <a:pt x="191792" y="57640"/>
                  </a:lnTo>
                  <a:lnTo>
                    <a:pt x="202068" y="48759"/>
                  </a:lnTo>
                  <a:lnTo>
                    <a:pt x="213849" y="42897"/>
                  </a:lnTo>
                  <a:lnTo>
                    <a:pt x="213849" y="26808"/>
                  </a:lnTo>
                  <a:lnTo>
                    <a:pt x="240578" y="26808"/>
                  </a:lnTo>
                  <a:lnTo>
                    <a:pt x="240578" y="42897"/>
                  </a:lnTo>
                  <a:lnTo>
                    <a:pt x="251520" y="48759"/>
                  </a:lnTo>
                  <a:lnTo>
                    <a:pt x="259957" y="57640"/>
                  </a:lnTo>
                  <a:lnTo>
                    <a:pt x="263298" y="64342"/>
                  </a:lnTo>
                  <a:lnTo>
                    <a:pt x="219194" y="64342"/>
                  </a:lnTo>
                  <a:lnTo>
                    <a:pt x="208498" y="75068"/>
                  </a:lnTo>
                  <a:lnTo>
                    <a:pt x="208498" y="91151"/>
                  </a:lnTo>
                  <a:lnTo>
                    <a:pt x="219194" y="96514"/>
                  </a:lnTo>
                  <a:lnTo>
                    <a:pt x="264697" y="96514"/>
                  </a:lnTo>
                  <a:lnTo>
                    <a:pt x="264384" y="98444"/>
                  </a:lnTo>
                  <a:lnTo>
                    <a:pt x="255947" y="111933"/>
                  </a:lnTo>
                  <a:lnTo>
                    <a:pt x="242499" y="120396"/>
                  </a:lnTo>
                  <a:lnTo>
                    <a:pt x="224540" y="123328"/>
                  </a:lnTo>
                  <a:close/>
                </a:path>
                <a:path w="567054" h="681354">
                  <a:moveTo>
                    <a:pt x="342154" y="123328"/>
                  </a:moveTo>
                  <a:lnTo>
                    <a:pt x="324195" y="120396"/>
                  </a:lnTo>
                  <a:lnTo>
                    <a:pt x="310747" y="111933"/>
                  </a:lnTo>
                  <a:lnTo>
                    <a:pt x="302311" y="98444"/>
                  </a:lnTo>
                  <a:lnTo>
                    <a:pt x="299387" y="80431"/>
                  </a:lnTo>
                  <a:lnTo>
                    <a:pt x="301308" y="68532"/>
                  </a:lnTo>
                  <a:lnTo>
                    <a:pt x="306738" y="57640"/>
                  </a:lnTo>
                  <a:lnTo>
                    <a:pt x="315174" y="48759"/>
                  </a:lnTo>
                  <a:lnTo>
                    <a:pt x="326117" y="42897"/>
                  </a:lnTo>
                  <a:lnTo>
                    <a:pt x="326117" y="26808"/>
                  </a:lnTo>
                  <a:lnTo>
                    <a:pt x="352846" y="26808"/>
                  </a:lnTo>
                  <a:lnTo>
                    <a:pt x="352846" y="42897"/>
                  </a:lnTo>
                  <a:lnTo>
                    <a:pt x="363791" y="48759"/>
                  </a:lnTo>
                  <a:lnTo>
                    <a:pt x="372229" y="57640"/>
                  </a:lnTo>
                  <a:lnTo>
                    <a:pt x="375570" y="64342"/>
                  </a:lnTo>
                  <a:lnTo>
                    <a:pt x="331462" y="64342"/>
                  </a:lnTo>
                  <a:lnTo>
                    <a:pt x="326117" y="75068"/>
                  </a:lnTo>
                  <a:lnTo>
                    <a:pt x="326117" y="91151"/>
                  </a:lnTo>
                  <a:lnTo>
                    <a:pt x="331462" y="96514"/>
                  </a:lnTo>
                  <a:lnTo>
                    <a:pt x="377044" y="96514"/>
                  </a:lnTo>
                  <a:lnTo>
                    <a:pt x="376740" y="98444"/>
                  </a:lnTo>
                  <a:lnTo>
                    <a:pt x="368888" y="111933"/>
                  </a:lnTo>
                  <a:lnTo>
                    <a:pt x="357025" y="120396"/>
                  </a:lnTo>
                  <a:lnTo>
                    <a:pt x="342154" y="123328"/>
                  </a:lnTo>
                  <a:close/>
                </a:path>
                <a:path w="567054" h="681354">
                  <a:moveTo>
                    <a:pt x="454427" y="123328"/>
                  </a:moveTo>
                  <a:lnTo>
                    <a:pt x="436467" y="120396"/>
                  </a:lnTo>
                  <a:lnTo>
                    <a:pt x="423017" y="111933"/>
                  </a:lnTo>
                  <a:lnTo>
                    <a:pt x="414579" y="98444"/>
                  </a:lnTo>
                  <a:lnTo>
                    <a:pt x="411655" y="80431"/>
                  </a:lnTo>
                  <a:lnTo>
                    <a:pt x="413576" y="68532"/>
                  </a:lnTo>
                  <a:lnTo>
                    <a:pt x="419006" y="57640"/>
                  </a:lnTo>
                  <a:lnTo>
                    <a:pt x="427444" y="48759"/>
                  </a:lnTo>
                  <a:lnTo>
                    <a:pt x="438389" y="42897"/>
                  </a:lnTo>
                  <a:lnTo>
                    <a:pt x="438389" y="26808"/>
                  </a:lnTo>
                  <a:lnTo>
                    <a:pt x="465118" y="26808"/>
                  </a:lnTo>
                  <a:lnTo>
                    <a:pt x="465118" y="42897"/>
                  </a:lnTo>
                  <a:lnTo>
                    <a:pt x="476897" y="48759"/>
                  </a:lnTo>
                  <a:lnTo>
                    <a:pt x="487173" y="57640"/>
                  </a:lnTo>
                  <a:lnTo>
                    <a:pt x="491645" y="64342"/>
                  </a:lnTo>
                  <a:lnTo>
                    <a:pt x="443735" y="64342"/>
                  </a:lnTo>
                  <a:lnTo>
                    <a:pt x="438389" y="75068"/>
                  </a:lnTo>
                  <a:lnTo>
                    <a:pt x="438389" y="91151"/>
                  </a:lnTo>
                  <a:lnTo>
                    <a:pt x="443735" y="96514"/>
                  </a:lnTo>
                  <a:lnTo>
                    <a:pt x="493916" y="96514"/>
                  </a:lnTo>
                  <a:lnTo>
                    <a:pt x="493523" y="98444"/>
                  </a:lnTo>
                  <a:lnTo>
                    <a:pt x="483832" y="111933"/>
                  </a:lnTo>
                  <a:lnTo>
                    <a:pt x="470131" y="120396"/>
                  </a:lnTo>
                  <a:lnTo>
                    <a:pt x="454427" y="123328"/>
                  </a:lnTo>
                  <a:close/>
                </a:path>
                <a:path w="567054" h="681354">
                  <a:moveTo>
                    <a:pt x="566699" y="654185"/>
                  </a:moveTo>
                  <a:lnTo>
                    <a:pt x="539965" y="654185"/>
                  </a:lnTo>
                  <a:lnTo>
                    <a:pt x="539965" y="26808"/>
                  </a:lnTo>
                  <a:lnTo>
                    <a:pt x="566699" y="26808"/>
                  </a:lnTo>
                  <a:lnTo>
                    <a:pt x="566699" y="654185"/>
                  </a:lnTo>
                  <a:close/>
                </a:path>
                <a:path w="567054" h="681354">
                  <a:moveTo>
                    <a:pt x="151757" y="96514"/>
                  </a:moveTo>
                  <a:lnTo>
                    <a:pt x="122959" y="96514"/>
                  </a:lnTo>
                  <a:lnTo>
                    <a:pt x="128305" y="91151"/>
                  </a:lnTo>
                  <a:lnTo>
                    <a:pt x="128305" y="75068"/>
                  </a:lnTo>
                  <a:lnTo>
                    <a:pt x="122959" y="64342"/>
                  </a:lnTo>
                  <a:lnTo>
                    <a:pt x="151029" y="64342"/>
                  </a:lnTo>
                  <a:lnTo>
                    <a:pt x="153118" y="68532"/>
                  </a:lnTo>
                  <a:lnTo>
                    <a:pt x="155039" y="80431"/>
                  </a:lnTo>
                  <a:lnTo>
                    <a:pt x="151757" y="96514"/>
                  </a:lnTo>
                  <a:close/>
                </a:path>
                <a:path w="567054" h="681354">
                  <a:moveTo>
                    <a:pt x="264697" y="96514"/>
                  </a:moveTo>
                  <a:lnTo>
                    <a:pt x="235232" y="96514"/>
                  </a:lnTo>
                  <a:lnTo>
                    <a:pt x="240578" y="91151"/>
                  </a:lnTo>
                  <a:lnTo>
                    <a:pt x="240578" y="75068"/>
                  </a:lnTo>
                  <a:lnTo>
                    <a:pt x="235232" y="64342"/>
                  </a:lnTo>
                  <a:lnTo>
                    <a:pt x="263298" y="64342"/>
                  </a:lnTo>
                  <a:lnTo>
                    <a:pt x="265386" y="68532"/>
                  </a:lnTo>
                  <a:lnTo>
                    <a:pt x="267307" y="80431"/>
                  </a:lnTo>
                  <a:lnTo>
                    <a:pt x="264697" y="96514"/>
                  </a:lnTo>
                  <a:close/>
                </a:path>
                <a:path w="567054" h="681354">
                  <a:moveTo>
                    <a:pt x="377044" y="96514"/>
                  </a:moveTo>
                  <a:lnTo>
                    <a:pt x="347500" y="96514"/>
                  </a:lnTo>
                  <a:lnTo>
                    <a:pt x="352846" y="91151"/>
                  </a:lnTo>
                  <a:lnTo>
                    <a:pt x="352846" y="75068"/>
                  </a:lnTo>
                  <a:lnTo>
                    <a:pt x="347500" y="64342"/>
                  </a:lnTo>
                  <a:lnTo>
                    <a:pt x="375570" y="64342"/>
                  </a:lnTo>
                  <a:lnTo>
                    <a:pt x="377659" y="68532"/>
                  </a:lnTo>
                  <a:lnTo>
                    <a:pt x="379580" y="80431"/>
                  </a:lnTo>
                  <a:lnTo>
                    <a:pt x="377044" y="96514"/>
                  </a:lnTo>
                  <a:close/>
                </a:path>
                <a:path w="567054" h="681354">
                  <a:moveTo>
                    <a:pt x="493916" y="96514"/>
                  </a:moveTo>
                  <a:lnTo>
                    <a:pt x="459773" y="96514"/>
                  </a:lnTo>
                  <a:lnTo>
                    <a:pt x="470464" y="91151"/>
                  </a:lnTo>
                  <a:lnTo>
                    <a:pt x="470464" y="75068"/>
                  </a:lnTo>
                  <a:lnTo>
                    <a:pt x="459773" y="64342"/>
                  </a:lnTo>
                  <a:lnTo>
                    <a:pt x="491645" y="64342"/>
                  </a:lnTo>
                  <a:lnTo>
                    <a:pt x="494441" y="68532"/>
                  </a:lnTo>
                  <a:lnTo>
                    <a:pt x="497199" y="80431"/>
                  </a:lnTo>
                  <a:lnTo>
                    <a:pt x="493916" y="96514"/>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6809537" y="4273562"/>
              <a:ext cx="101699" cy="85799"/>
            </a:xfrm>
            <a:prstGeom prst="rect">
              <a:avLst/>
            </a:prstGeom>
          </p:spPr>
        </p:pic>
        <p:pic>
          <p:nvPicPr>
            <p:cNvPr id="12" name="object 12"/>
            <p:cNvPicPr/>
            <p:nvPr/>
          </p:nvPicPr>
          <p:blipFill>
            <a:blip r:embed="rId5" cstate="print"/>
            <a:stretch>
              <a:fillRect/>
            </a:stretch>
          </p:blipFill>
          <p:spPr>
            <a:xfrm>
              <a:off x="6809537" y="4386274"/>
              <a:ext cx="101699" cy="85799"/>
            </a:xfrm>
            <a:prstGeom prst="rect">
              <a:avLst/>
            </a:prstGeom>
          </p:spPr>
        </p:pic>
        <p:sp>
          <p:nvSpPr>
            <p:cNvPr id="13" name="object 13"/>
            <p:cNvSpPr/>
            <p:nvPr/>
          </p:nvSpPr>
          <p:spPr>
            <a:xfrm>
              <a:off x="6798424" y="4295800"/>
              <a:ext cx="407034" cy="338455"/>
            </a:xfrm>
            <a:custGeom>
              <a:avLst/>
              <a:gdLst/>
              <a:ahLst/>
              <a:cxnLst/>
              <a:rect l="l" t="t" r="r" b="b"/>
              <a:pathLst>
                <a:path w="407034" h="338454">
                  <a:moveTo>
                    <a:pt x="385699" y="20993"/>
                  </a:moveTo>
                  <a:lnTo>
                    <a:pt x="374992" y="10490"/>
                  </a:lnTo>
                  <a:lnTo>
                    <a:pt x="364299" y="10490"/>
                  </a:lnTo>
                  <a:lnTo>
                    <a:pt x="353606" y="20993"/>
                  </a:lnTo>
                  <a:lnTo>
                    <a:pt x="337566" y="20993"/>
                  </a:lnTo>
                  <a:lnTo>
                    <a:pt x="337566" y="15748"/>
                  </a:lnTo>
                  <a:lnTo>
                    <a:pt x="332219" y="15748"/>
                  </a:lnTo>
                  <a:lnTo>
                    <a:pt x="326872" y="10490"/>
                  </a:lnTo>
                  <a:lnTo>
                    <a:pt x="326872" y="5245"/>
                  </a:lnTo>
                  <a:lnTo>
                    <a:pt x="316166" y="5245"/>
                  </a:lnTo>
                  <a:lnTo>
                    <a:pt x="307225" y="2374"/>
                  </a:lnTo>
                  <a:lnTo>
                    <a:pt x="296786" y="1968"/>
                  </a:lnTo>
                  <a:lnTo>
                    <a:pt x="285343" y="4508"/>
                  </a:lnTo>
                  <a:lnTo>
                    <a:pt x="273392" y="10490"/>
                  </a:lnTo>
                  <a:lnTo>
                    <a:pt x="262699" y="10490"/>
                  </a:lnTo>
                  <a:lnTo>
                    <a:pt x="262699" y="15748"/>
                  </a:lnTo>
                  <a:lnTo>
                    <a:pt x="251993" y="15748"/>
                  </a:lnTo>
                  <a:lnTo>
                    <a:pt x="246646" y="20993"/>
                  </a:lnTo>
                  <a:lnTo>
                    <a:pt x="241300" y="20993"/>
                  </a:lnTo>
                  <a:lnTo>
                    <a:pt x="230606" y="26238"/>
                  </a:lnTo>
                  <a:lnTo>
                    <a:pt x="225259" y="20993"/>
                  </a:lnTo>
                  <a:lnTo>
                    <a:pt x="219913" y="20993"/>
                  </a:lnTo>
                  <a:lnTo>
                    <a:pt x="219913" y="10490"/>
                  </a:lnTo>
                  <a:lnTo>
                    <a:pt x="209219" y="0"/>
                  </a:lnTo>
                  <a:lnTo>
                    <a:pt x="193167" y="0"/>
                  </a:lnTo>
                  <a:lnTo>
                    <a:pt x="181216" y="977"/>
                  </a:lnTo>
                  <a:lnTo>
                    <a:pt x="146545" y="19761"/>
                  </a:lnTo>
                  <a:lnTo>
                    <a:pt x="142862" y="29768"/>
                  </a:lnTo>
                  <a:lnTo>
                    <a:pt x="145046" y="36741"/>
                  </a:lnTo>
                  <a:lnTo>
                    <a:pt x="150393" y="41998"/>
                  </a:lnTo>
                  <a:lnTo>
                    <a:pt x="155740" y="41998"/>
                  </a:lnTo>
                  <a:lnTo>
                    <a:pt x="161086" y="36741"/>
                  </a:lnTo>
                  <a:lnTo>
                    <a:pt x="169189" y="32893"/>
                  </a:lnTo>
                  <a:lnTo>
                    <a:pt x="177800" y="29527"/>
                  </a:lnTo>
                  <a:lnTo>
                    <a:pt x="187401" y="27152"/>
                  </a:lnTo>
                  <a:lnTo>
                    <a:pt x="198513" y="26238"/>
                  </a:lnTo>
                  <a:lnTo>
                    <a:pt x="198513" y="31496"/>
                  </a:lnTo>
                  <a:lnTo>
                    <a:pt x="204368" y="39204"/>
                  </a:lnTo>
                  <a:lnTo>
                    <a:pt x="213220" y="45935"/>
                  </a:lnTo>
                  <a:lnTo>
                    <a:pt x="224091" y="50685"/>
                  </a:lnTo>
                  <a:lnTo>
                    <a:pt x="235953" y="52489"/>
                  </a:lnTo>
                  <a:lnTo>
                    <a:pt x="241300" y="52489"/>
                  </a:lnTo>
                  <a:lnTo>
                    <a:pt x="241300" y="47244"/>
                  </a:lnTo>
                  <a:lnTo>
                    <a:pt x="246646" y="47244"/>
                  </a:lnTo>
                  <a:lnTo>
                    <a:pt x="254584" y="46342"/>
                  </a:lnTo>
                  <a:lnTo>
                    <a:pt x="262026" y="43967"/>
                  </a:lnTo>
                  <a:lnTo>
                    <a:pt x="268452" y="40601"/>
                  </a:lnTo>
                  <a:lnTo>
                    <a:pt x="273392" y="36741"/>
                  </a:lnTo>
                  <a:lnTo>
                    <a:pt x="278739" y="36741"/>
                  </a:lnTo>
                  <a:lnTo>
                    <a:pt x="278739" y="31496"/>
                  </a:lnTo>
                  <a:lnTo>
                    <a:pt x="284086" y="31496"/>
                  </a:lnTo>
                  <a:lnTo>
                    <a:pt x="289433" y="26238"/>
                  </a:lnTo>
                  <a:lnTo>
                    <a:pt x="310819" y="26238"/>
                  </a:lnTo>
                  <a:lnTo>
                    <a:pt x="310819" y="31496"/>
                  </a:lnTo>
                  <a:lnTo>
                    <a:pt x="316166" y="31496"/>
                  </a:lnTo>
                  <a:lnTo>
                    <a:pt x="321513" y="36741"/>
                  </a:lnTo>
                  <a:lnTo>
                    <a:pt x="321513" y="41998"/>
                  </a:lnTo>
                  <a:lnTo>
                    <a:pt x="326872" y="41998"/>
                  </a:lnTo>
                  <a:lnTo>
                    <a:pt x="339737" y="47078"/>
                  </a:lnTo>
                  <a:lnTo>
                    <a:pt x="353606" y="47244"/>
                  </a:lnTo>
                  <a:lnTo>
                    <a:pt x="367474" y="43472"/>
                  </a:lnTo>
                  <a:lnTo>
                    <a:pt x="380339" y="36741"/>
                  </a:lnTo>
                  <a:lnTo>
                    <a:pt x="385699" y="31496"/>
                  </a:lnTo>
                  <a:lnTo>
                    <a:pt x="385699" y="20993"/>
                  </a:lnTo>
                  <a:close/>
                </a:path>
                <a:path w="407034" h="338454">
                  <a:moveTo>
                    <a:pt x="401586" y="133388"/>
                  </a:moveTo>
                  <a:lnTo>
                    <a:pt x="398399" y="130251"/>
                  </a:lnTo>
                  <a:lnTo>
                    <a:pt x="390880" y="122796"/>
                  </a:lnTo>
                  <a:lnTo>
                    <a:pt x="385521" y="122796"/>
                  </a:lnTo>
                  <a:lnTo>
                    <a:pt x="365455" y="126606"/>
                  </a:lnTo>
                  <a:lnTo>
                    <a:pt x="345376" y="129413"/>
                  </a:lnTo>
                  <a:lnTo>
                    <a:pt x="325297" y="130251"/>
                  </a:lnTo>
                  <a:lnTo>
                    <a:pt x="305231" y="128092"/>
                  </a:lnTo>
                  <a:lnTo>
                    <a:pt x="299872" y="122796"/>
                  </a:lnTo>
                  <a:lnTo>
                    <a:pt x="299872" y="117487"/>
                  </a:lnTo>
                  <a:lnTo>
                    <a:pt x="290093" y="108381"/>
                  </a:lnTo>
                  <a:lnTo>
                    <a:pt x="277799" y="104241"/>
                  </a:lnTo>
                  <a:lnTo>
                    <a:pt x="264490" y="104076"/>
                  </a:lnTo>
                  <a:lnTo>
                    <a:pt x="251701" y="106895"/>
                  </a:lnTo>
                  <a:lnTo>
                    <a:pt x="246341" y="106895"/>
                  </a:lnTo>
                  <a:lnTo>
                    <a:pt x="235635" y="117487"/>
                  </a:lnTo>
                  <a:lnTo>
                    <a:pt x="230289" y="117487"/>
                  </a:lnTo>
                  <a:lnTo>
                    <a:pt x="219583" y="128092"/>
                  </a:lnTo>
                  <a:lnTo>
                    <a:pt x="208876" y="128092"/>
                  </a:lnTo>
                  <a:lnTo>
                    <a:pt x="208876" y="122796"/>
                  </a:lnTo>
                  <a:lnTo>
                    <a:pt x="203517" y="122796"/>
                  </a:lnTo>
                  <a:lnTo>
                    <a:pt x="198170" y="117487"/>
                  </a:lnTo>
                  <a:lnTo>
                    <a:pt x="182105" y="117487"/>
                  </a:lnTo>
                  <a:lnTo>
                    <a:pt x="167055" y="119392"/>
                  </a:lnTo>
                  <a:lnTo>
                    <a:pt x="154012" y="124777"/>
                  </a:lnTo>
                  <a:lnTo>
                    <a:pt x="142963" y="133146"/>
                  </a:lnTo>
                  <a:lnTo>
                    <a:pt x="133934" y="143992"/>
                  </a:lnTo>
                  <a:lnTo>
                    <a:pt x="128587" y="149288"/>
                  </a:lnTo>
                  <a:lnTo>
                    <a:pt x="128587" y="154597"/>
                  </a:lnTo>
                  <a:lnTo>
                    <a:pt x="139280" y="165188"/>
                  </a:lnTo>
                  <a:lnTo>
                    <a:pt x="149987" y="165188"/>
                  </a:lnTo>
                  <a:lnTo>
                    <a:pt x="149987" y="159893"/>
                  </a:lnTo>
                  <a:lnTo>
                    <a:pt x="155346" y="159893"/>
                  </a:lnTo>
                  <a:lnTo>
                    <a:pt x="160286" y="152933"/>
                  </a:lnTo>
                  <a:lnTo>
                    <a:pt x="166725" y="147967"/>
                  </a:lnTo>
                  <a:lnTo>
                    <a:pt x="174167" y="144983"/>
                  </a:lnTo>
                  <a:lnTo>
                    <a:pt x="182105" y="143992"/>
                  </a:lnTo>
                  <a:lnTo>
                    <a:pt x="187464" y="143992"/>
                  </a:lnTo>
                  <a:lnTo>
                    <a:pt x="192811" y="149288"/>
                  </a:lnTo>
                  <a:lnTo>
                    <a:pt x="201764" y="152273"/>
                  </a:lnTo>
                  <a:lnTo>
                    <a:pt x="212217" y="153263"/>
                  </a:lnTo>
                  <a:lnTo>
                    <a:pt x="223685" y="152273"/>
                  </a:lnTo>
                  <a:lnTo>
                    <a:pt x="235635" y="149288"/>
                  </a:lnTo>
                  <a:lnTo>
                    <a:pt x="240995" y="143992"/>
                  </a:lnTo>
                  <a:lnTo>
                    <a:pt x="246341" y="143992"/>
                  </a:lnTo>
                  <a:lnTo>
                    <a:pt x="251701" y="138696"/>
                  </a:lnTo>
                  <a:lnTo>
                    <a:pt x="251701" y="133388"/>
                  </a:lnTo>
                  <a:lnTo>
                    <a:pt x="262407" y="133388"/>
                  </a:lnTo>
                  <a:lnTo>
                    <a:pt x="267754" y="128092"/>
                  </a:lnTo>
                  <a:lnTo>
                    <a:pt x="273113" y="128092"/>
                  </a:lnTo>
                  <a:lnTo>
                    <a:pt x="278460" y="133388"/>
                  </a:lnTo>
                  <a:lnTo>
                    <a:pt x="278460" y="138696"/>
                  </a:lnTo>
                  <a:lnTo>
                    <a:pt x="294525" y="154597"/>
                  </a:lnTo>
                  <a:lnTo>
                    <a:pt x="305231" y="154597"/>
                  </a:lnTo>
                  <a:lnTo>
                    <a:pt x="326136" y="156743"/>
                  </a:lnTo>
                  <a:lnTo>
                    <a:pt x="348056" y="155917"/>
                  </a:lnTo>
                  <a:lnTo>
                    <a:pt x="369963" y="153098"/>
                  </a:lnTo>
                  <a:lnTo>
                    <a:pt x="390880" y="149288"/>
                  </a:lnTo>
                  <a:lnTo>
                    <a:pt x="396227" y="149288"/>
                  </a:lnTo>
                  <a:lnTo>
                    <a:pt x="401586" y="143992"/>
                  </a:lnTo>
                  <a:lnTo>
                    <a:pt x="401586" y="133388"/>
                  </a:lnTo>
                  <a:close/>
                </a:path>
                <a:path w="407034" h="338454">
                  <a:moveTo>
                    <a:pt x="406488" y="289394"/>
                  </a:moveTo>
                  <a:lnTo>
                    <a:pt x="401142" y="283984"/>
                  </a:lnTo>
                  <a:lnTo>
                    <a:pt x="395795" y="278561"/>
                  </a:lnTo>
                  <a:lnTo>
                    <a:pt x="390448" y="278561"/>
                  </a:lnTo>
                  <a:lnTo>
                    <a:pt x="385102" y="283984"/>
                  </a:lnTo>
                  <a:lnTo>
                    <a:pt x="379755" y="283984"/>
                  </a:lnTo>
                  <a:lnTo>
                    <a:pt x="374396" y="278561"/>
                  </a:lnTo>
                  <a:lnTo>
                    <a:pt x="369049" y="278561"/>
                  </a:lnTo>
                  <a:lnTo>
                    <a:pt x="358355" y="273138"/>
                  </a:lnTo>
                  <a:lnTo>
                    <a:pt x="353009" y="273138"/>
                  </a:lnTo>
                  <a:lnTo>
                    <a:pt x="341972" y="274154"/>
                  </a:lnTo>
                  <a:lnTo>
                    <a:pt x="332943" y="277202"/>
                  </a:lnTo>
                  <a:lnTo>
                    <a:pt x="325932" y="282282"/>
                  </a:lnTo>
                  <a:lnTo>
                    <a:pt x="320916" y="289394"/>
                  </a:lnTo>
                  <a:lnTo>
                    <a:pt x="315569" y="289394"/>
                  </a:lnTo>
                  <a:lnTo>
                    <a:pt x="310210" y="294817"/>
                  </a:lnTo>
                  <a:lnTo>
                    <a:pt x="299516" y="294817"/>
                  </a:lnTo>
                  <a:lnTo>
                    <a:pt x="304863" y="289394"/>
                  </a:lnTo>
                  <a:lnTo>
                    <a:pt x="304863" y="283984"/>
                  </a:lnTo>
                  <a:lnTo>
                    <a:pt x="306209" y="267728"/>
                  </a:lnTo>
                  <a:lnTo>
                    <a:pt x="304863" y="259600"/>
                  </a:lnTo>
                  <a:lnTo>
                    <a:pt x="299516" y="251472"/>
                  </a:lnTo>
                  <a:lnTo>
                    <a:pt x="299516" y="246049"/>
                  </a:lnTo>
                  <a:lnTo>
                    <a:pt x="283476" y="246049"/>
                  </a:lnTo>
                  <a:lnTo>
                    <a:pt x="165798" y="305650"/>
                  </a:lnTo>
                  <a:lnTo>
                    <a:pt x="172935" y="283984"/>
                  </a:lnTo>
                  <a:lnTo>
                    <a:pt x="176504" y="273138"/>
                  </a:lnTo>
                  <a:lnTo>
                    <a:pt x="176504" y="262305"/>
                  </a:lnTo>
                  <a:lnTo>
                    <a:pt x="171145" y="256895"/>
                  </a:lnTo>
                  <a:lnTo>
                    <a:pt x="165798" y="256895"/>
                  </a:lnTo>
                  <a:lnTo>
                    <a:pt x="165798" y="251472"/>
                  </a:lnTo>
                  <a:lnTo>
                    <a:pt x="160451" y="256895"/>
                  </a:lnTo>
                  <a:lnTo>
                    <a:pt x="136550" y="259765"/>
                  </a:lnTo>
                  <a:lnTo>
                    <a:pt x="113652" y="267728"/>
                  </a:lnTo>
                  <a:lnTo>
                    <a:pt x="92760" y="279742"/>
                  </a:lnTo>
                  <a:lnTo>
                    <a:pt x="74879" y="294817"/>
                  </a:lnTo>
                  <a:lnTo>
                    <a:pt x="74879" y="267728"/>
                  </a:lnTo>
                  <a:lnTo>
                    <a:pt x="64173" y="256895"/>
                  </a:lnTo>
                  <a:lnTo>
                    <a:pt x="58826" y="256895"/>
                  </a:lnTo>
                  <a:lnTo>
                    <a:pt x="53479" y="262305"/>
                  </a:lnTo>
                  <a:lnTo>
                    <a:pt x="41440" y="268147"/>
                  </a:lnTo>
                  <a:lnTo>
                    <a:pt x="29413" y="276529"/>
                  </a:lnTo>
                  <a:lnTo>
                    <a:pt x="17373" y="285927"/>
                  </a:lnTo>
                  <a:lnTo>
                    <a:pt x="5334" y="294817"/>
                  </a:lnTo>
                  <a:lnTo>
                    <a:pt x="0" y="300228"/>
                  </a:lnTo>
                  <a:lnTo>
                    <a:pt x="0" y="311061"/>
                  </a:lnTo>
                  <a:lnTo>
                    <a:pt x="10693" y="321906"/>
                  </a:lnTo>
                  <a:lnTo>
                    <a:pt x="21386" y="321906"/>
                  </a:lnTo>
                  <a:lnTo>
                    <a:pt x="42786" y="300228"/>
                  </a:lnTo>
                  <a:lnTo>
                    <a:pt x="42786" y="316484"/>
                  </a:lnTo>
                  <a:lnTo>
                    <a:pt x="48133" y="316484"/>
                  </a:lnTo>
                  <a:lnTo>
                    <a:pt x="53314" y="320967"/>
                  </a:lnTo>
                  <a:lnTo>
                    <a:pt x="61506" y="323938"/>
                  </a:lnTo>
                  <a:lnTo>
                    <a:pt x="73710" y="321818"/>
                  </a:lnTo>
                  <a:lnTo>
                    <a:pt x="90919" y="311061"/>
                  </a:lnTo>
                  <a:lnTo>
                    <a:pt x="103035" y="303022"/>
                  </a:lnTo>
                  <a:lnTo>
                    <a:pt x="107721" y="300228"/>
                  </a:lnTo>
                  <a:lnTo>
                    <a:pt x="115658" y="295490"/>
                  </a:lnTo>
                  <a:lnTo>
                    <a:pt x="117068" y="294817"/>
                  </a:lnTo>
                  <a:lnTo>
                    <a:pt x="129286" y="288975"/>
                  </a:lnTo>
                  <a:lnTo>
                    <a:pt x="144411" y="283984"/>
                  </a:lnTo>
                  <a:lnTo>
                    <a:pt x="133705" y="311061"/>
                  </a:lnTo>
                  <a:lnTo>
                    <a:pt x="133705" y="327317"/>
                  </a:lnTo>
                  <a:lnTo>
                    <a:pt x="144411" y="338150"/>
                  </a:lnTo>
                  <a:lnTo>
                    <a:pt x="165798" y="338150"/>
                  </a:lnTo>
                  <a:lnTo>
                    <a:pt x="233197" y="305650"/>
                  </a:lnTo>
                  <a:lnTo>
                    <a:pt x="278130" y="283984"/>
                  </a:lnTo>
                  <a:lnTo>
                    <a:pt x="272770" y="289394"/>
                  </a:lnTo>
                  <a:lnTo>
                    <a:pt x="272770" y="300228"/>
                  </a:lnTo>
                  <a:lnTo>
                    <a:pt x="278130" y="305650"/>
                  </a:lnTo>
                  <a:lnTo>
                    <a:pt x="283476" y="316484"/>
                  </a:lnTo>
                  <a:lnTo>
                    <a:pt x="288823" y="316484"/>
                  </a:lnTo>
                  <a:lnTo>
                    <a:pt x="294170" y="321906"/>
                  </a:lnTo>
                  <a:lnTo>
                    <a:pt x="302945" y="321818"/>
                  </a:lnTo>
                  <a:lnTo>
                    <a:pt x="312216" y="321221"/>
                  </a:lnTo>
                  <a:lnTo>
                    <a:pt x="320497" y="319620"/>
                  </a:lnTo>
                  <a:lnTo>
                    <a:pt x="326263" y="316484"/>
                  </a:lnTo>
                  <a:lnTo>
                    <a:pt x="331609" y="311061"/>
                  </a:lnTo>
                  <a:lnTo>
                    <a:pt x="336956" y="311061"/>
                  </a:lnTo>
                  <a:lnTo>
                    <a:pt x="347662" y="300228"/>
                  </a:lnTo>
                  <a:lnTo>
                    <a:pt x="353009" y="300228"/>
                  </a:lnTo>
                  <a:lnTo>
                    <a:pt x="358355" y="305650"/>
                  </a:lnTo>
                  <a:lnTo>
                    <a:pt x="363702" y="305650"/>
                  </a:lnTo>
                  <a:lnTo>
                    <a:pt x="372567" y="309372"/>
                  </a:lnTo>
                  <a:lnTo>
                    <a:pt x="382422" y="311061"/>
                  </a:lnTo>
                  <a:lnTo>
                    <a:pt x="392290" y="308698"/>
                  </a:lnTo>
                  <a:lnTo>
                    <a:pt x="401142" y="300228"/>
                  </a:lnTo>
                  <a:lnTo>
                    <a:pt x="406488" y="294817"/>
                  </a:lnTo>
                  <a:lnTo>
                    <a:pt x="406488" y="289394"/>
                  </a:lnTo>
                  <a:close/>
                </a:path>
              </a:pathLst>
            </a:custGeom>
            <a:solidFill>
              <a:srgbClr val="000000"/>
            </a:solidFill>
          </p:spPr>
          <p:txBody>
            <a:bodyPr wrap="square" lIns="0" tIns="0" rIns="0" bIns="0" rtlCol="0"/>
            <a:lstStyle/>
            <a:p>
              <a:endParaRPr/>
            </a:p>
          </p:txBody>
        </p:sp>
      </p:grpSp>
      <p:sp>
        <p:nvSpPr>
          <p:cNvPr id="14" name="object 14"/>
          <p:cNvSpPr/>
          <p:nvPr/>
        </p:nvSpPr>
        <p:spPr>
          <a:xfrm>
            <a:off x="7371512" y="4975237"/>
            <a:ext cx="165100" cy="611505"/>
          </a:xfrm>
          <a:custGeom>
            <a:avLst/>
            <a:gdLst/>
            <a:ahLst/>
            <a:cxnLst/>
            <a:rect l="l" t="t" r="r" b="b"/>
            <a:pathLst>
              <a:path w="165100" h="611504">
                <a:moveTo>
                  <a:pt x="58547" y="611094"/>
                </a:moveTo>
                <a:lnTo>
                  <a:pt x="47902" y="611094"/>
                </a:lnTo>
                <a:lnTo>
                  <a:pt x="42579" y="605737"/>
                </a:lnTo>
                <a:lnTo>
                  <a:pt x="42579" y="600374"/>
                </a:lnTo>
                <a:lnTo>
                  <a:pt x="0" y="471723"/>
                </a:lnTo>
                <a:lnTo>
                  <a:pt x="0" y="53603"/>
                </a:lnTo>
                <a:lnTo>
                  <a:pt x="3825" y="31658"/>
                </a:lnTo>
                <a:lnTo>
                  <a:pt x="14636" y="14740"/>
                </a:lnTo>
                <a:lnTo>
                  <a:pt x="31435" y="3852"/>
                </a:lnTo>
                <a:lnTo>
                  <a:pt x="53224" y="0"/>
                </a:lnTo>
                <a:lnTo>
                  <a:pt x="68195" y="1926"/>
                </a:lnTo>
                <a:lnTo>
                  <a:pt x="81168" y="7370"/>
                </a:lnTo>
                <a:lnTo>
                  <a:pt x="92146" y="15829"/>
                </a:lnTo>
                <a:lnTo>
                  <a:pt x="101128" y="26801"/>
                </a:lnTo>
                <a:lnTo>
                  <a:pt x="53224" y="26801"/>
                </a:lnTo>
                <a:lnTo>
                  <a:pt x="42330" y="28728"/>
                </a:lnTo>
                <a:lnTo>
                  <a:pt x="33930" y="34171"/>
                </a:lnTo>
                <a:lnTo>
                  <a:pt x="28524" y="42631"/>
                </a:lnTo>
                <a:lnTo>
                  <a:pt x="26611" y="53603"/>
                </a:lnTo>
                <a:lnTo>
                  <a:pt x="26611" y="241221"/>
                </a:lnTo>
                <a:lnTo>
                  <a:pt x="111773" y="241221"/>
                </a:lnTo>
                <a:lnTo>
                  <a:pt x="111773" y="268023"/>
                </a:lnTo>
                <a:lnTo>
                  <a:pt x="26611" y="268023"/>
                </a:lnTo>
                <a:lnTo>
                  <a:pt x="26611" y="439558"/>
                </a:lnTo>
                <a:lnTo>
                  <a:pt x="111773" y="439558"/>
                </a:lnTo>
                <a:lnTo>
                  <a:pt x="111773" y="466360"/>
                </a:lnTo>
                <a:lnTo>
                  <a:pt x="26611" y="466360"/>
                </a:lnTo>
                <a:lnTo>
                  <a:pt x="53224" y="552133"/>
                </a:lnTo>
                <a:lnTo>
                  <a:pt x="79836" y="552133"/>
                </a:lnTo>
                <a:lnTo>
                  <a:pt x="63870" y="600374"/>
                </a:lnTo>
                <a:lnTo>
                  <a:pt x="63870" y="605737"/>
                </a:lnTo>
                <a:lnTo>
                  <a:pt x="58547" y="611094"/>
                </a:lnTo>
                <a:close/>
              </a:path>
              <a:path w="165100" h="611504">
                <a:moveTo>
                  <a:pt x="111773" y="241221"/>
                </a:moveTo>
                <a:lnTo>
                  <a:pt x="85160" y="241221"/>
                </a:lnTo>
                <a:lnTo>
                  <a:pt x="85160" y="53603"/>
                </a:lnTo>
                <a:lnTo>
                  <a:pt x="82416" y="42631"/>
                </a:lnTo>
                <a:lnTo>
                  <a:pt x="75180" y="34171"/>
                </a:lnTo>
                <a:lnTo>
                  <a:pt x="64951" y="28728"/>
                </a:lnTo>
                <a:lnTo>
                  <a:pt x="53224" y="26801"/>
                </a:lnTo>
                <a:lnTo>
                  <a:pt x="111773" y="26801"/>
                </a:lnTo>
                <a:lnTo>
                  <a:pt x="131317" y="31408"/>
                </a:lnTo>
                <a:lnTo>
                  <a:pt x="148366" y="43552"/>
                </a:lnTo>
                <a:lnTo>
                  <a:pt x="155425" y="53603"/>
                </a:lnTo>
                <a:lnTo>
                  <a:pt x="111773" y="53603"/>
                </a:lnTo>
                <a:lnTo>
                  <a:pt x="111773" y="241221"/>
                </a:lnTo>
                <a:close/>
              </a:path>
              <a:path w="165100" h="611504">
                <a:moveTo>
                  <a:pt x="159677" y="310907"/>
                </a:moveTo>
                <a:lnTo>
                  <a:pt x="143709" y="310907"/>
                </a:lnTo>
                <a:lnTo>
                  <a:pt x="138386" y="305544"/>
                </a:lnTo>
                <a:lnTo>
                  <a:pt x="138386" y="80405"/>
                </a:lnTo>
                <a:lnTo>
                  <a:pt x="136473" y="69432"/>
                </a:lnTo>
                <a:lnTo>
                  <a:pt x="131068" y="60973"/>
                </a:lnTo>
                <a:lnTo>
                  <a:pt x="122668" y="55529"/>
                </a:lnTo>
                <a:lnTo>
                  <a:pt x="111773" y="53603"/>
                </a:lnTo>
                <a:lnTo>
                  <a:pt x="155425" y="53603"/>
                </a:lnTo>
                <a:lnTo>
                  <a:pt x="160425" y="60722"/>
                </a:lnTo>
                <a:lnTo>
                  <a:pt x="164999" y="80405"/>
                </a:lnTo>
                <a:lnTo>
                  <a:pt x="164999" y="305544"/>
                </a:lnTo>
                <a:lnTo>
                  <a:pt x="159677" y="310907"/>
                </a:lnTo>
                <a:close/>
              </a:path>
              <a:path w="165100" h="611504">
                <a:moveTo>
                  <a:pt x="111773" y="439558"/>
                </a:moveTo>
                <a:lnTo>
                  <a:pt x="85160" y="439558"/>
                </a:lnTo>
                <a:lnTo>
                  <a:pt x="85160" y="268023"/>
                </a:lnTo>
                <a:lnTo>
                  <a:pt x="111773" y="268023"/>
                </a:lnTo>
                <a:lnTo>
                  <a:pt x="111773" y="439558"/>
                </a:lnTo>
                <a:close/>
              </a:path>
              <a:path w="165100" h="611504">
                <a:moveTo>
                  <a:pt x="79836" y="552133"/>
                </a:moveTo>
                <a:lnTo>
                  <a:pt x="53224" y="552133"/>
                </a:lnTo>
                <a:lnTo>
                  <a:pt x="79838" y="466360"/>
                </a:lnTo>
                <a:lnTo>
                  <a:pt x="111773" y="466360"/>
                </a:lnTo>
                <a:lnTo>
                  <a:pt x="106450" y="471723"/>
                </a:lnTo>
                <a:lnTo>
                  <a:pt x="79836" y="552133"/>
                </a:lnTo>
                <a:close/>
              </a:path>
            </a:pathLst>
          </a:custGeom>
          <a:solidFill>
            <a:srgbClr val="000000"/>
          </a:solidFill>
        </p:spPr>
        <p:txBody>
          <a:bodyPr wrap="square" lIns="0" tIns="0" rIns="0" bIns="0" rtlCol="0"/>
          <a:lstStyle/>
          <a:p>
            <a:endParaRPr/>
          </a:p>
        </p:txBody>
      </p:sp>
      <p:sp>
        <p:nvSpPr>
          <p:cNvPr id="15" name="object 15"/>
          <p:cNvSpPr/>
          <p:nvPr/>
        </p:nvSpPr>
        <p:spPr>
          <a:xfrm>
            <a:off x="7613194" y="3991598"/>
            <a:ext cx="827405" cy="2009775"/>
          </a:xfrm>
          <a:custGeom>
            <a:avLst/>
            <a:gdLst/>
            <a:ahLst/>
            <a:cxnLst/>
            <a:rect l="l" t="t" r="r" b="b"/>
            <a:pathLst>
              <a:path w="827404" h="2009775">
                <a:moveTo>
                  <a:pt x="265099" y="293077"/>
                </a:moveTo>
                <a:lnTo>
                  <a:pt x="259524" y="268439"/>
                </a:lnTo>
                <a:lnTo>
                  <a:pt x="244436" y="248843"/>
                </a:lnTo>
                <a:lnTo>
                  <a:pt x="239776" y="244881"/>
                </a:lnTo>
                <a:lnTo>
                  <a:pt x="239776" y="295084"/>
                </a:lnTo>
                <a:lnTo>
                  <a:pt x="237363" y="310261"/>
                </a:lnTo>
                <a:lnTo>
                  <a:pt x="228447" y="323913"/>
                </a:lnTo>
                <a:lnTo>
                  <a:pt x="215531" y="336067"/>
                </a:lnTo>
                <a:lnTo>
                  <a:pt x="201117" y="340664"/>
                </a:lnTo>
                <a:lnTo>
                  <a:pt x="185699" y="338239"/>
                </a:lnTo>
                <a:lnTo>
                  <a:pt x="100469" y="270281"/>
                </a:lnTo>
                <a:lnTo>
                  <a:pt x="89801" y="243471"/>
                </a:lnTo>
                <a:lnTo>
                  <a:pt x="89979" y="235432"/>
                </a:lnTo>
                <a:lnTo>
                  <a:pt x="111798" y="203936"/>
                </a:lnTo>
                <a:lnTo>
                  <a:pt x="127127" y="200583"/>
                </a:lnTo>
                <a:lnTo>
                  <a:pt x="135051" y="198399"/>
                </a:lnTo>
                <a:lnTo>
                  <a:pt x="142468" y="199237"/>
                </a:lnTo>
                <a:lnTo>
                  <a:pt x="148882" y="202095"/>
                </a:lnTo>
                <a:lnTo>
                  <a:pt x="153797" y="205943"/>
                </a:lnTo>
                <a:lnTo>
                  <a:pt x="223113" y="270281"/>
                </a:lnTo>
                <a:lnTo>
                  <a:pt x="235191" y="280924"/>
                </a:lnTo>
                <a:lnTo>
                  <a:pt x="239776" y="295084"/>
                </a:lnTo>
                <a:lnTo>
                  <a:pt x="239776" y="244881"/>
                </a:lnTo>
                <a:lnTo>
                  <a:pt x="185166" y="198399"/>
                </a:lnTo>
                <a:lnTo>
                  <a:pt x="144373" y="174777"/>
                </a:lnTo>
                <a:lnTo>
                  <a:pt x="132461" y="173774"/>
                </a:lnTo>
                <a:lnTo>
                  <a:pt x="132461" y="146964"/>
                </a:lnTo>
                <a:lnTo>
                  <a:pt x="63144" y="125514"/>
                </a:lnTo>
                <a:lnTo>
                  <a:pt x="45402" y="114706"/>
                </a:lnTo>
                <a:lnTo>
                  <a:pt x="33159" y="99377"/>
                </a:lnTo>
                <a:lnTo>
                  <a:pt x="27901" y="81026"/>
                </a:lnTo>
                <a:lnTo>
                  <a:pt x="31153" y="61163"/>
                </a:lnTo>
                <a:lnTo>
                  <a:pt x="38823" y="44069"/>
                </a:lnTo>
                <a:lnTo>
                  <a:pt x="52489" y="33020"/>
                </a:lnTo>
                <a:lnTo>
                  <a:pt x="70142" y="27990"/>
                </a:lnTo>
                <a:lnTo>
                  <a:pt x="89801" y="28994"/>
                </a:lnTo>
                <a:lnTo>
                  <a:pt x="132461" y="39712"/>
                </a:lnTo>
                <a:lnTo>
                  <a:pt x="132461" y="27990"/>
                </a:lnTo>
                <a:lnTo>
                  <a:pt x="132461" y="12903"/>
                </a:lnTo>
                <a:lnTo>
                  <a:pt x="95148" y="2184"/>
                </a:lnTo>
                <a:lnTo>
                  <a:pt x="66725" y="0"/>
                </a:lnTo>
                <a:lnTo>
                  <a:pt x="39814" y="8890"/>
                </a:lnTo>
                <a:lnTo>
                  <a:pt x="17907" y="27813"/>
                </a:lnTo>
                <a:lnTo>
                  <a:pt x="4495" y="55803"/>
                </a:lnTo>
                <a:lnTo>
                  <a:pt x="0" y="84366"/>
                </a:lnTo>
                <a:lnTo>
                  <a:pt x="8496" y="111429"/>
                </a:lnTo>
                <a:lnTo>
                  <a:pt x="26987" y="133464"/>
                </a:lnTo>
                <a:lnTo>
                  <a:pt x="52489" y="146964"/>
                </a:lnTo>
                <a:lnTo>
                  <a:pt x="127127" y="173774"/>
                </a:lnTo>
                <a:lnTo>
                  <a:pt x="121805" y="173774"/>
                </a:lnTo>
                <a:lnTo>
                  <a:pt x="79146" y="195224"/>
                </a:lnTo>
                <a:lnTo>
                  <a:pt x="61899" y="230657"/>
                </a:lnTo>
                <a:lnTo>
                  <a:pt x="63144" y="243471"/>
                </a:lnTo>
                <a:lnTo>
                  <a:pt x="76644" y="282689"/>
                </a:lnTo>
                <a:lnTo>
                  <a:pt x="121805" y="318554"/>
                </a:lnTo>
                <a:lnTo>
                  <a:pt x="109893" y="322745"/>
                </a:lnTo>
                <a:lnTo>
                  <a:pt x="79146" y="345363"/>
                </a:lnTo>
                <a:lnTo>
                  <a:pt x="61899" y="380796"/>
                </a:lnTo>
                <a:lnTo>
                  <a:pt x="63144" y="393623"/>
                </a:lnTo>
                <a:lnTo>
                  <a:pt x="76644" y="429818"/>
                </a:lnTo>
                <a:lnTo>
                  <a:pt x="111137" y="463334"/>
                </a:lnTo>
                <a:lnTo>
                  <a:pt x="103136" y="465086"/>
                </a:lnTo>
                <a:lnTo>
                  <a:pt x="95135" y="469366"/>
                </a:lnTo>
                <a:lnTo>
                  <a:pt x="87147" y="474637"/>
                </a:lnTo>
                <a:lnTo>
                  <a:pt x="79146" y="479412"/>
                </a:lnTo>
                <a:lnTo>
                  <a:pt x="72199" y="491401"/>
                </a:lnTo>
                <a:lnTo>
                  <a:pt x="67144" y="503542"/>
                </a:lnTo>
                <a:lnTo>
                  <a:pt x="64147" y="515607"/>
                </a:lnTo>
                <a:lnTo>
                  <a:pt x="63144" y="527672"/>
                </a:lnTo>
                <a:lnTo>
                  <a:pt x="67233" y="539661"/>
                </a:lnTo>
                <a:lnTo>
                  <a:pt x="132461" y="613473"/>
                </a:lnTo>
                <a:lnTo>
                  <a:pt x="175120" y="629564"/>
                </a:lnTo>
                <a:lnTo>
                  <a:pt x="190119" y="627710"/>
                </a:lnTo>
                <a:lnTo>
                  <a:pt x="203111" y="622858"/>
                </a:lnTo>
                <a:lnTo>
                  <a:pt x="214109" y="615988"/>
                </a:lnTo>
                <a:lnTo>
                  <a:pt x="223113" y="608114"/>
                </a:lnTo>
                <a:lnTo>
                  <a:pt x="226656" y="601408"/>
                </a:lnTo>
                <a:lnTo>
                  <a:pt x="235026" y="585571"/>
                </a:lnTo>
                <a:lnTo>
                  <a:pt x="238442" y="560514"/>
                </a:lnTo>
                <a:lnTo>
                  <a:pt x="232854" y="536473"/>
                </a:lnTo>
                <a:lnTo>
                  <a:pt x="217779" y="516953"/>
                </a:lnTo>
                <a:lnTo>
                  <a:pt x="213779" y="513740"/>
                </a:lnTo>
                <a:lnTo>
                  <a:pt x="213779" y="562521"/>
                </a:lnTo>
                <a:lnTo>
                  <a:pt x="210781" y="576097"/>
                </a:lnTo>
                <a:lnTo>
                  <a:pt x="201777" y="586663"/>
                </a:lnTo>
                <a:lnTo>
                  <a:pt x="192036" y="596544"/>
                </a:lnTo>
                <a:lnTo>
                  <a:pt x="179793" y="601408"/>
                </a:lnTo>
                <a:lnTo>
                  <a:pt x="166535" y="600227"/>
                </a:lnTo>
                <a:lnTo>
                  <a:pt x="153797" y="592023"/>
                </a:lnTo>
                <a:lnTo>
                  <a:pt x="105803" y="549122"/>
                </a:lnTo>
                <a:lnTo>
                  <a:pt x="99555" y="545020"/>
                </a:lnTo>
                <a:lnTo>
                  <a:pt x="95808" y="540410"/>
                </a:lnTo>
                <a:lnTo>
                  <a:pt x="93052" y="534797"/>
                </a:lnTo>
                <a:lnTo>
                  <a:pt x="89801" y="527672"/>
                </a:lnTo>
                <a:lnTo>
                  <a:pt x="90728" y="519709"/>
                </a:lnTo>
                <a:lnTo>
                  <a:pt x="127139" y="488124"/>
                </a:lnTo>
                <a:lnTo>
                  <a:pt x="140970" y="489559"/>
                </a:lnTo>
                <a:lnTo>
                  <a:pt x="153797" y="495503"/>
                </a:lnTo>
                <a:lnTo>
                  <a:pt x="201777" y="538403"/>
                </a:lnTo>
                <a:lnTo>
                  <a:pt x="210781" y="548957"/>
                </a:lnTo>
                <a:lnTo>
                  <a:pt x="213779" y="562521"/>
                </a:lnTo>
                <a:lnTo>
                  <a:pt x="213779" y="513740"/>
                </a:lnTo>
                <a:lnTo>
                  <a:pt x="191122" y="495503"/>
                </a:lnTo>
                <a:lnTo>
                  <a:pt x="202196" y="491401"/>
                </a:lnTo>
                <a:lnTo>
                  <a:pt x="208991" y="488124"/>
                </a:lnTo>
                <a:lnTo>
                  <a:pt x="211785" y="486791"/>
                </a:lnTo>
                <a:lnTo>
                  <a:pt x="220357" y="481177"/>
                </a:lnTo>
                <a:lnTo>
                  <a:pt x="228447" y="474052"/>
                </a:lnTo>
                <a:lnTo>
                  <a:pt x="230289" y="470865"/>
                </a:lnTo>
                <a:lnTo>
                  <a:pt x="235445" y="461987"/>
                </a:lnTo>
                <a:lnTo>
                  <a:pt x="240436" y="449922"/>
                </a:lnTo>
                <a:lnTo>
                  <a:pt x="243446" y="437857"/>
                </a:lnTo>
                <a:lnTo>
                  <a:pt x="244436" y="425792"/>
                </a:lnTo>
                <a:lnTo>
                  <a:pt x="242608" y="410718"/>
                </a:lnTo>
                <a:lnTo>
                  <a:pt x="237769" y="397637"/>
                </a:lnTo>
                <a:lnTo>
                  <a:pt x="230936" y="386588"/>
                </a:lnTo>
                <a:lnTo>
                  <a:pt x="223113" y="377532"/>
                </a:lnTo>
                <a:lnTo>
                  <a:pt x="217779" y="373964"/>
                </a:lnTo>
                <a:lnTo>
                  <a:pt x="217779" y="425792"/>
                </a:lnTo>
                <a:lnTo>
                  <a:pt x="216865" y="433832"/>
                </a:lnTo>
                <a:lnTo>
                  <a:pt x="188366" y="467766"/>
                </a:lnTo>
                <a:lnTo>
                  <a:pt x="180454" y="468693"/>
                </a:lnTo>
                <a:lnTo>
                  <a:pt x="172453" y="470865"/>
                </a:lnTo>
                <a:lnTo>
                  <a:pt x="100469" y="420433"/>
                </a:lnTo>
                <a:lnTo>
                  <a:pt x="96558" y="413232"/>
                </a:lnTo>
                <a:lnTo>
                  <a:pt x="93141" y="407022"/>
                </a:lnTo>
                <a:lnTo>
                  <a:pt x="90728" y="400824"/>
                </a:lnTo>
                <a:lnTo>
                  <a:pt x="89801" y="393623"/>
                </a:lnTo>
                <a:lnTo>
                  <a:pt x="89979" y="385572"/>
                </a:lnTo>
                <a:lnTo>
                  <a:pt x="91135" y="377532"/>
                </a:lnTo>
                <a:lnTo>
                  <a:pt x="94310" y="369493"/>
                </a:lnTo>
                <a:lnTo>
                  <a:pt x="100469" y="361442"/>
                </a:lnTo>
                <a:lnTo>
                  <a:pt x="105384" y="354406"/>
                </a:lnTo>
                <a:lnTo>
                  <a:pt x="111798" y="349377"/>
                </a:lnTo>
                <a:lnTo>
                  <a:pt x="119214" y="346367"/>
                </a:lnTo>
                <a:lnTo>
                  <a:pt x="127127" y="345363"/>
                </a:lnTo>
                <a:lnTo>
                  <a:pt x="135051" y="346278"/>
                </a:lnTo>
                <a:lnTo>
                  <a:pt x="142468" y="348716"/>
                </a:lnTo>
                <a:lnTo>
                  <a:pt x="148882" y="352145"/>
                </a:lnTo>
                <a:lnTo>
                  <a:pt x="153797" y="356082"/>
                </a:lnTo>
                <a:lnTo>
                  <a:pt x="201777" y="398983"/>
                </a:lnTo>
                <a:lnTo>
                  <a:pt x="208775" y="403923"/>
                </a:lnTo>
                <a:lnTo>
                  <a:pt x="213779" y="410375"/>
                </a:lnTo>
                <a:lnTo>
                  <a:pt x="216776" y="417830"/>
                </a:lnTo>
                <a:lnTo>
                  <a:pt x="217779" y="425792"/>
                </a:lnTo>
                <a:lnTo>
                  <a:pt x="217779" y="373964"/>
                </a:lnTo>
                <a:lnTo>
                  <a:pt x="207111" y="366814"/>
                </a:lnTo>
                <a:lnTo>
                  <a:pt x="219024" y="364972"/>
                </a:lnTo>
                <a:lnTo>
                  <a:pt x="230441" y="360108"/>
                </a:lnTo>
                <a:lnTo>
                  <a:pt x="240855" y="353237"/>
                </a:lnTo>
                <a:lnTo>
                  <a:pt x="249770" y="345363"/>
                </a:lnTo>
                <a:lnTo>
                  <a:pt x="251955" y="340664"/>
                </a:lnTo>
                <a:lnTo>
                  <a:pt x="261683" y="319722"/>
                </a:lnTo>
                <a:lnTo>
                  <a:pt x="265099" y="293077"/>
                </a:lnTo>
                <a:close/>
              </a:path>
              <a:path w="827404" h="2009775">
                <a:moveTo>
                  <a:pt x="383806" y="1145311"/>
                </a:moveTo>
                <a:lnTo>
                  <a:pt x="381000" y="1134364"/>
                </a:lnTo>
                <a:lnTo>
                  <a:pt x="373634" y="1125931"/>
                </a:lnTo>
                <a:lnTo>
                  <a:pt x="363207" y="1120508"/>
                </a:lnTo>
                <a:lnTo>
                  <a:pt x="356679" y="1119454"/>
                </a:lnTo>
                <a:lnTo>
                  <a:pt x="356679" y="1145311"/>
                </a:lnTo>
                <a:lnTo>
                  <a:pt x="356679" y="1150658"/>
                </a:lnTo>
                <a:lnTo>
                  <a:pt x="345821" y="1150658"/>
                </a:lnTo>
                <a:lnTo>
                  <a:pt x="345821" y="1145311"/>
                </a:lnTo>
                <a:lnTo>
                  <a:pt x="356679" y="1145311"/>
                </a:lnTo>
                <a:lnTo>
                  <a:pt x="356679" y="1119454"/>
                </a:lnTo>
                <a:lnTo>
                  <a:pt x="321500" y="1134364"/>
                </a:lnTo>
                <a:lnTo>
                  <a:pt x="318706" y="1145311"/>
                </a:lnTo>
                <a:lnTo>
                  <a:pt x="321500" y="1159344"/>
                </a:lnTo>
                <a:lnTo>
                  <a:pt x="328866" y="1169365"/>
                </a:lnTo>
                <a:lnTo>
                  <a:pt x="339293" y="1175385"/>
                </a:lnTo>
                <a:lnTo>
                  <a:pt x="351256" y="1177378"/>
                </a:lnTo>
                <a:lnTo>
                  <a:pt x="363207" y="1175385"/>
                </a:lnTo>
                <a:lnTo>
                  <a:pt x="373634" y="1169365"/>
                </a:lnTo>
                <a:lnTo>
                  <a:pt x="381000" y="1159344"/>
                </a:lnTo>
                <a:lnTo>
                  <a:pt x="382739" y="1150658"/>
                </a:lnTo>
                <a:lnTo>
                  <a:pt x="383806" y="1145311"/>
                </a:lnTo>
                <a:close/>
              </a:path>
              <a:path w="827404" h="2009775">
                <a:moveTo>
                  <a:pt x="826808" y="1010653"/>
                </a:moveTo>
                <a:lnTo>
                  <a:pt x="821474" y="1005281"/>
                </a:lnTo>
                <a:lnTo>
                  <a:pt x="800112" y="1005281"/>
                </a:lnTo>
                <a:lnTo>
                  <a:pt x="800112" y="1032116"/>
                </a:lnTo>
                <a:lnTo>
                  <a:pt x="800112" y="1262951"/>
                </a:lnTo>
                <a:lnTo>
                  <a:pt x="255485" y="1262951"/>
                </a:lnTo>
                <a:lnTo>
                  <a:pt x="255485" y="1032116"/>
                </a:lnTo>
                <a:lnTo>
                  <a:pt x="800112" y="1032116"/>
                </a:lnTo>
                <a:lnTo>
                  <a:pt x="800112" y="1005281"/>
                </a:lnTo>
                <a:lnTo>
                  <a:pt x="741375" y="1005281"/>
                </a:lnTo>
                <a:lnTo>
                  <a:pt x="741375" y="812012"/>
                </a:lnTo>
                <a:lnTo>
                  <a:pt x="810793" y="597293"/>
                </a:lnTo>
                <a:lnTo>
                  <a:pt x="813790" y="584288"/>
                </a:lnTo>
                <a:lnTo>
                  <a:pt x="814793" y="569785"/>
                </a:lnTo>
                <a:lnTo>
                  <a:pt x="813790" y="554266"/>
                </a:lnTo>
                <a:lnTo>
                  <a:pt x="810793" y="538238"/>
                </a:lnTo>
                <a:lnTo>
                  <a:pt x="693902" y="114147"/>
                </a:lnTo>
                <a:lnTo>
                  <a:pt x="687984" y="92671"/>
                </a:lnTo>
                <a:lnTo>
                  <a:pt x="677303" y="81953"/>
                </a:lnTo>
                <a:lnTo>
                  <a:pt x="671969" y="81953"/>
                </a:lnTo>
                <a:lnTo>
                  <a:pt x="624662" y="100063"/>
                </a:lnTo>
                <a:lnTo>
                  <a:pt x="591705" y="141579"/>
                </a:lnTo>
                <a:lnTo>
                  <a:pt x="580021" y="195757"/>
                </a:lnTo>
                <a:lnTo>
                  <a:pt x="581190" y="226885"/>
                </a:lnTo>
                <a:lnTo>
                  <a:pt x="592340" y="293662"/>
                </a:lnTo>
                <a:lnTo>
                  <a:pt x="605028" y="355295"/>
                </a:lnTo>
                <a:lnTo>
                  <a:pt x="616953" y="406615"/>
                </a:lnTo>
                <a:lnTo>
                  <a:pt x="625792" y="442468"/>
                </a:lnTo>
                <a:lnTo>
                  <a:pt x="629246" y="457720"/>
                </a:lnTo>
                <a:lnTo>
                  <a:pt x="639927" y="468452"/>
                </a:lnTo>
                <a:lnTo>
                  <a:pt x="645261" y="463080"/>
                </a:lnTo>
                <a:lnTo>
                  <a:pt x="655942" y="463080"/>
                </a:lnTo>
                <a:lnTo>
                  <a:pt x="655942" y="446976"/>
                </a:lnTo>
                <a:lnTo>
                  <a:pt x="650697" y="427596"/>
                </a:lnTo>
                <a:lnTo>
                  <a:pt x="637921" y="376516"/>
                </a:lnTo>
                <a:lnTo>
                  <a:pt x="622160" y="304304"/>
                </a:lnTo>
                <a:lnTo>
                  <a:pt x="607885" y="221513"/>
                </a:lnTo>
                <a:lnTo>
                  <a:pt x="605891" y="195338"/>
                </a:lnTo>
                <a:lnTo>
                  <a:pt x="607885" y="173189"/>
                </a:lnTo>
                <a:lnTo>
                  <a:pt x="635838" y="129997"/>
                </a:lnTo>
                <a:lnTo>
                  <a:pt x="666623" y="114147"/>
                </a:lnTo>
                <a:lnTo>
                  <a:pt x="784098" y="543610"/>
                </a:lnTo>
                <a:lnTo>
                  <a:pt x="787095" y="555688"/>
                </a:lnTo>
                <a:lnTo>
                  <a:pt x="788098" y="567766"/>
                </a:lnTo>
                <a:lnTo>
                  <a:pt x="787095" y="579843"/>
                </a:lnTo>
                <a:lnTo>
                  <a:pt x="784098" y="591921"/>
                </a:lnTo>
                <a:lnTo>
                  <a:pt x="714679" y="806653"/>
                </a:lnTo>
                <a:lnTo>
                  <a:pt x="714679" y="1005281"/>
                </a:lnTo>
                <a:lnTo>
                  <a:pt x="356933" y="1005281"/>
                </a:lnTo>
                <a:lnTo>
                  <a:pt x="356933" y="914019"/>
                </a:lnTo>
                <a:lnTo>
                  <a:pt x="212763" y="720763"/>
                </a:lnTo>
                <a:lnTo>
                  <a:pt x="200748" y="719759"/>
                </a:lnTo>
                <a:lnTo>
                  <a:pt x="188734" y="716737"/>
                </a:lnTo>
                <a:lnTo>
                  <a:pt x="176733" y="711695"/>
                </a:lnTo>
                <a:lnTo>
                  <a:pt x="164719" y="704659"/>
                </a:lnTo>
                <a:lnTo>
                  <a:pt x="330238" y="924763"/>
                </a:lnTo>
                <a:lnTo>
                  <a:pt x="330238" y="1005281"/>
                </a:lnTo>
                <a:lnTo>
                  <a:pt x="234124" y="1005281"/>
                </a:lnTo>
                <a:lnTo>
                  <a:pt x="228777" y="1010653"/>
                </a:lnTo>
                <a:lnTo>
                  <a:pt x="228777" y="2009152"/>
                </a:lnTo>
                <a:lnTo>
                  <a:pt x="255485" y="2009152"/>
                </a:lnTo>
                <a:lnTo>
                  <a:pt x="255485" y="1289786"/>
                </a:lnTo>
                <a:lnTo>
                  <a:pt x="800112" y="1289786"/>
                </a:lnTo>
                <a:lnTo>
                  <a:pt x="800112" y="2009152"/>
                </a:lnTo>
                <a:lnTo>
                  <a:pt x="826808" y="2009152"/>
                </a:lnTo>
                <a:lnTo>
                  <a:pt x="826808" y="1289786"/>
                </a:lnTo>
                <a:lnTo>
                  <a:pt x="826808" y="1262951"/>
                </a:lnTo>
                <a:lnTo>
                  <a:pt x="826808" y="1032116"/>
                </a:lnTo>
                <a:lnTo>
                  <a:pt x="826808" y="1010653"/>
                </a:lnTo>
                <a:close/>
              </a:path>
            </a:pathLst>
          </a:custGeom>
          <a:solidFill>
            <a:srgbClr val="000000"/>
          </a:solidFill>
        </p:spPr>
        <p:txBody>
          <a:bodyPr wrap="square" lIns="0" tIns="0" rIns="0" bIns="0" rtlCol="0"/>
          <a:lstStyle/>
          <a:p>
            <a:endParaRPr/>
          </a:p>
        </p:txBody>
      </p:sp>
      <p:sp>
        <p:nvSpPr>
          <p:cNvPr id="16" name="object 16"/>
          <p:cNvSpPr/>
          <p:nvPr/>
        </p:nvSpPr>
        <p:spPr>
          <a:xfrm>
            <a:off x="7882763" y="2070100"/>
            <a:ext cx="187325" cy="401955"/>
          </a:xfrm>
          <a:custGeom>
            <a:avLst/>
            <a:gdLst/>
            <a:ahLst/>
            <a:cxnLst/>
            <a:rect l="l" t="t" r="r" b="b"/>
            <a:pathLst>
              <a:path w="187325" h="401955">
                <a:moveTo>
                  <a:pt x="85610" y="337426"/>
                </a:moveTo>
                <a:lnTo>
                  <a:pt x="80302" y="331876"/>
                </a:lnTo>
                <a:lnTo>
                  <a:pt x="69710" y="331876"/>
                </a:lnTo>
                <a:lnTo>
                  <a:pt x="69710" y="365175"/>
                </a:lnTo>
                <a:lnTo>
                  <a:pt x="80302" y="365175"/>
                </a:lnTo>
                <a:lnTo>
                  <a:pt x="85610" y="359625"/>
                </a:lnTo>
                <a:lnTo>
                  <a:pt x="85610" y="337426"/>
                </a:lnTo>
                <a:close/>
              </a:path>
              <a:path w="187325" h="401955">
                <a:moveTo>
                  <a:pt x="117360" y="337426"/>
                </a:moveTo>
                <a:lnTo>
                  <a:pt x="112052" y="331876"/>
                </a:lnTo>
                <a:lnTo>
                  <a:pt x="106756" y="331876"/>
                </a:lnTo>
                <a:lnTo>
                  <a:pt x="101460" y="337426"/>
                </a:lnTo>
                <a:lnTo>
                  <a:pt x="101460" y="359625"/>
                </a:lnTo>
                <a:lnTo>
                  <a:pt x="106756" y="365175"/>
                </a:lnTo>
                <a:lnTo>
                  <a:pt x="112052" y="365175"/>
                </a:lnTo>
                <a:lnTo>
                  <a:pt x="117360" y="359625"/>
                </a:lnTo>
                <a:lnTo>
                  <a:pt x="117360" y="337426"/>
                </a:lnTo>
                <a:close/>
              </a:path>
              <a:path w="187325" h="401955">
                <a:moveTo>
                  <a:pt x="144348" y="251510"/>
                </a:moveTo>
                <a:lnTo>
                  <a:pt x="138988" y="246113"/>
                </a:lnTo>
                <a:lnTo>
                  <a:pt x="47993" y="246113"/>
                </a:lnTo>
                <a:lnTo>
                  <a:pt x="42646" y="251510"/>
                </a:lnTo>
                <a:lnTo>
                  <a:pt x="42646" y="267703"/>
                </a:lnTo>
                <a:lnTo>
                  <a:pt x="47993" y="273100"/>
                </a:lnTo>
                <a:lnTo>
                  <a:pt x="53352" y="273100"/>
                </a:lnTo>
                <a:lnTo>
                  <a:pt x="138988" y="273100"/>
                </a:lnTo>
                <a:lnTo>
                  <a:pt x="144348" y="267703"/>
                </a:lnTo>
                <a:lnTo>
                  <a:pt x="144348" y="251510"/>
                </a:lnTo>
                <a:close/>
              </a:path>
              <a:path w="187325" h="401955">
                <a:moveTo>
                  <a:pt x="187210" y="74980"/>
                </a:moveTo>
                <a:lnTo>
                  <a:pt x="181521" y="45186"/>
                </a:lnTo>
                <a:lnTo>
                  <a:pt x="165811" y="21412"/>
                </a:lnTo>
                <a:lnTo>
                  <a:pt x="160464" y="17881"/>
                </a:lnTo>
                <a:lnTo>
                  <a:pt x="160464" y="74980"/>
                </a:lnTo>
                <a:lnTo>
                  <a:pt x="160464" y="294576"/>
                </a:lnTo>
                <a:lnTo>
                  <a:pt x="128371" y="294576"/>
                </a:lnTo>
                <a:lnTo>
                  <a:pt x="128371" y="321348"/>
                </a:lnTo>
                <a:lnTo>
                  <a:pt x="128371" y="374916"/>
                </a:lnTo>
                <a:lnTo>
                  <a:pt x="58839" y="374916"/>
                </a:lnTo>
                <a:lnTo>
                  <a:pt x="58839" y="321348"/>
                </a:lnTo>
                <a:lnTo>
                  <a:pt x="128371" y="321348"/>
                </a:lnTo>
                <a:lnTo>
                  <a:pt x="128371" y="294576"/>
                </a:lnTo>
                <a:lnTo>
                  <a:pt x="26746" y="294576"/>
                </a:lnTo>
                <a:lnTo>
                  <a:pt x="26746" y="74980"/>
                </a:lnTo>
                <a:lnTo>
                  <a:pt x="30505" y="55308"/>
                </a:lnTo>
                <a:lnTo>
                  <a:pt x="40792" y="38150"/>
                </a:lnTo>
                <a:lnTo>
                  <a:pt x="56083" y="26022"/>
                </a:lnTo>
                <a:lnTo>
                  <a:pt x="74891" y="21412"/>
                </a:lnTo>
                <a:lnTo>
                  <a:pt x="112331" y="21412"/>
                </a:lnTo>
                <a:lnTo>
                  <a:pt x="131127" y="26022"/>
                </a:lnTo>
                <a:lnTo>
                  <a:pt x="146418" y="38150"/>
                </a:lnTo>
                <a:lnTo>
                  <a:pt x="156705" y="55308"/>
                </a:lnTo>
                <a:lnTo>
                  <a:pt x="160464" y="74980"/>
                </a:lnTo>
                <a:lnTo>
                  <a:pt x="160464" y="17881"/>
                </a:lnTo>
                <a:lnTo>
                  <a:pt x="142074" y="5689"/>
                </a:lnTo>
                <a:lnTo>
                  <a:pt x="112331" y="0"/>
                </a:lnTo>
                <a:lnTo>
                  <a:pt x="74891" y="0"/>
                </a:lnTo>
                <a:lnTo>
                  <a:pt x="45135" y="5689"/>
                </a:lnTo>
                <a:lnTo>
                  <a:pt x="21399" y="21412"/>
                </a:lnTo>
                <a:lnTo>
                  <a:pt x="5689" y="45186"/>
                </a:lnTo>
                <a:lnTo>
                  <a:pt x="0" y="74980"/>
                </a:lnTo>
                <a:lnTo>
                  <a:pt x="0" y="316001"/>
                </a:lnTo>
                <a:lnTo>
                  <a:pt x="5359" y="321348"/>
                </a:lnTo>
                <a:lnTo>
                  <a:pt x="32092" y="321348"/>
                </a:lnTo>
                <a:lnTo>
                  <a:pt x="32092" y="396341"/>
                </a:lnTo>
                <a:lnTo>
                  <a:pt x="37439" y="401688"/>
                </a:lnTo>
                <a:lnTo>
                  <a:pt x="149771" y="401688"/>
                </a:lnTo>
                <a:lnTo>
                  <a:pt x="155117" y="396341"/>
                </a:lnTo>
                <a:lnTo>
                  <a:pt x="155117" y="374916"/>
                </a:lnTo>
                <a:lnTo>
                  <a:pt x="155117" y="321348"/>
                </a:lnTo>
                <a:lnTo>
                  <a:pt x="181864" y="321348"/>
                </a:lnTo>
                <a:lnTo>
                  <a:pt x="187210" y="316001"/>
                </a:lnTo>
                <a:lnTo>
                  <a:pt x="187210" y="294576"/>
                </a:lnTo>
                <a:lnTo>
                  <a:pt x="187210" y="74980"/>
                </a:lnTo>
                <a:close/>
              </a:path>
            </a:pathLst>
          </a:custGeom>
          <a:solidFill>
            <a:srgbClr val="000000"/>
          </a:solidFill>
        </p:spPr>
        <p:txBody>
          <a:bodyPr wrap="square" lIns="0" tIns="0" rIns="0" bIns="0" rtlCol="0"/>
          <a:lstStyle/>
          <a:p>
            <a:endParaRPr/>
          </a:p>
        </p:txBody>
      </p:sp>
      <p:grpSp>
        <p:nvGrpSpPr>
          <p:cNvPr id="17" name="object 17"/>
          <p:cNvGrpSpPr/>
          <p:nvPr/>
        </p:nvGrpSpPr>
        <p:grpSpPr>
          <a:xfrm>
            <a:off x="6518888" y="857250"/>
            <a:ext cx="1160780" cy="2468880"/>
            <a:chOff x="6518888" y="0"/>
            <a:chExt cx="1160780" cy="2468880"/>
          </a:xfrm>
        </p:grpSpPr>
        <p:sp>
          <p:nvSpPr>
            <p:cNvPr id="18" name="object 18"/>
            <p:cNvSpPr/>
            <p:nvPr/>
          </p:nvSpPr>
          <p:spPr>
            <a:xfrm>
              <a:off x="6742849" y="1212824"/>
              <a:ext cx="936625" cy="1256030"/>
            </a:xfrm>
            <a:custGeom>
              <a:avLst/>
              <a:gdLst/>
              <a:ahLst/>
              <a:cxnLst/>
              <a:rect l="l" t="t" r="r" b="b"/>
              <a:pathLst>
                <a:path w="936625" h="1256030">
                  <a:moveTo>
                    <a:pt x="717524" y="482396"/>
                  </a:moveTo>
                  <a:lnTo>
                    <a:pt x="694982" y="447573"/>
                  </a:lnTo>
                  <a:lnTo>
                    <a:pt x="690803" y="446773"/>
                  </a:lnTo>
                  <a:lnTo>
                    <a:pt x="690803" y="477012"/>
                  </a:lnTo>
                  <a:lnTo>
                    <a:pt x="690803" y="487781"/>
                  </a:lnTo>
                  <a:lnTo>
                    <a:pt x="685457" y="493166"/>
                  </a:lnTo>
                  <a:lnTo>
                    <a:pt x="674776" y="493166"/>
                  </a:lnTo>
                  <a:lnTo>
                    <a:pt x="674776" y="471627"/>
                  </a:lnTo>
                  <a:lnTo>
                    <a:pt x="685457" y="471627"/>
                  </a:lnTo>
                  <a:lnTo>
                    <a:pt x="690803" y="477012"/>
                  </a:lnTo>
                  <a:lnTo>
                    <a:pt x="690803" y="446773"/>
                  </a:lnTo>
                  <a:lnTo>
                    <a:pt x="650811" y="467423"/>
                  </a:lnTo>
                  <a:lnTo>
                    <a:pt x="648055" y="482396"/>
                  </a:lnTo>
                  <a:lnTo>
                    <a:pt x="648055" y="493166"/>
                  </a:lnTo>
                  <a:lnTo>
                    <a:pt x="562571" y="563156"/>
                  </a:lnTo>
                  <a:lnTo>
                    <a:pt x="557225" y="563156"/>
                  </a:lnTo>
                  <a:lnTo>
                    <a:pt x="557225" y="590080"/>
                  </a:lnTo>
                  <a:lnTo>
                    <a:pt x="557225" y="600837"/>
                  </a:lnTo>
                  <a:lnTo>
                    <a:pt x="551878" y="606221"/>
                  </a:lnTo>
                  <a:lnTo>
                    <a:pt x="541185" y="606221"/>
                  </a:lnTo>
                  <a:lnTo>
                    <a:pt x="535851" y="600837"/>
                  </a:lnTo>
                  <a:lnTo>
                    <a:pt x="535851" y="590080"/>
                  </a:lnTo>
                  <a:lnTo>
                    <a:pt x="541185" y="584695"/>
                  </a:lnTo>
                  <a:lnTo>
                    <a:pt x="551878" y="584695"/>
                  </a:lnTo>
                  <a:lnTo>
                    <a:pt x="557225" y="590080"/>
                  </a:lnTo>
                  <a:lnTo>
                    <a:pt x="557225" y="563156"/>
                  </a:lnTo>
                  <a:lnTo>
                    <a:pt x="551878" y="557771"/>
                  </a:lnTo>
                  <a:lnTo>
                    <a:pt x="546531" y="557771"/>
                  </a:lnTo>
                  <a:lnTo>
                    <a:pt x="538607" y="558774"/>
                  </a:lnTo>
                  <a:lnTo>
                    <a:pt x="531177" y="561809"/>
                  </a:lnTo>
                  <a:lnTo>
                    <a:pt x="524738" y="566851"/>
                  </a:lnTo>
                  <a:lnTo>
                    <a:pt x="519811" y="573925"/>
                  </a:lnTo>
                  <a:lnTo>
                    <a:pt x="474929" y="557771"/>
                  </a:lnTo>
                  <a:lnTo>
                    <a:pt x="445008" y="547001"/>
                  </a:lnTo>
                  <a:lnTo>
                    <a:pt x="443725" y="541616"/>
                  </a:lnTo>
                  <a:lnTo>
                    <a:pt x="442175" y="535139"/>
                  </a:lnTo>
                  <a:lnTo>
                    <a:pt x="434327" y="524789"/>
                  </a:lnTo>
                  <a:lnTo>
                    <a:pt x="422465" y="517474"/>
                  </a:lnTo>
                  <a:lnTo>
                    <a:pt x="418299" y="516699"/>
                  </a:lnTo>
                  <a:lnTo>
                    <a:pt x="418299" y="547001"/>
                  </a:lnTo>
                  <a:lnTo>
                    <a:pt x="418299" y="557771"/>
                  </a:lnTo>
                  <a:lnTo>
                    <a:pt x="396925" y="557771"/>
                  </a:lnTo>
                  <a:lnTo>
                    <a:pt x="396925" y="547001"/>
                  </a:lnTo>
                  <a:lnTo>
                    <a:pt x="402259" y="541616"/>
                  </a:lnTo>
                  <a:lnTo>
                    <a:pt x="412953" y="541616"/>
                  </a:lnTo>
                  <a:lnTo>
                    <a:pt x="418299" y="547001"/>
                  </a:lnTo>
                  <a:lnTo>
                    <a:pt x="418299" y="516699"/>
                  </a:lnTo>
                  <a:lnTo>
                    <a:pt x="380885" y="525462"/>
                  </a:lnTo>
                  <a:lnTo>
                    <a:pt x="370205" y="552386"/>
                  </a:lnTo>
                  <a:lnTo>
                    <a:pt x="370205" y="557771"/>
                  </a:lnTo>
                  <a:lnTo>
                    <a:pt x="375551" y="563156"/>
                  </a:lnTo>
                  <a:lnTo>
                    <a:pt x="375551" y="568540"/>
                  </a:lnTo>
                  <a:lnTo>
                    <a:pt x="284708" y="676211"/>
                  </a:lnTo>
                  <a:lnTo>
                    <a:pt x="279361" y="676211"/>
                  </a:lnTo>
                  <a:lnTo>
                    <a:pt x="279361" y="703135"/>
                  </a:lnTo>
                  <a:lnTo>
                    <a:pt x="279361" y="719289"/>
                  </a:lnTo>
                  <a:lnTo>
                    <a:pt x="263334" y="719289"/>
                  </a:lnTo>
                  <a:lnTo>
                    <a:pt x="263334" y="703135"/>
                  </a:lnTo>
                  <a:lnTo>
                    <a:pt x="279361" y="703135"/>
                  </a:lnTo>
                  <a:lnTo>
                    <a:pt x="279361" y="676211"/>
                  </a:lnTo>
                  <a:lnTo>
                    <a:pt x="268681" y="676211"/>
                  </a:lnTo>
                  <a:lnTo>
                    <a:pt x="256908" y="679081"/>
                  </a:lnTo>
                  <a:lnTo>
                    <a:pt x="246634" y="686981"/>
                  </a:lnTo>
                  <a:lnTo>
                    <a:pt x="239369" y="698931"/>
                  </a:lnTo>
                  <a:lnTo>
                    <a:pt x="236613" y="713905"/>
                  </a:lnTo>
                  <a:lnTo>
                    <a:pt x="239369" y="725766"/>
                  </a:lnTo>
                  <a:lnTo>
                    <a:pt x="246634" y="736117"/>
                  </a:lnTo>
                  <a:lnTo>
                    <a:pt x="256908" y="743432"/>
                  </a:lnTo>
                  <a:lnTo>
                    <a:pt x="268681" y="746201"/>
                  </a:lnTo>
                  <a:lnTo>
                    <a:pt x="283540" y="743432"/>
                  </a:lnTo>
                  <a:lnTo>
                    <a:pt x="295402" y="736117"/>
                  </a:lnTo>
                  <a:lnTo>
                    <a:pt x="303250" y="725766"/>
                  </a:lnTo>
                  <a:lnTo>
                    <a:pt x="304800" y="719289"/>
                  </a:lnTo>
                  <a:lnTo>
                    <a:pt x="306082" y="713905"/>
                  </a:lnTo>
                  <a:lnTo>
                    <a:pt x="306082" y="703135"/>
                  </a:lnTo>
                  <a:lnTo>
                    <a:pt x="306082" y="697750"/>
                  </a:lnTo>
                  <a:lnTo>
                    <a:pt x="300736" y="692365"/>
                  </a:lnTo>
                  <a:lnTo>
                    <a:pt x="396925" y="584695"/>
                  </a:lnTo>
                  <a:lnTo>
                    <a:pt x="407606" y="584695"/>
                  </a:lnTo>
                  <a:lnTo>
                    <a:pt x="415544" y="583768"/>
                  </a:lnTo>
                  <a:lnTo>
                    <a:pt x="422973" y="581329"/>
                  </a:lnTo>
                  <a:lnTo>
                    <a:pt x="429399" y="577875"/>
                  </a:lnTo>
                  <a:lnTo>
                    <a:pt x="434327" y="573925"/>
                  </a:lnTo>
                  <a:lnTo>
                    <a:pt x="509130" y="595464"/>
                  </a:lnTo>
                  <a:lnTo>
                    <a:pt x="511962" y="610438"/>
                  </a:lnTo>
                  <a:lnTo>
                    <a:pt x="519811" y="622376"/>
                  </a:lnTo>
                  <a:lnTo>
                    <a:pt x="531672" y="630288"/>
                  </a:lnTo>
                  <a:lnTo>
                    <a:pt x="546531" y="633145"/>
                  </a:lnTo>
                  <a:lnTo>
                    <a:pt x="558304" y="630288"/>
                  </a:lnTo>
                  <a:lnTo>
                    <a:pt x="568579" y="622376"/>
                  </a:lnTo>
                  <a:lnTo>
                    <a:pt x="575843" y="610438"/>
                  </a:lnTo>
                  <a:lnTo>
                    <a:pt x="576618" y="606221"/>
                  </a:lnTo>
                  <a:lnTo>
                    <a:pt x="578599" y="595464"/>
                  </a:lnTo>
                  <a:lnTo>
                    <a:pt x="578599" y="584695"/>
                  </a:lnTo>
                  <a:lnTo>
                    <a:pt x="604901" y="563156"/>
                  </a:lnTo>
                  <a:lnTo>
                    <a:pt x="664083" y="514705"/>
                  </a:lnTo>
                  <a:lnTo>
                    <a:pt x="680123" y="514705"/>
                  </a:lnTo>
                  <a:lnTo>
                    <a:pt x="694982" y="511924"/>
                  </a:lnTo>
                  <a:lnTo>
                    <a:pt x="706831" y="504609"/>
                  </a:lnTo>
                  <a:lnTo>
                    <a:pt x="714679" y="494258"/>
                  </a:lnTo>
                  <a:lnTo>
                    <a:pt x="714946" y="493166"/>
                  </a:lnTo>
                  <a:lnTo>
                    <a:pt x="717524" y="482396"/>
                  </a:lnTo>
                  <a:close/>
                </a:path>
                <a:path w="936625" h="1256030">
                  <a:moveTo>
                    <a:pt x="749274" y="1029589"/>
                  </a:moveTo>
                  <a:lnTo>
                    <a:pt x="743927" y="1024039"/>
                  </a:lnTo>
                  <a:lnTo>
                    <a:pt x="738593" y="1024039"/>
                  </a:lnTo>
                  <a:lnTo>
                    <a:pt x="503809" y="1024039"/>
                  </a:lnTo>
                  <a:lnTo>
                    <a:pt x="498475" y="1029589"/>
                  </a:lnTo>
                  <a:lnTo>
                    <a:pt x="498475" y="1040688"/>
                  </a:lnTo>
                  <a:lnTo>
                    <a:pt x="503809" y="1046238"/>
                  </a:lnTo>
                  <a:lnTo>
                    <a:pt x="743927" y="1046238"/>
                  </a:lnTo>
                  <a:lnTo>
                    <a:pt x="749274" y="1040688"/>
                  </a:lnTo>
                  <a:lnTo>
                    <a:pt x="749274" y="1029589"/>
                  </a:lnTo>
                  <a:close/>
                </a:path>
                <a:path w="936625" h="1256030">
                  <a:moveTo>
                    <a:pt x="749274" y="943864"/>
                  </a:moveTo>
                  <a:lnTo>
                    <a:pt x="743927" y="938314"/>
                  </a:lnTo>
                  <a:lnTo>
                    <a:pt x="738593" y="938314"/>
                  </a:lnTo>
                  <a:lnTo>
                    <a:pt x="503809" y="938314"/>
                  </a:lnTo>
                  <a:lnTo>
                    <a:pt x="498475" y="943864"/>
                  </a:lnTo>
                  <a:lnTo>
                    <a:pt x="498475" y="954963"/>
                  </a:lnTo>
                  <a:lnTo>
                    <a:pt x="503809" y="960513"/>
                  </a:lnTo>
                  <a:lnTo>
                    <a:pt x="743927" y="960513"/>
                  </a:lnTo>
                  <a:lnTo>
                    <a:pt x="749274" y="954963"/>
                  </a:lnTo>
                  <a:lnTo>
                    <a:pt x="749274" y="943864"/>
                  </a:lnTo>
                  <a:close/>
                </a:path>
                <a:path w="936625" h="1256030">
                  <a:moveTo>
                    <a:pt x="749274" y="853198"/>
                  </a:moveTo>
                  <a:lnTo>
                    <a:pt x="743927" y="847788"/>
                  </a:lnTo>
                  <a:lnTo>
                    <a:pt x="738593" y="847788"/>
                  </a:lnTo>
                  <a:lnTo>
                    <a:pt x="503809" y="847788"/>
                  </a:lnTo>
                  <a:lnTo>
                    <a:pt x="498475" y="853198"/>
                  </a:lnTo>
                  <a:lnTo>
                    <a:pt x="498475" y="869391"/>
                  </a:lnTo>
                  <a:lnTo>
                    <a:pt x="503809" y="874788"/>
                  </a:lnTo>
                  <a:lnTo>
                    <a:pt x="743927" y="874788"/>
                  </a:lnTo>
                  <a:lnTo>
                    <a:pt x="749274" y="869391"/>
                  </a:lnTo>
                  <a:lnTo>
                    <a:pt x="749274" y="853198"/>
                  </a:lnTo>
                  <a:close/>
                </a:path>
                <a:path w="936625" h="1256030">
                  <a:moveTo>
                    <a:pt x="749274" y="197624"/>
                  </a:moveTo>
                  <a:lnTo>
                    <a:pt x="743927" y="192239"/>
                  </a:lnTo>
                  <a:lnTo>
                    <a:pt x="701167" y="192239"/>
                  </a:lnTo>
                  <a:lnTo>
                    <a:pt x="701167" y="219163"/>
                  </a:lnTo>
                  <a:lnTo>
                    <a:pt x="701167" y="305282"/>
                  </a:lnTo>
                  <a:lnTo>
                    <a:pt x="658406" y="305282"/>
                  </a:lnTo>
                  <a:lnTo>
                    <a:pt x="658406" y="219163"/>
                  </a:lnTo>
                  <a:lnTo>
                    <a:pt x="701167" y="219163"/>
                  </a:lnTo>
                  <a:lnTo>
                    <a:pt x="701167" y="192239"/>
                  </a:lnTo>
                  <a:lnTo>
                    <a:pt x="567550" y="192239"/>
                  </a:lnTo>
                  <a:lnTo>
                    <a:pt x="567550" y="219163"/>
                  </a:lnTo>
                  <a:lnTo>
                    <a:pt x="567550" y="423697"/>
                  </a:lnTo>
                  <a:lnTo>
                    <a:pt x="524789" y="423697"/>
                  </a:lnTo>
                  <a:lnTo>
                    <a:pt x="524789" y="219163"/>
                  </a:lnTo>
                  <a:lnTo>
                    <a:pt x="567550" y="219163"/>
                  </a:lnTo>
                  <a:lnTo>
                    <a:pt x="567550" y="192239"/>
                  </a:lnTo>
                  <a:lnTo>
                    <a:pt x="428574" y="192239"/>
                  </a:lnTo>
                  <a:lnTo>
                    <a:pt x="428574" y="219163"/>
                  </a:lnTo>
                  <a:lnTo>
                    <a:pt x="428574" y="375259"/>
                  </a:lnTo>
                  <a:lnTo>
                    <a:pt x="385813" y="375259"/>
                  </a:lnTo>
                  <a:lnTo>
                    <a:pt x="385813" y="219163"/>
                  </a:lnTo>
                  <a:lnTo>
                    <a:pt x="428574" y="219163"/>
                  </a:lnTo>
                  <a:lnTo>
                    <a:pt x="428574" y="192239"/>
                  </a:lnTo>
                  <a:lnTo>
                    <a:pt x="289610" y="192239"/>
                  </a:lnTo>
                  <a:lnTo>
                    <a:pt x="288696" y="200240"/>
                  </a:lnTo>
                  <a:lnTo>
                    <a:pt x="286270" y="207721"/>
                  </a:lnTo>
                  <a:lnTo>
                    <a:pt x="282841" y="214198"/>
                  </a:lnTo>
                  <a:lnTo>
                    <a:pt x="278917" y="219163"/>
                  </a:lnTo>
                  <a:lnTo>
                    <a:pt x="289610" y="219163"/>
                  </a:lnTo>
                  <a:lnTo>
                    <a:pt x="289610" y="536740"/>
                  </a:lnTo>
                  <a:lnTo>
                    <a:pt x="246849" y="536740"/>
                  </a:lnTo>
                  <a:lnTo>
                    <a:pt x="246849" y="246075"/>
                  </a:lnTo>
                  <a:lnTo>
                    <a:pt x="241503" y="246075"/>
                  </a:lnTo>
                  <a:lnTo>
                    <a:pt x="230822" y="251460"/>
                  </a:lnTo>
                  <a:lnTo>
                    <a:pt x="225475" y="251460"/>
                  </a:lnTo>
                  <a:lnTo>
                    <a:pt x="225475" y="558266"/>
                  </a:lnTo>
                  <a:lnTo>
                    <a:pt x="230822" y="563638"/>
                  </a:lnTo>
                  <a:lnTo>
                    <a:pt x="310984" y="563638"/>
                  </a:lnTo>
                  <a:lnTo>
                    <a:pt x="316331" y="558266"/>
                  </a:lnTo>
                  <a:lnTo>
                    <a:pt x="316331" y="536740"/>
                  </a:lnTo>
                  <a:lnTo>
                    <a:pt x="316331" y="219163"/>
                  </a:lnTo>
                  <a:lnTo>
                    <a:pt x="359092" y="219163"/>
                  </a:lnTo>
                  <a:lnTo>
                    <a:pt x="359092" y="396786"/>
                  </a:lnTo>
                  <a:lnTo>
                    <a:pt x="364439" y="402170"/>
                  </a:lnTo>
                  <a:lnTo>
                    <a:pt x="449961" y="402170"/>
                  </a:lnTo>
                  <a:lnTo>
                    <a:pt x="455307" y="396786"/>
                  </a:lnTo>
                  <a:lnTo>
                    <a:pt x="455307" y="375259"/>
                  </a:lnTo>
                  <a:lnTo>
                    <a:pt x="455307" y="219163"/>
                  </a:lnTo>
                  <a:lnTo>
                    <a:pt x="498055" y="219163"/>
                  </a:lnTo>
                  <a:lnTo>
                    <a:pt x="498055" y="445223"/>
                  </a:lnTo>
                  <a:lnTo>
                    <a:pt x="503402" y="450608"/>
                  </a:lnTo>
                  <a:lnTo>
                    <a:pt x="583577" y="450608"/>
                  </a:lnTo>
                  <a:lnTo>
                    <a:pt x="594271" y="445223"/>
                  </a:lnTo>
                  <a:lnTo>
                    <a:pt x="594271" y="423697"/>
                  </a:lnTo>
                  <a:lnTo>
                    <a:pt x="594271" y="219163"/>
                  </a:lnTo>
                  <a:lnTo>
                    <a:pt x="637032" y="219163"/>
                  </a:lnTo>
                  <a:lnTo>
                    <a:pt x="637032" y="326809"/>
                  </a:lnTo>
                  <a:lnTo>
                    <a:pt x="642378" y="332193"/>
                  </a:lnTo>
                  <a:lnTo>
                    <a:pt x="722541" y="332193"/>
                  </a:lnTo>
                  <a:lnTo>
                    <a:pt x="727887" y="326809"/>
                  </a:lnTo>
                  <a:lnTo>
                    <a:pt x="727887" y="305282"/>
                  </a:lnTo>
                  <a:lnTo>
                    <a:pt x="727887" y="219163"/>
                  </a:lnTo>
                  <a:lnTo>
                    <a:pt x="743927" y="219163"/>
                  </a:lnTo>
                  <a:lnTo>
                    <a:pt x="749274" y="213779"/>
                  </a:lnTo>
                  <a:lnTo>
                    <a:pt x="749274" y="197624"/>
                  </a:lnTo>
                  <a:close/>
                </a:path>
                <a:path w="936625" h="1256030">
                  <a:moveTo>
                    <a:pt x="936599" y="5359"/>
                  </a:moveTo>
                  <a:lnTo>
                    <a:pt x="931252" y="0"/>
                  </a:lnTo>
                  <a:lnTo>
                    <a:pt x="289001" y="0"/>
                  </a:lnTo>
                  <a:lnTo>
                    <a:pt x="289001" y="21463"/>
                  </a:lnTo>
                  <a:lnTo>
                    <a:pt x="909840" y="21463"/>
                  </a:lnTo>
                  <a:lnTo>
                    <a:pt x="909840" y="1228966"/>
                  </a:lnTo>
                  <a:lnTo>
                    <a:pt x="347878" y="1228966"/>
                  </a:lnTo>
                  <a:lnTo>
                    <a:pt x="347878" y="1212862"/>
                  </a:lnTo>
                  <a:lnTo>
                    <a:pt x="347878" y="933792"/>
                  </a:lnTo>
                  <a:lnTo>
                    <a:pt x="347878" y="912329"/>
                  </a:lnTo>
                  <a:lnTo>
                    <a:pt x="342519" y="906970"/>
                  </a:lnTo>
                  <a:lnTo>
                    <a:pt x="321119" y="906970"/>
                  </a:lnTo>
                  <a:lnTo>
                    <a:pt x="321119" y="933792"/>
                  </a:lnTo>
                  <a:lnTo>
                    <a:pt x="321119" y="1212862"/>
                  </a:lnTo>
                  <a:lnTo>
                    <a:pt x="48171" y="933792"/>
                  </a:lnTo>
                  <a:lnTo>
                    <a:pt x="321119" y="933792"/>
                  </a:lnTo>
                  <a:lnTo>
                    <a:pt x="321119" y="906970"/>
                  </a:lnTo>
                  <a:lnTo>
                    <a:pt x="26758" y="906970"/>
                  </a:lnTo>
                  <a:lnTo>
                    <a:pt x="26758" y="289801"/>
                  </a:lnTo>
                  <a:lnTo>
                    <a:pt x="23660" y="284010"/>
                  </a:lnTo>
                  <a:lnTo>
                    <a:pt x="22072" y="275717"/>
                  </a:lnTo>
                  <a:lnTo>
                    <a:pt x="21488" y="266407"/>
                  </a:lnTo>
                  <a:lnTo>
                    <a:pt x="21399" y="236131"/>
                  </a:lnTo>
                  <a:lnTo>
                    <a:pt x="16052" y="236131"/>
                  </a:lnTo>
                  <a:lnTo>
                    <a:pt x="10706" y="241490"/>
                  </a:lnTo>
                  <a:lnTo>
                    <a:pt x="0" y="246862"/>
                  </a:lnTo>
                  <a:lnTo>
                    <a:pt x="0" y="923074"/>
                  </a:lnTo>
                  <a:lnTo>
                    <a:pt x="5346" y="923074"/>
                  </a:lnTo>
                  <a:lnTo>
                    <a:pt x="5346" y="928433"/>
                  </a:lnTo>
                  <a:lnTo>
                    <a:pt x="326466" y="1250442"/>
                  </a:lnTo>
                  <a:lnTo>
                    <a:pt x="326466" y="1255788"/>
                  </a:lnTo>
                  <a:lnTo>
                    <a:pt x="931252" y="1255788"/>
                  </a:lnTo>
                  <a:lnTo>
                    <a:pt x="936599" y="1250442"/>
                  </a:lnTo>
                  <a:lnTo>
                    <a:pt x="936599" y="1228966"/>
                  </a:lnTo>
                  <a:lnTo>
                    <a:pt x="936599" y="5359"/>
                  </a:lnTo>
                  <a:close/>
                </a:path>
              </a:pathLst>
            </a:custGeom>
            <a:solidFill>
              <a:srgbClr val="FFFFFF"/>
            </a:solidFill>
          </p:spPr>
          <p:txBody>
            <a:bodyPr wrap="square" lIns="0" tIns="0" rIns="0" bIns="0" rtlCol="0"/>
            <a:lstStyle/>
            <a:p>
              <a:endParaRPr/>
            </a:p>
          </p:txBody>
        </p:sp>
        <p:sp>
          <p:nvSpPr>
            <p:cNvPr id="19" name="object 19"/>
            <p:cNvSpPr/>
            <p:nvPr/>
          </p:nvSpPr>
          <p:spPr>
            <a:xfrm>
              <a:off x="6518888" y="0"/>
              <a:ext cx="704215" cy="1544955"/>
            </a:xfrm>
            <a:custGeom>
              <a:avLst/>
              <a:gdLst/>
              <a:ahLst/>
              <a:cxnLst/>
              <a:rect l="l" t="t" r="r" b="b"/>
              <a:pathLst>
                <a:path w="704215" h="1544955">
                  <a:moveTo>
                    <a:pt x="529468" y="563171"/>
                  </a:moveTo>
                  <a:lnTo>
                    <a:pt x="32091" y="563171"/>
                  </a:lnTo>
                  <a:lnTo>
                    <a:pt x="26744" y="552449"/>
                  </a:lnTo>
                  <a:lnTo>
                    <a:pt x="26744" y="0"/>
                  </a:lnTo>
                  <a:lnTo>
                    <a:pt x="53483" y="0"/>
                  </a:lnTo>
                  <a:lnTo>
                    <a:pt x="53483" y="386175"/>
                  </a:lnTo>
                  <a:lnTo>
                    <a:pt x="534814" y="386175"/>
                  </a:lnTo>
                  <a:lnTo>
                    <a:pt x="534814" y="407633"/>
                  </a:lnTo>
                  <a:lnTo>
                    <a:pt x="53483" y="407633"/>
                  </a:lnTo>
                  <a:lnTo>
                    <a:pt x="53483" y="536358"/>
                  </a:lnTo>
                  <a:lnTo>
                    <a:pt x="534814" y="536358"/>
                  </a:lnTo>
                  <a:lnTo>
                    <a:pt x="534814" y="552449"/>
                  </a:lnTo>
                  <a:lnTo>
                    <a:pt x="529468" y="563171"/>
                  </a:lnTo>
                  <a:close/>
                </a:path>
                <a:path w="704215" h="1544955">
                  <a:moveTo>
                    <a:pt x="534814" y="386175"/>
                  </a:moveTo>
                  <a:lnTo>
                    <a:pt x="508075" y="386175"/>
                  </a:lnTo>
                  <a:lnTo>
                    <a:pt x="508075" y="0"/>
                  </a:lnTo>
                  <a:lnTo>
                    <a:pt x="534814" y="0"/>
                  </a:lnTo>
                  <a:lnTo>
                    <a:pt x="534814" y="386175"/>
                  </a:lnTo>
                  <a:close/>
                </a:path>
                <a:path w="704215" h="1544955">
                  <a:moveTo>
                    <a:pt x="534814" y="536358"/>
                  </a:moveTo>
                  <a:lnTo>
                    <a:pt x="508075" y="536358"/>
                  </a:lnTo>
                  <a:lnTo>
                    <a:pt x="508075" y="407633"/>
                  </a:lnTo>
                  <a:lnTo>
                    <a:pt x="534814" y="407633"/>
                  </a:lnTo>
                  <a:lnTo>
                    <a:pt x="534814" y="536358"/>
                  </a:lnTo>
                  <a:close/>
                </a:path>
                <a:path w="704215" h="1544955">
                  <a:moveTo>
                    <a:pt x="74875" y="1340889"/>
                  </a:moveTo>
                  <a:lnTo>
                    <a:pt x="45126" y="1335191"/>
                  </a:lnTo>
                  <a:lnTo>
                    <a:pt x="21393" y="1319436"/>
                  </a:lnTo>
                  <a:lnTo>
                    <a:pt x="5682" y="1295636"/>
                  </a:lnTo>
                  <a:lnTo>
                    <a:pt x="0" y="1265804"/>
                  </a:lnTo>
                  <a:lnTo>
                    <a:pt x="0" y="858170"/>
                  </a:lnTo>
                  <a:lnTo>
                    <a:pt x="6768" y="804035"/>
                  </a:lnTo>
                  <a:lnTo>
                    <a:pt x="26072" y="754925"/>
                  </a:lnTo>
                  <a:lnTo>
                    <a:pt x="56407" y="711847"/>
                  </a:lnTo>
                  <a:lnTo>
                    <a:pt x="96268" y="675806"/>
                  </a:lnTo>
                  <a:lnTo>
                    <a:pt x="96268" y="563171"/>
                  </a:lnTo>
                  <a:lnTo>
                    <a:pt x="123006" y="563171"/>
                  </a:lnTo>
                  <a:lnTo>
                    <a:pt x="122927" y="686621"/>
                  </a:lnTo>
                  <a:lnTo>
                    <a:pt x="117661" y="691896"/>
                  </a:lnTo>
                  <a:lnTo>
                    <a:pt x="117661" y="697264"/>
                  </a:lnTo>
                  <a:lnTo>
                    <a:pt x="78636" y="726176"/>
                  </a:lnTo>
                  <a:lnTo>
                    <a:pt x="50141" y="763636"/>
                  </a:lnTo>
                  <a:lnTo>
                    <a:pt x="32677" y="808137"/>
                  </a:lnTo>
                  <a:lnTo>
                    <a:pt x="26744" y="858170"/>
                  </a:lnTo>
                  <a:lnTo>
                    <a:pt x="26744" y="1265804"/>
                  </a:lnTo>
                  <a:lnTo>
                    <a:pt x="31340" y="1287676"/>
                  </a:lnTo>
                  <a:lnTo>
                    <a:pt x="43456" y="1304016"/>
                  </a:lnTo>
                  <a:lnTo>
                    <a:pt x="60586" y="1313318"/>
                  </a:lnTo>
                  <a:lnTo>
                    <a:pt x="80222" y="1314076"/>
                  </a:lnTo>
                  <a:lnTo>
                    <a:pt x="149752" y="1314076"/>
                  </a:lnTo>
                  <a:lnTo>
                    <a:pt x="149752" y="1324799"/>
                  </a:lnTo>
                  <a:lnTo>
                    <a:pt x="123006" y="1324799"/>
                  </a:lnTo>
                  <a:lnTo>
                    <a:pt x="110976" y="1331836"/>
                  </a:lnTo>
                  <a:lnTo>
                    <a:pt x="98943" y="1336865"/>
                  </a:lnTo>
                  <a:lnTo>
                    <a:pt x="86910" y="1339883"/>
                  </a:lnTo>
                  <a:lnTo>
                    <a:pt x="74875" y="1340889"/>
                  </a:lnTo>
                  <a:close/>
                </a:path>
                <a:path w="704215" h="1544955">
                  <a:moveTo>
                    <a:pt x="690887" y="1106901"/>
                  </a:moveTo>
                  <a:lnTo>
                    <a:pt x="646456" y="1106901"/>
                  </a:lnTo>
                  <a:lnTo>
                    <a:pt x="658739" y="1103297"/>
                  </a:lnTo>
                  <a:lnTo>
                    <a:pt x="668514" y="1094162"/>
                  </a:lnTo>
                  <a:lnTo>
                    <a:pt x="675368" y="1084442"/>
                  </a:lnTo>
                  <a:lnTo>
                    <a:pt x="679213" y="1072710"/>
                  </a:lnTo>
                  <a:lnTo>
                    <a:pt x="679047" y="1060978"/>
                  </a:lnTo>
                  <a:lnTo>
                    <a:pt x="673867" y="1051258"/>
                  </a:lnTo>
                  <a:lnTo>
                    <a:pt x="673867" y="1045890"/>
                  </a:lnTo>
                  <a:lnTo>
                    <a:pt x="668514" y="1045890"/>
                  </a:lnTo>
                  <a:lnTo>
                    <a:pt x="654058" y="1015721"/>
                  </a:lnTo>
                  <a:lnTo>
                    <a:pt x="617039" y="941304"/>
                  </a:lnTo>
                  <a:lnTo>
                    <a:pt x="566985" y="846772"/>
                  </a:lnTo>
                  <a:lnTo>
                    <a:pt x="513421" y="756259"/>
                  </a:lnTo>
                  <a:lnTo>
                    <a:pt x="485343" y="720057"/>
                  </a:lnTo>
                  <a:lnTo>
                    <a:pt x="449245" y="691896"/>
                  </a:lnTo>
                  <a:lnTo>
                    <a:pt x="443898" y="686541"/>
                  </a:lnTo>
                  <a:lnTo>
                    <a:pt x="438546" y="686541"/>
                  </a:lnTo>
                  <a:lnTo>
                    <a:pt x="438546" y="563171"/>
                  </a:lnTo>
                  <a:lnTo>
                    <a:pt x="465290" y="563171"/>
                  </a:lnTo>
                  <a:lnTo>
                    <a:pt x="465290" y="670451"/>
                  </a:lnTo>
                  <a:lnTo>
                    <a:pt x="487433" y="686621"/>
                  </a:lnTo>
                  <a:lnTo>
                    <a:pt x="521694" y="720979"/>
                  </a:lnTo>
                  <a:lnTo>
                    <a:pt x="565031" y="789444"/>
                  </a:lnTo>
                  <a:lnTo>
                    <a:pt x="595155" y="842753"/>
                  </a:lnTo>
                  <a:lnTo>
                    <a:pt x="623782" y="896248"/>
                  </a:lnTo>
                  <a:lnTo>
                    <a:pt x="649510" y="946084"/>
                  </a:lnTo>
                  <a:lnTo>
                    <a:pt x="686652" y="1019390"/>
                  </a:lnTo>
                  <a:lnTo>
                    <a:pt x="695260" y="1035167"/>
                  </a:lnTo>
                  <a:lnTo>
                    <a:pt x="703363" y="1056032"/>
                  </a:lnTo>
                  <a:lnTo>
                    <a:pt x="703947" y="1077402"/>
                  </a:lnTo>
                  <a:lnTo>
                    <a:pt x="697513" y="1097768"/>
                  </a:lnTo>
                  <a:lnTo>
                    <a:pt x="690887" y="1106901"/>
                  </a:lnTo>
                  <a:close/>
                </a:path>
                <a:path w="704215" h="1544955">
                  <a:moveTo>
                    <a:pt x="496105" y="1437433"/>
                  </a:moveTo>
                  <a:lnTo>
                    <a:pt x="449245" y="1437433"/>
                  </a:lnTo>
                  <a:lnTo>
                    <a:pt x="464955" y="1430644"/>
                  </a:lnTo>
                  <a:lnTo>
                    <a:pt x="478659" y="1419331"/>
                  </a:lnTo>
                  <a:lnTo>
                    <a:pt x="488353" y="1405001"/>
                  </a:lnTo>
                  <a:lnTo>
                    <a:pt x="492029" y="1389161"/>
                  </a:lnTo>
                  <a:lnTo>
                    <a:pt x="492029" y="970805"/>
                  </a:lnTo>
                  <a:lnTo>
                    <a:pt x="497376" y="965437"/>
                  </a:lnTo>
                  <a:lnTo>
                    <a:pt x="508075" y="965437"/>
                  </a:lnTo>
                  <a:lnTo>
                    <a:pt x="513421" y="970805"/>
                  </a:lnTo>
                  <a:lnTo>
                    <a:pt x="549072" y="1013709"/>
                  </a:lnTo>
                  <a:lnTo>
                    <a:pt x="513421" y="1013709"/>
                  </a:lnTo>
                  <a:lnTo>
                    <a:pt x="513421" y="1389161"/>
                  </a:lnTo>
                  <a:lnTo>
                    <a:pt x="507823" y="1418993"/>
                  </a:lnTo>
                  <a:lnTo>
                    <a:pt x="496105" y="1437433"/>
                  </a:lnTo>
                  <a:close/>
                </a:path>
                <a:path w="704215" h="1544955">
                  <a:moveTo>
                    <a:pt x="644449" y="1131714"/>
                  </a:moveTo>
                  <a:lnTo>
                    <a:pt x="622889" y="1127691"/>
                  </a:lnTo>
                  <a:lnTo>
                    <a:pt x="604338" y="1115620"/>
                  </a:lnTo>
                  <a:lnTo>
                    <a:pt x="598991" y="1115620"/>
                  </a:lnTo>
                  <a:lnTo>
                    <a:pt x="513421" y="1013709"/>
                  </a:lnTo>
                  <a:lnTo>
                    <a:pt x="549072" y="1013709"/>
                  </a:lnTo>
                  <a:lnTo>
                    <a:pt x="620383" y="1099530"/>
                  </a:lnTo>
                  <a:lnTo>
                    <a:pt x="633170" y="1105478"/>
                  </a:lnTo>
                  <a:lnTo>
                    <a:pt x="646456" y="1106901"/>
                  </a:lnTo>
                  <a:lnTo>
                    <a:pt x="690887" y="1106901"/>
                  </a:lnTo>
                  <a:lnTo>
                    <a:pt x="684561" y="1115620"/>
                  </a:lnTo>
                  <a:lnTo>
                    <a:pt x="666009" y="1127691"/>
                  </a:lnTo>
                  <a:lnTo>
                    <a:pt x="644449" y="1131714"/>
                  </a:lnTo>
                  <a:close/>
                </a:path>
                <a:path w="704215" h="1544955">
                  <a:moveTo>
                    <a:pt x="149752" y="1314076"/>
                  </a:moveTo>
                  <a:lnTo>
                    <a:pt x="80222" y="1314076"/>
                  </a:lnTo>
                  <a:lnTo>
                    <a:pt x="98190" y="1309549"/>
                  </a:lnTo>
                  <a:lnTo>
                    <a:pt x="111644" y="1297982"/>
                  </a:lnTo>
                  <a:lnTo>
                    <a:pt x="120082" y="1282394"/>
                  </a:lnTo>
                  <a:lnTo>
                    <a:pt x="123006" y="1265804"/>
                  </a:lnTo>
                  <a:lnTo>
                    <a:pt x="123006" y="1099530"/>
                  </a:lnTo>
                  <a:lnTo>
                    <a:pt x="128359" y="1088807"/>
                  </a:lnTo>
                  <a:lnTo>
                    <a:pt x="144399" y="1088807"/>
                  </a:lnTo>
                  <a:lnTo>
                    <a:pt x="149752" y="1099530"/>
                  </a:lnTo>
                  <a:lnTo>
                    <a:pt x="149752" y="1314076"/>
                  </a:lnTo>
                  <a:close/>
                </a:path>
                <a:path w="704215" h="1544955">
                  <a:moveTo>
                    <a:pt x="272759" y="1437433"/>
                  </a:moveTo>
                  <a:lnTo>
                    <a:pt x="203229" y="1437433"/>
                  </a:lnTo>
                  <a:lnTo>
                    <a:pt x="218940" y="1430644"/>
                  </a:lnTo>
                  <a:lnTo>
                    <a:pt x="232644" y="1419331"/>
                  </a:lnTo>
                  <a:lnTo>
                    <a:pt x="242338" y="1405001"/>
                  </a:lnTo>
                  <a:lnTo>
                    <a:pt x="246014" y="1389161"/>
                  </a:lnTo>
                  <a:lnTo>
                    <a:pt x="246014" y="1158525"/>
                  </a:lnTo>
                  <a:lnTo>
                    <a:pt x="251367" y="1153170"/>
                  </a:lnTo>
                  <a:lnTo>
                    <a:pt x="262060" y="1153170"/>
                  </a:lnTo>
                  <a:lnTo>
                    <a:pt x="272759" y="1158525"/>
                  </a:lnTo>
                  <a:lnTo>
                    <a:pt x="272759" y="1437433"/>
                  </a:lnTo>
                  <a:close/>
                </a:path>
                <a:path w="704215" h="1544955">
                  <a:moveTo>
                    <a:pt x="373098" y="1517886"/>
                  </a:moveTo>
                  <a:lnTo>
                    <a:pt x="326237" y="1517886"/>
                  </a:lnTo>
                  <a:lnTo>
                    <a:pt x="341947" y="1514114"/>
                  </a:lnTo>
                  <a:lnTo>
                    <a:pt x="355651" y="1503805"/>
                  </a:lnTo>
                  <a:lnTo>
                    <a:pt x="365345" y="1488469"/>
                  </a:lnTo>
                  <a:lnTo>
                    <a:pt x="369021" y="1469614"/>
                  </a:lnTo>
                  <a:lnTo>
                    <a:pt x="369021" y="1158525"/>
                  </a:lnTo>
                  <a:lnTo>
                    <a:pt x="374368" y="1153170"/>
                  </a:lnTo>
                  <a:lnTo>
                    <a:pt x="385068" y="1153170"/>
                  </a:lnTo>
                  <a:lnTo>
                    <a:pt x="390414" y="1158525"/>
                  </a:lnTo>
                  <a:lnTo>
                    <a:pt x="390414" y="1389161"/>
                  </a:lnTo>
                  <a:lnTo>
                    <a:pt x="395094" y="1408770"/>
                  </a:lnTo>
                  <a:lnTo>
                    <a:pt x="407795" y="1425365"/>
                  </a:lnTo>
                  <a:lnTo>
                    <a:pt x="426514" y="1435926"/>
                  </a:lnTo>
                  <a:lnTo>
                    <a:pt x="449245" y="1437433"/>
                  </a:lnTo>
                  <a:lnTo>
                    <a:pt x="496105" y="1437433"/>
                  </a:lnTo>
                  <a:lnTo>
                    <a:pt x="492699" y="1442793"/>
                  </a:lnTo>
                  <a:lnTo>
                    <a:pt x="485161" y="1448156"/>
                  </a:lnTo>
                  <a:lnTo>
                    <a:pt x="390414" y="1448156"/>
                  </a:lnTo>
                  <a:lnTo>
                    <a:pt x="390414" y="1469614"/>
                  </a:lnTo>
                  <a:lnTo>
                    <a:pt x="384816" y="1499446"/>
                  </a:lnTo>
                  <a:lnTo>
                    <a:pt x="373098" y="1517886"/>
                  </a:lnTo>
                  <a:close/>
                </a:path>
                <a:path w="704215" h="1544955">
                  <a:moveTo>
                    <a:pt x="197883" y="1464246"/>
                  </a:moveTo>
                  <a:lnTo>
                    <a:pt x="168134" y="1458548"/>
                  </a:lnTo>
                  <a:lnTo>
                    <a:pt x="144401" y="1442793"/>
                  </a:lnTo>
                  <a:lnTo>
                    <a:pt x="128689" y="1418993"/>
                  </a:lnTo>
                  <a:lnTo>
                    <a:pt x="123006" y="1389161"/>
                  </a:lnTo>
                  <a:lnTo>
                    <a:pt x="123006" y="1324799"/>
                  </a:lnTo>
                  <a:lnTo>
                    <a:pt x="149752" y="1324799"/>
                  </a:lnTo>
                  <a:lnTo>
                    <a:pt x="149752" y="1389161"/>
                  </a:lnTo>
                  <a:lnTo>
                    <a:pt x="153596" y="1408770"/>
                  </a:lnTo>
                  <a:lnTo>
                    <a:pt x="164459" y="1425365"/>
                  </a:lnTo>
                  <a:lnTo>
                    <a:pt x="181338" y="1435926"/>
                  </a:lnTo>
                  <a:lnTo>
                    <a:pt x="203229" y="1437433"/>
                  </a:lnTo>
                  <a:lnTo>
                    <a:pt x="272759" y="1437433"/>
                  </a:lnTo>
                  <a:lnTo>
                    <a:pt x="272759" y="1448156"/>
                  </a:lnTo>
                  <a:lnTo>
                    <a:pt x="246014" y="1448156"/>
                  </a:lnTo>
                  <a:lnTo>
                    <a:pt x="233981" y="1455199"/>
                  </a:lnTo>
                  <a:lnTo>
                    <a:pt x="221949" y="1460227"/>
                  </a:lnTo>
                  <a:lnTo>
                    <a:pt x="209917" y="1463242"/>
                  </a:lnTo>
                  <a:lnTo>
                    <a:pt x="197883" y="1464246"/>
                  </a:lnTo>
                  <a:close/>
                </a:path>
                <a:path w="704215" h="1544955">
                  <a:moveTo>
                    <a:pt x="320890" y="1544699"/>
                  </a:moveTo>
                  <a:lnTo>
                    <a:pt x="291141" y="1539001"/>
                  </a:lnTo>
                  <a:lnTo>
                    <a:pt x="267408" y="1523246"/>
                  </a:lnTo>
                  <a:lnTo>
                    <a:pt x="251697" y="1499446"/>
                  </a:lnTo>
                  <a:lnTo>
                    <a:pt x="246014" y="1469614"/>
                  </a:lnTo>
                  <a:lnTo>
                    <a:pt x="246014" y="1448156"/>
                  </a:lnTo>
                  <a:lnTo>
                    <a:pt x="272759" y="1448156"/>
                  </a:lnTo>
                  <a:lnTo>
                    <a:pt x="272759" y="1469614"/>
                  </a:lnTo>
                  <a:lnTo>
                    <a:pt x="276603" y="1491488"/>
                  </a:lnTo>
                  <a:lnTo>
                    <a:pt x="287466" y="1507831"/>
                  </a:lnTo>
                  <a:lnTo>
                    <a:pt x="304345" y="1517134"/>
                  </a:lnTo>
                  <a:lnTo>
                    <a:pt x="326237" y="1517886"/>
                  </a:lnTo>
                  <a:lnTo>
                    <a:pt x="373098" y="1517886"/>
                  </a:lnTo>
                  <a:lnTo>
                    <a:pt x="369692" y="1523246"/>
                  </a:lnTo>
                  <a:lnTo>
                    <a:pt x="347548" y="1539001"/>
                  </a:lnTo>
                  <a:lnTo>
                    <a:pt x="320890" y="1544699"/>
                  </a:lnTo>
                  <a:close/>
                </a:path>
                <a:path w="704215" h="1544955">
                  <a:moveTo>
                    <a:pt x="443898" y="1464246"/>
                  </a:moveTo>
                  <a:lnTo>
                    <a:pt x="428773" y="1463242"/>
                  </a:lnTo>
                  <a:lnTo>
                    <a:pt x="415151" y="1460227"/>
                  </a:lnTo>
                  <a:lnTo>
                    <a:pt x="402532" y="1455199"/>
                  </a:lnTo>
                  <a:lnTo>
                    <a:pt x="390414" y="1448156"/>
                  </a:lnTo>
                  <a:lnTo>
                    <a:pt x="485161" y="1448156"/>
                  </a:lnTo>
                  <a:lnTo>
                    <a:pt x="470556" y="1458548"/>
                  </a:lnTo>
                  <a:lnTo>
                    <a:pt x="443898" y="1464246"/>
                  </a:lnTo>
                  <a:close/>
                </a:path>
              </a:pathLst>
            </a:custGeom>
            <a:solidFill>
              <a:srgbClr val="000000"/>
            </a:solidFill>
          </p:spPr>
          <p:txBody>
            <a:bodyPr wrap="square" lIns="0" tIns="0" rIns="0" bIns="0" rtlCol="0"/>
            <a:lstStyle/>
            <a:p>
              <a:endParaRPr/>
            </a:p>
          </p:txBody>
        </p:sp>
      </p:grpSp>
      <p:sp>
        <p:nvSpPr>
          <p:cNvPr id="20" name="object 20"/>
          <p:cNvSpPr txBox="1">
            <a:spLocks noGrp="1"/>
          </p:cNvSpPr>
          <p:nvPr>
            <p:ph type="title"/>
          </p:nvPr>
        </p:nvSpPr>
        <p:spPr>
          <a:xfrm>
            <a:off x="539552" y="1305233"/>
            <a:ext cx="5193903" cy="936153"/>
          </a:xfrm>
          <a:prstGeom prst="rect">
            <a:avLst/>
          </a:prstGeom>
        </p:spPr>
        <p:txBody>
          <a:bodyPr vert="horz" wrap="square" lIns="0" tIns="12699" rIns="0" bIns="0" rtlCol="0">
            <a:spAutoFit/>
          </a:bodyPr>
          <a:lstStyle/>
          <a:p>
            <a:pPr marL="12699">
              <a:spcBef>
                <a:spcPts val="100"/>
              </a:spcBef>
            </a:pPr>
            <a:r>
              <a:rPr lang="en-ZA" sz="3000" spc="105" dirty="0" smtClean="0">
                <a:solidFill>
                  <a:schemeClr val="tx1"/>
                </a:solidFill>
              </a:rPr>
              <a:t>Different Types of Collaborative Models</a:t>
            </a:r>
            <a:endParaRPr sz="3000" dirty="0">
              <a:solidFill>
                <a:schemeClr val="tx1"/>
              </a:solidFill>
            </a:endParaRPr>
          </a:p>
        </p:txBody>
      </p:sp>
      <p:graphicFrame>
        <p:nvGraphicFramePr>
          <p:cNvPr id="21" name="object 21"/>
          <p:cNvGraphicFramePr>
            <a:graphicFrameLocks noGrp="1"/>
          </p:cNvGraphicFramePr>
          <p:nvPr>
            <p:extLst>
              <p:ext uri="{D42A27DB-BD31-4B8C-83A1-F6EECF244321}">
                <p14:modId xmlns:p14="http://schemas.microsoft.com/office/powerpoint/2010/main" val="777634526"/>
              </p:ext>
            </p:extLst>
          </p:nvPr>
        </p:nvGraphicFramePr>
        <p:xfrm>
          <a:off x="588887" y="2491168"/>
          <a:ext cx="4411738" cy="3039110"/>
        </p:xfrm>
        <a:graphic>
          <a:graphicData uri="http://schemas.openxmlformats.org/drawingml/2006/table">
            <a:tbl>
              <a:tblPr firstRow="1" bandRow="1">
                <a:tableStyleId>{2D5ABB26-0587-4C30-8999-92F81FD0307C}</a:tableStyleId>
              </a:tblPr>
              <a:tblGrid>
                <a:gridCol w="2205869">
                  <a:extLst>
                    <a:ext uri="{9D8B030D-6E8A-4147-A177-3AD203B41FA5}">
                      <a16:colId xmlns="" xmlns:a16="http://schemas.microsoft.com/office/drawing/2014/main" val="20000"/>
                    </a:ext>
                  </a:extLst>
                </a:gridCol>
                <a:gridCol w="2205869">
                  <a:extLst>
                    <a:ext uri="{9D8B030D-6E8A-4147-A177-3AD203B41FA5}">
                      <a16:colId xmlns="" xmlns:a16="http://schemas.microsoft.com/office/drawing/2014/main" val="20001"/>
                    </a:ext>
                  </a:extLst>
                </a:gridCol>
              </a:tblGrid>
              <a:tr h="726440">
                <a:tc>
                  <a:txBody>
                    <a:bodyPr/>
                    <a:lstStyle/>
                    <a:p>
                      <a:pPr>
                        <a:lnSpc>
                          <a:spcPct val="100000"/>
                        </a:lnSpc>
                        <a:spcBef>
                          <a:spcPts val="25"/>
                        </a:spcBef>
                      </a:pPr>
                      <a:endParaRPr sz="1700" dirty="0">
                        <a:latin typeface="Times New Roman"/>
                        <a:cs typeface="Times New Roman"/>
                      </a:endParaRPr>
                    </a:p>
                    <a:p>
                      <a:pPr marL="85725">
                        <a:lnSpc>
                          <a:spcPct val="100000"/>
                        </a:lnSpc>
                      </a:pPr>
                      <a:r>
                        <a:rPr sz="1400" dirty="0">
                          <a:latin typeface="Tahoma"/>
                          <a:cs typeface="Tahoma"/>
                        </a:rPr>
                        <a:t>Algorithm</a:t>
                      </a:r>
                      <a:r>
                        <a:rPr sz="1400" spc="-160" dirty="0">
                          <a:latin typeface="Tahoma"/>
                          <a:cs typeface="Tahoma"/>
                        </a:rPr>
                        <a:t> </a:t>
                      </a:r>
                      <a:r>
                        <a:rPr sz="1400" dirty="0">
                          <a:latin typeface="Tahoma"/>
                          <a:cs typeface="Tahoma"/>
                        </a:rPr>
                        <a:t>Na</a:t>
                      </a:r>
                      <a:r>
                        <a:rPr sz="1400" spc="-15" dirty="0">
                          <a:latin typeface="Tahoma"/>
                          <a:cs typeface="Tahoma"/>
                        </a:rPr>
                        <a:t>m</a:t>
                      </a:r>
                      <a:r>
                        <a:rPr sz="1400" dirty="0">
                          <a:latin typeface="Tahoma"/>
                          <a:cs typeface="Tahoma"/>
                        </a:rPr>
                        <a:t>e</a:t>
                      </a:r>
                    </a:p>
                  </a:txBody>
                  <a:tcPr marL="0" marR="0" marT="3175" marB="0">
                    <a:lnL w="9525">
                      <a:solidFill>
                        <a:srgbClr val="A5B0FD"/>
                      </a:solidFill>
                      <a:prstDash val="solid"/>
                    </a:lnL>
                    <a:lnR w="9525">
                      <a:solidFill>
                        <a:srgbClr val="A5B0FD"/>
                      </a:solidFill>
                      <a:prstDash val="solid"/>
                    </a:lnR>
                    <a:lnT w="28575">
                      <a:solidFill>
                        <a:srgbClr val="A5B0FD"/>
                      </a:solidFill>
                      <a:prstDash val="solid"/>
                    </a:lnT>
                    <a:lnB w="9525">
                      <a:solidFill>
                        <a:srgbClr val="A5B0FD"/>
                      </a:solidFill>
                      <a:prstDash val="solid"/>
                    </a:lnB>
                  </a:tcPr>
                </a:tc>
                <a:tc>
                  <a:txBody>
                    <a:bodyPr/>
                    <a:lstStyle/>
                    <a:p>
                      <a:pPr>
                        <a:lnSpc>
                          <a:spcPct val="100000"/>
                        </a:lnSpc>
                        <a:spcBef>
                          <a:spcPts val="15"/>
                        </a:spcBef>
                      </a:pPr>
                      <a:endParaRPr sz="1800" b="1" dirty="0">
                        <a:latin typeface="Times New Roman"/>
                        <a:cs typeface="Times New Roman"/>
                      </a:endParaRPr>
                    </a:p>
                    <a:p>
                      <a:pPr algn="ctr">
                        <a:lnSpc>
                          <a:spcPct val="100000"/>
                        </a:lnSpc>
                      </a:pPr>
                      <a:r>
                        <a:rPr sz="1100" b="1" dirty="0">
                          <a:latin typeface="Tahoma"/>
                          <a:cs typeface="Tahoma"/>
                        </a:rPr>
                        <a:t>RMSE</a:t>
                      </a:r>
                    </a:p>
                  </a:txBody>
                  <a:tcPr marL="0" marR="0" marT="1905" marB="0">
                    <a:lnL w="9525">
                      <a:solidFill>
                        <a:srgbClr val="A5B0FD"/>
                      </a:solidFill>
                      <a:prstDash val="solid"/>
                    </a:lnL>
                    <a:lnR w="9525">
                      <a:solidFill>
                        <a:srgbClr val="A5B0FD"/>
                      </a:solidFill>
                      <a:prstDash val="solid"/>
                    </a:lnR>
                    <a:lnT w="28575">
                      <a:solidFill>
                        <a:srgbClr val="A5B0FD"/>
                      </a:solidFill>
                      <a:prstDash val="solid"/>
                    </a:lnT>
                    <a:lnB w="9525">
                      <a:solidFill>
                        <a:srgbClr val="A5B0FD"/>
                      </a:solidFill>
                      <a:prstDash val="solid"/>
                    </a:lnB>
                  </a:tcPr>
                </a:tc>
                <a:extLst>
                  <a:ext uri="{0D108BD9-81ED-4DB2-BD59-A6C34878D82A}">
                    <a16:rowId xmlns="" xmlns:a16="http://schemas.microsoft.com/office/drawing/2014/main" val="10000"/>
                  </a:ext>
                </a:extLst>
              </a:tr>
              <a:tr h="859790">
                <a:tc>
                  <a:txBody>
                    <a:bodyPr/>
                    <a:lstStyle/>
                    <a:p>
                      <a:pPr>
                        <a:lnSpc>
                          <a:spcPct val="100000"/>
                        </a:lnSpc>
                        <a:spcBef>
                          <a:spcPts val="55"/>
                        </a:spcBef>
                      </a:pPr>
                      <a:endParaRPr sz="1200">
                        <a:solidFill>
                          <a:schemeClr val="bg1"/>
                        </a:solidFill>
                        <a:latin typeface="Times New Roman"/>
                        <a:cs typeface="Times New Roman"/>
                      </a:endParaRPr>
                    </a:p>
                    <a:p>
                      <a:pPr marL="302895" marR="76835" indent="378460">
                        <a:lnSpc>
                          <a:spcPct val="102299"/>
                        </a:lnSpc>
                      </a:pPr>
                      <a:r>
                        <a:rPr sz="1100" dirty="0">
                          <a:solidFill>
                            <a:schemeClr val="bg1"/>
                          </a:solidFill>
                          <a:latin typeface="Tahoma"/>
                          <a:cs typeface="Tahoma"/>
                        </a:rPr>
                        <a:t>Singula</a:t>
                      </a:r>
                      <a:r>
                        <a:rPr sz="1100" spc="-5" dirty="0">
                          <a:solidFill>
                            <a:schemeClr val="bg1"/>
                          </a:solidFill>
                          <a:latin typeface="Tahoma"/>
                          <a:cs typeface="Tahoma"/>
                        </a:rPr>
                        <a:t>r</a:t>
                      </a:r>
                      <a:r>
                        <a:rPr sz="1100" dirty="0">
                          <a:solidFill>
                            <a:schemeClr val="bg1"/>
                          </a:solidFill>
                          <a:latin typeface="Tahoma"/>
                          <a:cs typeface="Tahoma"/>
                        </a:rPr>
                        <a:t>-</a:t>
                      </a:r>
                      <a:r>
                        <a:rPr sz="1100" spc="-50" dirty="0">
                          <a:solidFill>
                            <a:schemeClr val="bg1"/>
                          </a:solidFill>
                          <a:latin typeface="Tahoma"/>
                          <a:cs typeface="Tahoma"/>
                        </a:rPr>
                        <a:t>V</a:t>
                      </a:r>
                      <a:r>
                        <a:rPr sz="1100" dirty="0">
                          <a:solidFill>
                            <a:schemeClr val="bg1"/>
                          </a:solidFill>
                          <a:latin typeface="Tahoma"/>
                          <a:cs typeface="Tahoma"/>
                        </a:rPr>
                        <a:t>alue  De</a:t>
                      </a:r>
                      <a:r>
                        <a:rPr sz="1100" spc="-5" dirty="0">
                          <a:solidFill>
                            <a:schemeClr val="bg1"/>
                          </a:solidFill>
                          <a:latin typeface="Tahoma"/>
                          <a:cs typeface="Tahoma"/>
                        </a:rPr>
                        <a:t>c</a:t>
                      </a:r>
                      <a:r>
                        <a:rPr sz="1100" dirty="0">
                          <a:solidFill>
                            <a:schemeClr val="bg1"/>
                          </a:solidFill>
                          <a:latin typeface="Tahoma"/>
                          <a:cs typeface="Tahoma"/>
                        </a:rPr>
                        <a:t>om</a:t>
                      </a:r>
                      <a:r>
                        <a:rPr sz="1100" spc="-10" dirty="0">
                          <a:solidFill>
                            <a:schemeClr val="bg1"/>
                          </a:solidFill>
                          <a:latin typeface="Tahoma"/>
                          <a:cs typeface="Tahoma"/>
                        </a:rPr>
                        <a:t>p</a:t>
                      </a:r>
                      <a:r>
                        <a:rPr sz="1100" dirty="0">
                          <a:solidFill>
                            <a:schemeClr val="bg1"/>
                          </a:solidFill>
                          <a:latin typeface="Tahoma"/>
                          <a:cs typeface="Tahoma"/>
                        </a:rPr>
                        <a:t>osition</a:t>
                      </a:r>
                      <a:r>
                        <a:rPr sz="1100" spc="-125" dirty="0">
                          <a:solidFill>
                            <a:schemeClr val="bg1"/>
                          </a:solidFill>
                          <a:latin typeface="Tahoma"/>
                          <a:cs typeface="Tahoma"/>
                        </a:rPr>
                        <a:t> </a:t>
                      </a:r>
                      <a:r>
                        <a:rPr sz="1100" dirty="0">
                          <a:solidFill>
                            <a:schemeClr val="bg1"/>
                          </a:solidFill>
                          <a:latin typeface="Tahoma"/>
                          <a:cs typeface="Tahoma"/>
                        </a:rPr>
                        <a:t>(</a:t>
                      </a:r>
                      <a:r>
                        <a:rPr sz="1100" spc="-10" dirty="0">
                          <a:solidFill>
                            <a:schemeClr val="bg1"/>
                          </a:solidFill>
                          <a:latin typeface="Tahoma"/>
                          <a:cs typeface="Tahoma"/>
                        </a:rPr>
                        <a:t>S</a:t>
                      </a:r>
                      <a:r>
                        <a:rPr sz="1100" spc="-20" dirty="0">
                          <a:solidFill>
                            <a:schemeClr val="bg1"/>
                          </a:solidFill>
                          <a:latin typeface="Tahoma"/>
                          <a:cs typeface="Tahoma"/>
                        </a:rPr>
                        <a:t>V</a:t>
                      </a:r>
                      <a:r>
                        <a:rPr sz="1100" dirty="0">
                          <a:solidFill>
                            <a:schemeClr val="bg1"/>
                          </a:solidFill>
                          <a:latin typeface="Tahoma"/>
                          <a:cs typeface="Tahoma"/>
                        </a:rPr>
                        <a:t>D)</a:t>
                      </a:r>
                      <a:endParaRPr sz="1100">
                        <a:solidFill>
                          <a:schemeClr val="bg1"/>
                        </a:solidFill>
                        <a:latin typeface="Tahoma"/>
                        <a:cs typeface="Tahoma"/>
                      </a:endParaRPr>
                    </a:p>
                  </a:txBody>
                  <a:tcPr marL="0" marR="0" marT="6985" marB="0">
                    <a:lnL w="9525">
                      <a:solidFill>
                        <a:srgbClr val="A5B0FD"/>
                      </a:solidFill>
                      <a:prstDash val="solid"/>
                    </a:lnL>
                    <a:lnR w="9525">
                      <a:solidFill>
                        <a:srgbClr val="A5B0FD"/>
                      </a:solidFill>
                      <a:prstDash val="solid"/>
                    </a:lnR>
                    <a:lnT w="9525">
                      <a:solidFill>
                        <a:srgbClr val="A5B0FD"/>
                      </a:solidFill>
                      <a:prstDash val="solid"/>
                    </a:lnT>
                    <a:lnB w="9525">
                      <a:solidFill>
                        <a:srgbClr val="A5B0FD"/>
                      </a:solidFill>
                      <a:prstDash val="solid"/>
                    </a:lnB>
                    <a:solidFill>
                      <a:srgbClr val="FFFF00"/>
                    </a:solidFill>
                  </a:tcPr>
                </a:tc>
                <a:tc>
                  <a:txBody>
                    <a:bodyPr/>
                    <a:lstStyle/>
                    <a:p>
                      <a:pPr algn="ctr">
                        <a:lnSpc>
                          <a:spcPct val="100000"/>
                        </a:lnSpc>
                        <a:spcBef>
                          <a:spcPts val="1700"/>
                        </a:spcBef>
                      </a:pPr>
                      <a:r>
                        <a:rPr sz="1800" spc="-40" dirty="0">
                          <a:solidFill>
                            <a:schemeClr val="bg1"/>
                          </a:solidFill>
                          <a:latin typeface="Tahoma"/>
                          <a:cs typeface="Tahoma"/>
                        </a:rPr>
                        <a:t>.</a:t>
                      </a:r>
                      <a:r>
                        <a:rPr lang="en-ZA" sz="1800" spc="-40" dirty="0">
                          <a:solidFill>
                            <a:schemeClr val="bg1"/>
                          </a:solidFill>
                          <a:latin typeface="Tahoma"/>
                          <a:cs typeface="Tahoma"/>
                        </a:rPr>
                        <a:t>70</a:t>
                      </a:r>
                      <a:endParaRPr sz="1800" dirty="0">
                        <a:solidFill>
                          <a:schemeClr val="bg1"/>
                        </a:solidFill>
                        <a:latin typeface="Tahoma"/>
                        <a:cs typeface="Tahoma"/>
                      </a:endParaRPr>
                    </a:p>
                  </a:txBody>
                  <a:tcPr marL="0" marR="0" marT="215900" marB="0">
                    <a:lnL w="9525">
                      <a:solidFill>
                        <a:srgbClr val="A5B0FD"/>
                      </a:solidFill>
                      <a:prstDash val="solid"/>
                    </a:lnL>
                    <a:lnR w="9525">
                      <a:solidFill>
                        <a:srgbClr val="A5B0FD"/>
                      </a:solidFill>
                      <a:prstDash val="solid"/>
                    </a:lnR>
                    <a:lnT w="9525">
                      <a:solidFill>
                        <a:srgbClr val="A5B0FD"/>
                      </a:solidFill>
                      <a:prstDash val="solid"/>
                    </a:lnT>
                    <a:lnB w="9525">
                      <a:solidFill>
                        <a:srgbClr val="A5B0FD"/>
                      </a:solidFill>
                      <a:prstDash val="solid"/>
                    </a:lnB>
                    <a:solidFill>
                      <a:srgbClr val="FFFF00"/>
                    </a:solidFill>
                  </a:tcPr>
                </a:tc>
                <a:extLst>
                  <a:ext uri="{0D108BD9-81ED-4DB2-BD59-A6C34878D82A}">
                    <a16:rowId xmlns="" xmlns:a16="http://schemas.microsoft.com/office/drawing/2014/main" val="10001"/>
                  </a:ext>
                </a:extLst>
              </a:tr>
              <a:tr h="726440">
                <a:tc>
                  <a:txBody>
                    <a:bodyPr/>
                    <a:lstStyle/>
                    <a:p>
                      <a:pPr>
                        <a:lnSpc>
                          <a:spcPct val="100000"/>
                        </a:lnSpc>
                        <a:spcBef>
                          <a:spcPts val="15"/>
                        </a:spcBef>
                      </a:pPr>
                      <a:endParaRPr sz="1800">
                        <a:latin typeface="Times New Roman"/>
                        <a:cs typeface="Times New Roman"/>
                      </a:endParaRPr>
                    </a:p>
                    <a:p>
                      <a:pPr marR="76835" algn="r">
                        <a:lnSpc>
                          <a:spcPct val="100000"/>
                        </a:lnSpc>
                      </a:pPr>
                      <a:r>
                        <a:rPr sz="1100" dirty="0">
                          <a:latin typeface="Tahoma"/>
                          <a:cs typeface="Tahoma"/>
                        </a:rPr>
                        <a:t>K</a:t>
                      </a:r>
                      <a:r>
                        <a:rPr sz="1100" spc="-20" dirty="0">
                          <a:latin typeface="Tahoma"/>
                          <a:cs typeface="Tahoma"/>
                        </a:rPr>
                        <a:t>N</a:t>
                      </a:r>
                      <a:r>
                        <a:rPr sz="1100" dirty="0">
                          <a:latin typeface="Tahoma"/>
                          <a:cs typeface="Tahoma"/>
                        </a:rPr>
                        <a:t>N</a:t>
                      </a:r>
                      <a:r>
                        <a:rPr sz="1100" spc="-125" dirty="0">
                          <a:latin typeface="Tahoma"/>
                          <a:cs typeface="Tahoma"/>
                        </a:rPr>
                        <a:t> </a:t>
                      </a:r>
                      <a:r>
                        <a:rPr sz="1100" spc="-10" dirty="0">
                          <a:latin typeface="Tahoma"/>
                          <a:cs typeface="Tahoma"/>
                        </a:rPr>
                        <a:t>B</a:t>
                      </a:r>
                      <a:r>
                        <a:rPr sz="1100" dirty="0">
                          <a:latin typeface="Tahoma"/>
                          <a:cs typeface="Tahoma"/>
                        </a:rPr>
                        <a:t>asic</a:t>
                      </a:r>
                      <a:endParaRPr sz="1100">
                        <a:latin typeface="Tahoma"/>
                        <a:cs typeface="Tahoma"/>
                      </a:endParaRPr>
                    </a:p>
                  </a:txBody>
                  <a:tcPr marL="0" marR="0" marT="1905" marB="0">
                    <a:lnL w="9525">
                      <a:solidFill>
                        <a:srgbClr val="A5B0FD"/>
                      </a:solidFill>
                      <a:prstDash val="solid"/>
                    </a:lnL>
                    <a:lnR w="9525">
                      <a:solidFill>
                        <a:srgbClr val="A5B0FD"/>
                      </a:solidFill>
                      <a:prstDash val="solid"/>
                    </a:lnR>
                    <a:lnT w="9525">
                      <a:solidFill>
                        <a:srgbClr val="A5B0FD"/>
                      </a:solidFill>
                      <a:prstDash val="solid"/>
                    </a:lnT>
                    <a:lnB w="9525">
                      <a:solidFill>
                        <a:srgbClr val="A5B0FD"/>
                      </a:solidFill>
                      <a:prstDash val="solid"/>
                    </a:lnB>
                  </a:tcPr>
                </a:tc>
                <a:tc>
                  <a:txBody>
                    <a:bodyPr/>
                    <a:lstStyle/>
                    <a:p>
                      <a:pPr algn="ctr">
                        <a:lnSpc>
                          <a:spcPct val="100000"/>
                        </a:lnSpc>
                        <a:spcBef>
                          <a:spcPts val="1700"/>
                        </a:spcBef>
                      </a:pPr>
                      <a:r>
                        <a:rPr sz="1800" spc="-55" dirty="0">
                          <a:latin typeface="Tahoma"/>
                          <a:cs typeface="Tahoma"/>
                        </a:rPr>
                        <a:t>.96</a:t>
                      </a:r>
                      <a:endParaRPr sz="1800" dirty="0">
                        <a:latin typeface="Tahoma"/>
                        <a:cs typeface="Tahoma"/>
                      </a:endParaRPr>
                    </a:p>
                  </a:txBody>
                  <a:tcPr marL="0" marR="0" marT="215900" marB="0">
                    <a:lnL w="9525">
                      <a:solidFill>
                        <a:srgbClr val="A5B0FD"/>
                      </a:solidFill>
                      <a:prstDash val="solid"/>
                    </a:lnL>
                    <a:lnR w="9525">
                      <a:solidFill>
                        <a:srgbClr val="A5B0FD"/>
                      </a:solidFill>
                      <a:prstDash val="solid"/>
                    </a:lnR>
                    <a:lnT w="9525">
                      <a:solidFill>
                        <a:srgbClr val="A5B0FD"/>
                      </a:solidFill>
                      <a:prstDash val="solid"/>
                    </a:lnT>
                    <a:lnB w="9525">
                      <a:solidFill>
                        <a:srgbClr val="A5B0FD"/>
                      </a:solidFill>
                      <a:prstDash val="solid"/>
                    </a:lnB>
                  </a:tcPr>
                </a:tc>
                <a:extLst>
                  <a:ext uri="{0D108BD9-81ED-4DB2-BD59-A6C34878D82A}">
                    <a16:rowId xmlns="" xmlns:a16="http://schemas.microsoft.com/office/drawing/2014/main" val="10002"/>
                  </a:ext>
                </a:extLst>
              </a:tr>
              <a:tr h="726440">
                <a:tc>
                  <a:txBody>
                    <a:bodyPr/>
                    <a:lstStyle/>
                    <a:p>
                      <a:pPr>
                        <a:lnSpc>
                          <a:spcPct val="100000"/>
                        </a:lnSpc>
                        <a:spcBef>
                          <a:spcPts val="15"/>
                        </a:spcBef>
                      </a:pPr>
                      <a:endParaRPr sz="1800">
                        <a:latin typeface="Times New Roman"/>
                        <a:cs typeface="Times New Roman"/>
                      </a:endParaRPr>
                    </a:p>
                    <a:p>
                      <a:pPr marR="76835" algn="r">
                        <a:lnSpc>
                          <a:spcPct val="100000"/>
                        </a:lnSpc>
                      </a:pPr>
                      <a:r>
                        <a:rPr sz="1100" dirty="0">
                          <a:latin typeface="Tahoma"/>
                          <a:cs typeface="Tahoma"/>
                        </a:rPr>
                        <a:t>K</a:t>
                      </a:r>
                      <a:r>
                        <a:rPr sz="1100" spc="-20" dirty="0">
                          <a:latin typeface="Tahoma"/>
                          <a:cs typeface="Tahoma"/>
                        </a:rPr>
                        <a:t>N</a:t>
                      </a:r>
                      <a:r>
                        <a:rPr sz="1100" dirty="0">
                          <a:latin typeface="Tahoma"/>
                          <a:cs typeface="Tahoma"/>
                        </a:rPr>
                        <a:t>N</a:t>
                      </a:r>
                      <a:r>
                        <a:rPr sz="1100" spc="-125" dirty="0">
                          <a:latin typeface="Tahoma"/>
                          <a:cs typeface="Tahoma"/>
                        </a:rPr>
                        <a:t> </a:t>
                      </a:r>
                      <a:r>
                        <a:rPr sz="1100" spc="-10" dirty="0">
                          <a:latin typeface="Tahoma"/>
                          <a:cs typeface="Tahoma"/>
                        </a:rPr>
                        <a:t>B</a:t>
                      </a:r>
                      <a:r>
                        <a:rPr sz="1100" dirty="0">
                          <a:latin typeface="Tahoma"/>
                          <a:cs typeface="Tahoma"/>
                        </a:rPr>
                        <a:t>aseli</a:t>
                      </a:r>
                      <a:r>
                        <a:rPr sz="1100" spc="-10" dirty="0">
                          <a:latin typeface="Tahoma"/>
                          <a:cs typeface="Tahoma"/>
                        </a:rPr>
                        <a:t>n</a:t>
                      </a:r>
                      <a:r>
                        <a:rPr sz="1100" dirty="0">
                          <a:latin typeface="Tahoma"/>
                          <a:cs typeface="Tahoma"/>
                        </a:rPr>
                        <a:t>e</a:t>
                      </a:r>
                      <a:endParaRPr sz="1100">
                        <a:latin typeface="Tahoma"/>
                        <a:cs typeface="Tahoma"/>
                      </a:endParaRPr>
                    </a:p>
                  </a:txBody>
                  <a:tcPr marL="0" marR="0" marT="1905" marB="0">
                    <a:lnL w="9525">
                      <a:solidFill>
                        <a:srgbClr val="A5B0FD"/>
                      </a:solidFill>
                      <a:prstDash val="solid"/>
                    </a:lnL>
                    <a:lnR w="9525">
                      <a:solidFill>
                        <a:srgbClr val="A5B0FD"/>
                      </a:solidFill>
                      <a:prstDash val="solid"/>
                    </a:lnR>
                    <a:lnT w="9525">
                      <a:solidFill>
                        <a:srgbClr val="A5B0FD"/>
                      </a:solidFill>
                      <a:prstDash val="solid"/>
                    </a:lnT>
                    <a:lnB w="28575">
                      <a:solidFill>
                        <a:srgbClr val="A5B0FD"/>
                      </a:solidFill>
                      <a:prstDash val="solid"/>
                    </a:lnB>
                  </a:tcPr>
                </a:tc>
                <a:tc>
                  <a:txBody>
                    <a:bodyPr/>
                    <a:lstStyle/>
                    <a:p>
                      <a:pPr algn="ctr">
                        <a:lnSpc>
                          <a:spcPct val="100000"/>
                        </a:lnSpc>
                        <a:spcBef>
                          <a:spcPts val="1700"/>
                        </a:spcBef>
                      </a:pPr>
                      <a:r>
                        <a:rPr sz="1800" spc="-80" dirty="0">
                          <a:latin typeface="Tahoma"/>
                          <a:cs typeface="Tahoma"/>
                        </a:rPr>
                        <a:t>.87</a:t>
                      </a:r>
                      <a:endParaRPr sz="1800" dirty="0">
                        <a:latin typeface="Tahoma"/>
                        <a:cs typeface="Tahoma"/>
                      </a:endParaRPr>
                    </a:p>
                  </a:txBody>
                  <a:tcPr marL="0" marR="0" marT="215900" marB="0">
                    <a:lnL w="9525">
                      <a:solidFill>
                        <a:srgbClr val="A5B0FD"/>
                      </a:solidFill>
                      <a:prstDash val="solid"/>
                    </a:lnL>
                    <a:lnR w="9525">
                      <a:solidFill>
                        <a:srgbClr val="A5B0FD"/>
                      </a:solidFill>
                      <a:prstDash val="solid"/>
                    </a:lnR>
                    <a:lnT w="9525">
                      <a:solidFill>
                        <a:srgbClr val="A5B0FD"/>
                      </a:solidFill>
                      <a:prstDash val="solid"/>
                    </a:lnT>
                    <a:lnB w="28575">
                      <a:solidFill>
                        <a:srgbClr val="A5B0FD"/>
                      </a:solidFill>
                      <a:prstDash val="soli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125451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Where can we go from here?</a:t>
            </a:r>
            <a:endParaRPr lang="en-ZA" dirty="0"/>
          </a:p>
        </p:txBody>
      </p:sp>
      <p:sp>
        <p:nvSpPr>
          <p:cNvPr id="3" name="Content Placeholder 2"/>
          <p:cNvSpPr>
            <a:spLocks noGrp="1"/>
          </p:cNvSpPr>
          <p:nvPr>
            <p:ph idx="1"/>
          </p:nvPr>
        </p:nvSpPr>
        <p:spPr/>
        <p:txBody>
          <a:bodyPr/>
          <a:lstStyle/>
          <a:p>
            <a:r>
              <a:rPr lang="en-ZA" dirty="0" smtClean="0"/>
              <a:t>The app is merely a Proof of Concept. Our actual plan is that …</a:t>
            </a:r>
          </a:p>
          <a:p>
            <a:pPr lvl="1"/>
            <a:r>
              <a:rPr lang="en-ZA" dirty="0" smtClean="0"/>
              <a:t>The recommender can automatically track all </a:t>
            </a:r>
            <a:r>
              <a:rPr lang="en-ZA" dirty="0" err="1" smtClean="0"/>
              <a:t>users’s</a:t>
            </a:r>
            <a:r>
              <a:rPr lang="en-ZA" dirty="0" smtClean="0"/>
              <a:t> watch history and rating history.</a:t>
            </a:r>
          </a:p>
          <a:p>
            <a:pPr lvl="1"/>
            <a:r>
              <a:rPr lang="en-ZA" dirty="0" smtClean="0"/>
              <a:t>Recommendations to be made as users sign in or when done watching a movie.</a:t>
            </a:r>
          </a:p>
          <a:p>
            <a:pPr lvl="1"/>
            <a:r>
              <a:rPr lang="en-ZA" dirty="0" smtClean="0"/>
              <a:t>That the titles of the recommender movies not only appear, but their cover posters as well as how others have rated them.</a:t>
            </a:r>
          </a:p>
        </p:txBody>
      </p:sp>
    </p:spTree>
    <p:extLst>
      <p:ext uri="{BB962C8B-B14F-4D97-AF65-F5344CB8AC3E}">
        <p14:creationId xmlns:p14="http://schemas.microsoft.com/office/powerpoint/2010/main" val="57850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 searches for a movie</a:t>
            </a:r>
            <a:endParaRPr lang="en-ZA"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374" y="1556792"/>
            <a:ext cx="3600400" cy="20109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0" y="4077072"/>
            <a:ext cx="4000847" cy="2393190"/>
          </a:xfrm>
          <a:prstGeom prst="rect">
            <a:avLst/>
          </a:prstGeom>
        </p:spPr>
      </p:pic>
      <p:pic>
        <p:nvPicPr>
          <p:cNvPr id="11" name="Content Placeholder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5536" y="4026441"/>
            <a:ext cx="3672408" cy="2443821"/>
          </a:xfrm>
        </p:spPr>
      </p:pic>
    </p:spTree>
    <p:extLst>
      <p:ext uri="{BB962C8B-B14F-4D97-AF65-F5344CB8AC3E}">
        <p14:creationId xmlns:p14="http://schemas.microsoft.com/office/powerpoint/2010/main" val="93745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search is taking long</a:t>
            </a:r>
            <a:endParaRPr lang="en-ZA"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0" b="100000" l="10000" r="95625"/>
                    </a14:imgEffect>
                  </a14:imgLayer>
                </a14:imgProps>
              </a:ext>
              <a:ext uri="{28A0092B-C50C-407E-A947-70E740481C1C}">
                <a14:useLocalDpi xmlns:a14="http://schemas.microsoft.com/office/drawing/2010/main" val="0"/>
              </a:ext>
            </a:extLst>
          </a:blip>
          <a:stretch>
            <a:fillRect/>
          </a:stretch>
        </p:blipFill>
        <p:spPr>
          <a:xfrm>
            <a:off x="-180528" y="1628800"/>
            <a:ext cx="4392488" cy="3808548"/>
          </a:xfr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4125" b="97297" l="10000" r="90000"/>
                    </a14:imgEffect>
                  </a14:imgLayer>
                </a14:imgProps>
              </a:ext>
              <a:ext uri="{28A0092B-C50C-407E-A947-70E740481C1C}">
                <a14:useLocalDpi xmlns:a14="http://schemas.microsoft.com/office/drawing/2010/main" val="0"/>
              </a:ext>
            </a:extLst>
          </a:blip>
          <a:stretch>
            <a:fillRect/>
          </a:stretch>
        </p:blipFill>
        <p:spPr>
          <a:xfrm>
            <a:off x="3059832" y="1979177"/>
            <a:ext cx="7735593" cy="4350498"/>
          </a:xfrm>
          <a:prstGeom prst="rect">
            <a:avLst/>
          </a:prstGeom>
        </p:spPr>
      </p:pic>
    </p:spTree>
    <p:extLst>
      <p:ext uri="{BB962C8B-B14F-4D97-AF65-F5344CB8AC3E}">
        <p14:creationId xmlns:p14="http://schemas.microsoft.com/office/powerpoint/2010/main" val="417071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 finds a movie</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920" y="3717032"/>
            <a:ext cx="4310825" cy="2736304"/>
          </a:xfr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ackgroundRemoval t="6475" b="100000" l="9744" r="89776"/>
                    </a14:imgEffect>
                  </a14:imgLayer>
                </a14:imgProps>
              </a:ext>
              <a:ext uri="{28A0092B-C50C-407E-A947-70E740481C1C}">
                <a14:useLocalDpi xmlns:a14="http://schemas.microsoft.com/office/drawing/2010/main" val="0"/>
              </a:ext>
            </a:extLst>
          </a:blip>
          <a:stretch>
            <a:fillRect/>
          </a:stretch>
        </p:blipFill>
        <p:spPr>
          <a:xfrm>
            <a:off x="-1188640" y="1340768"/>
            <a:ext cx="5962650" cy="3971925"/>
          </a:xfrm>
          <a:prstGeom prst="rect">
            <a:avLst/>
          </a:prstGeom>
        </p:spPr>
      </p:pic>
    </p:spTree>
    <p:extLst>
      <p:ext uri="{BB962C8B-B14F-4D97-AF65-F5344CB8AC3E}">
        <p14:creationId xmlns:p14="http://schemas.microsoft.com/office/powerpoint/2010/main" val="10274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Boredom strikes!</a:t>
            </a:r>
            <a:endParaRPr lang="en-ZA"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9887"/>
            <a:ext cx="8229600" cy="4629150"/>
          </a:xfrm>
        </p:spPr>
      </p:pic>
    </p:spTree>
    <p:extLst>
      <p:ext uri="{BB962C8B-B14F-4D97-AF65-F5344CB8AC3E}">
        <p14:creationId xmlns:p14="http://schemas.microsoft.com/office/powerpoint/2010/main" val="2509848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He switches off the TV</a:t>
            </a:r>
            <a:br>
              <a:rPr lang="en-ZA" dirty="0" smtClean="0"/>
            </a:br>
            <a:endParaRPr lang="en-Z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2236678"/>
            <a:ext cx="4392488" cy="3380157"/>
          </a:xfrm>
        </p:spPr>
      </p:pic>
    </p:spTree>
    <p:extLst>
      <p:ext uri="{BB962C8B-B14F-4D97-AF65-F5344CB8AC3E}">
        <p14:creationId xmlns:p14="http://schemas.microsoft.com/office/powerpoint/2010/main" val="173064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He plays PC games instead</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9887"/>
            <a:ext cx="8229600" cy="4629150"/>
          </a:xfrm>
        </p:spPr>
      </p:pic>
    </p:spTree>
    <p:extLst>
      <p:ext uri="{BB962C8B-B14F-4D97-AF65-F5344CB8AC3E}">
        <p14:creationId xmlns:p14="http://schemas.microsoft.com/office/powerpoint/2010/main" val="396537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was Johnny’s problem?</a:t>
            </a:r>
            <a:endParaRPr lang="en-ZA" dirty="0"/>
          </a:p>
        </p:txBody>
      </p:sp>
      <p:sp>
        <p:nvSpPr>
          <p:cNvPr id="3" name="Content Placeholder 2"/>
          <p:cNvSpPr>
            <a:spLocks noGrp="1"/>
          </p:cNvSpPr>
          <p:nvPr>
            <p:ph idx="1"/>
          </p:nvPr>
        </p:nvSpPr>
        <p:spPr/>
        <p:txBody>
          <a:bodyPr/>
          <a:lstStyle/>
          <a:p>
            <a:r>
              <a:rPr lang="en-ZA" dirty="0" smtClean="0"/>
              <a:t>Movie finding took too long</a:t>
            </a:r>
          </a:p>
          <a:p>
            <a:r>
              <a:rPr lang="en-ZA" dirty="0" smtClean="0"/>
              <a:t>He scrolled passed good movies</a:t>
            </a:r>
          </a:p>
          <a:p>
            <a:r>
              <a:rPr lang="en-ZA" dirty="0" smtClean="0"/>
              <a:t>He ended watching a movie not suited for his taste.</a:t>
            </a:r>
          </a:p>
          <a:p>
            <a:pPr marL="137160" indent="0" algn="ctr">
              <a:buNone/>
            </a:pPr>
            <a:r>
              <a:rPr lang="en-ZA" sz="6000" dirty="0" smtClean="0">
                <a:solidFill>
                  <a:srgbClr val="92D050"/>
                </a:solidFill>
              </a:rPr>
              <a:t>Johnny’s problem is not unique</a:t>
            </a:r>
          </a:p>
        </p:txBody>
      </p:sp>
    </p:spTree>
    <p:extLst>
      <p:ext uri="{BB962C8B-B14F-4D97-AF65-F5344CB8AC3E}">
        <p14:creationId xmlns:p14="http://schemas.microsoft.com/office/powerpoint/2010/main" val="27651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234</TotalTime>
  <Words>396</Words>
  <Application>Microsoft Office PowerPoint</Application>
  <PresentationFormat>On-screen Show (4:3)</PresentationFormat>
  <Paragraphs>66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Apex</vt:lpstr>
      <vt:lpstr>Pitching  a Movie  Recommender System</vt:lpstr>
      <vt:lpstr>Johnny had a tough Week</vt:lpstr>
      <vt:lpstr>He searches for a movie</vt:lpstr>
      <vt:lpstr>The search is taking long</vt:lpstr>
      <vt:lpstr>He finds a movie</vt:lpstr>
      <vt:lpstr>Boredom strikes!</vt:lpstr>
      <vt:lpstr>He switches off the TV </vt:lpstr>
      <vt:lpstr>He plays PC games instead</vt:lpstr>
      <vt:lpstr>What was Johnny’s problem?</vt:lpstr>
      <vt:lpstr>BUT …</vt:lpstr>
      <vt:lpstr>How to solve the problem?</vt:lpstr>
      <vt:lpstr>The solution is …</vt:lpstr>
      <vt:lpstr>What does it do?</vt:lpstr>
      <vt:lpstr>How will it benefit?</vt:lpstr>
      <vt:lpstr>How will we do this?</vt:lpstr>
      <vt:lpstr>PowerPoint Presentation</vt:lpstr>
      <vt:lpstr>PowerPoint Presentation</vt:lpstr>
      <vt:lpstr>PowerPoint Presentation</vt:lpstr>
      <vt:lpstr>PowerPoint Presentation</vt:lpstr>
      <vt:lpstr>PowerPoint Presentation</vt:lpstr>
      <vt:lpstr>Different Types of Collaborative Models</vt:lpstr>
      <vt:lpstr>Where can we go from here?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Pitching  a Movie  Recommender System</dc:title>
  <dc:creator>Jacques Stander</dc:creator>
  <cp:lastModifiedBy>Jacques Stander</cp:lastModifiedBy>
  <cp:revision>16</cp:revision>
  <dcterms:created xsi:type="dcterms:W3CDTF">2021-07-22T06:45:48Z</dcterms:created>
  <dcterms:modified xsi:type="dcterms:W3CDTF">2021-07-22T18:40:26Z</dcterms:modified>
</cp:coreProperties>
</file>