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B3EB8-3472-4D8A-A15F-06D0E5038BF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AC62FD4-A5A0-4DDA-89AD-A074A29E2451}">
      <dgm:prSet/>
      <dgm:spPr/>
      <dgm:t>
        <a:bodyPr/>
        <a:lstStyle/>
        <a:p>
          <a:r>
            <a:rPr lang="sk-SK"/>
            <a:t>Backend: </a:t>
          </a:r>
          <a:endParaRPr lang="en-US"/>
        </a:p>
      </dgm:t>
    </dgm:pt>
    <dgm:pt modelId="{7E02533F-2C83-4869-BE43-4BB87411DD0C}" type="parTrans" cxnId="{2ECE9175-2F32-4CFD-9812-0C1BEC1DBB30}">
      <dgm:prSet/>
      <dgm:spPr/>
      <dgm:t>
        <a:bodyPr/>
        <a:lstStyle/>
        <a:p>
          <a:endParaRPr lang="en-US"/>
        </a:p>
      </dgm:t>
    </dgm:pt>
    <dgm:pt modelId="{86D0D9CA-7B77-4B4B-B788-CD6D4488C924}" type="sibTrans" cxnId="{2ECE9175-2F32-4CFD-9812-0C1BEC1DBB30}">
      <dgm:prSet/>
      <dgm:spPr/>
      <dgm:t>
        <a:bodyPr/>
        <a:lstStyle/>
        <a:p>
          <a:endParaRPr lang="en-US"/>
        </a:p>
      </dgm:t>
    </dgm:pt>
    <dgm:pt modelId="{61FE076B-F6CD-4B10-8D12-99CBAFC325C3}">
      <dgm:prSet/>
      <dgm:spPr/>
      <dgm:t>
        <a:bodyPr/>
        <a:lstStyle/>
        <a:p>
          <a:r>
            <a:rPr lang="sk-SK"/>
            <a:t>Spring Boot</a:t>
          </a:r>
          <a:endParaRPr lang="en-US"/>
        </a:p>
      </dgm:t>
    </dgm:pt>
    <dgm:pt modelId="{C444D459-FF36-4E02-B16E-53D0B9A1C9A7}" type="parTrans" cxnId="{279A3BD9-4B68-44FE-ACB8-13DD7C852B82}">
      <dgm:prSet/>
      <dgm:spPr/>
      <dgm:t>
        <a:bodyPr/>
        <a:lstStyle/>
        <a:p>
          <a:endParaRPr lang="en-US"/>
        </a:p>
      </dgm:t>
    </dgm:pt>
    <dgm:pt modelId="{22354457-D7DA-4B8F-ABCA-1BB807138FC6}" type="sibTrans" cxnId="{279A3BD9-4B68-44FE-ACB8-13DD7C852B82}">
      <dgm:prSet/>
      <dgm:spPr/>
      <dgm:t>
        <a:bodyPr/>
        <a:lstStyle/>
        <a:p>
          <a:endParaRPr lang="en-US"/>
        </a:p>
      </dgm:t>
    </dgm:pt>
    <dgm:pt modelId="{3471101A-CD96-414E-8E80-AE942C06EE69}">
      <dgm:prSet/>
      <dgm:spPr/>
      <dgm:t>
        <a:bodyPr/>
        <a:lstStyle/>
        <a:p>
          <a:r>
            <a:rPr lang="sk-SK"/>
            <a:t>Frontend:</a:t>
          </a:r>
          <a:endParaRPr lang="en-US"/>
        </a:p>
      </dgm:t>
    </dgm:pt>
    <dgm:pt modelId="{0566C85D-70D6-40C1-B412-14EE4BCA76DC}" type="parTrans" cxnId="{64D77B78-71D3-413C-8BE3-729498E2B74E}">
      <dgm:prSet/>
      <dgm:spPr/>
      <dgm:t>
        <a:bodyPr/>
        <a:lstStyle/>
        <a:p>
          <a:endParaRPr lang="en-US"/>
        </a:p>
      </dgm:t>
    </dgm:pt>
    <dgm:pt modelId="{A30F9A23-887A-4330-96DC-CDE66D9FE751}" type="sibTrans" cxnId="{64D77B78-71D3-413C-8BE3-729498E2B74E}">
      <dgm:prSet/>
      <dgm:spPr/>
      <dgm:t>
        <a:bodyPr/>
        <a:lstStyle/>
        <a:p>
          <a:endParaRPr lang="en-US"/>
        </a:p>
      </dgm:t>
    </dgm:pt>
    <dgm:pt modelId="{DD0C8FE6-7A0D-418A-9500-4AFA7DF62847}">
      <dgm:prSet/>
      <dgm:spPr/>
      <dgm:t>
        <a:bodyPr/>
        <a:lstStyle/>
        <a:p>
          <a:r>
            <a:rPr lang="sk-SK" dirty="0" err="1"/>
            <a:t>Angular</a:t>
          </a:r>
          <a:endParaRPr lang="en-US" dirty="0"/>
        </a:p>
      </dgm:t>
    </dgm:pt>
    <dgm:pt modelId="{64FDEC2D-BE72-4702-A9B6-8C71093E6441}" type="parTrans" cxnId="{7E7261CF-2BD1-468E-9653-E4D71B151A85}">
      <dgm:prSet/>
      <dgm:spPr/>
      <dgm:t>
        <a:bodyPr/>
        <a:lstStyle/>
        <a:p>
          <a:endParaRPr lang="en-US"/>
        </a:p>
      </dgm:t>
    </dgm:pt>
    <dgm:pt modelId="{9CC88C32-95D6-4A16-91D1-4CCA63F96D64}" type="sibTrans" cxnId="{7E7261CF-2BD1-468E-9653-E4D71B151A85}">
      <dgm:prSet/>
      <dgm:spPr/>
      <dgm:t>
        <a:bodyPr/>
        <a:lstStyle/>
        <a:p>
          <a:endParaRPr lang="en-US"/>
        </a:p>
      </dgm:t>
    </dgm:pt>
    <dgm:pt modelId="{6F112E33-06F8-4413-8410-CEEEC58AF8E0}">
      <dgm:prSet/>
      <dgm:spPr/>
      <dgm:t>
        <a:bodyPr/>
        <a:lstStyle/>
        <a:p>
          <a:r>
            <a:rPr lang="sk-SK"/>
            <a:t>Databáza: </a:t>
          </a:r>
          <a:endParaRPr lang="en-US"/>
        </a:p>
      </dgm:t>
    </dgm:pt>
    <dgm:pt modelId="{AAA5CCD5-5DDF-49CE-A728-5072152357CB}" type="parTrans" cxnId="{92E051D8-FCB0-4E6E-B810-4D15FC8EE83F}">
      <dgm:prSet/>
      <dgm:spPr/>
      <dgm:t>
        <a:bodyPr/>
        <a:lstStyle/>
        <a:p>
          <a:endParaRPr lang="en-US"/>
        </a:p>
      </dgm:t>
    </dgm:pt>
    <dgm:pt modelId="{04E6C7A8-4E79-4853-90BA-A60924043533}" type="sibTrans" cxnId="{92E051D8-FCB0-4E6E-B810-4D15FC8EE83F}">
      <dgm:prSet/>
      <dgm:spPr/>
      <dgm:t>
        <a:bodyPr/>
        <a:lstStyle/>
        <a:p>
          <a:endParaRPr lang="en-US"/>
        </a:p>
      </dgm:t>
    </dgm:pt>
    <dgm:pt modelId="{FD741BF1-A9DD-4695-8DE9-AD0D438A0FAA}">
      <dgm:prSet/>
      <dgm:spPr/>
      <dgm:t>
        <a:bodyPr/>
        <a:lstStyle/>
        <a:p>
          <a:r>
            <a:rPr lang="sk-SK"/>
            <a:t>MySQL </a:t>
          </a:r>
          <a:endParaRPr lang="en-US"/>
        </a:p>
      </dgm:t>
    </dgm:pt>
    <dgm:pt modelId="{9EA741BC-71B9-4836-BD39-9F9D79003BA6}" type="parTrans" cxnId="{5819BB13-DE7C-412D-85BF-120743C44FDD}">
      <dgm:prSet/>
      <dgm:spPr/>
      <dgm:t>
        <a:bodyPr/>
        <a:lstStyle/>
        <a:p>
          <a:endParaRPr lang="en-US"/>
        </a:p>
      </dgm:t>
    </dgm:pt>
    <dgm:pt modelId="{46BC1DD7-B29A-46A2-BB45-5976FA5425D8}" type="sibTrans" cxnId="{5819BB13-DE7C-412D-85BF-120743C44FDD}">
      <dgm:prSet/>
      <dgm:spPr/>
      <dgm:t>
        <a:bodyPr/>
        <a:lstStyle/>
        <a:p>
          <a:endParaRPr lang="en-US"/>
        </a:p>
      </dgm:t>
    </dgm:pt>
    <dgm:pt modelId="{CD52C0F7-9828-4CD5-8D58-9E1A802E3DEE}">
      <dgm:prSet/>
      <dgm:spPr/>
      <dgm:t>
        <a:bodyPr/>
        <a:lstStyle/>
        <a:p>
          <a:r>
            <a:rPr lang="sk-SK"/>
            <a:t>Ostatné: </a:t>
          </a:r>
          <a:endParaRPr lang="en-US"/>
        </a:p>
      </dgm:t>
    </dgm:pt>
    <dgm:pt modelId="{CA4CB3F3-CD68-478E-9599-59549EF682F1}" type="parTrans" cxnId="{1B3B8023-0757-44B0-A61B-AB9A0755823C}">
      <dgm:prSet/>
      <dgm:spPr/>
      <dgm:t>
        <a:bodyPr/>
        <a:lstStyle/>
        <a:p>
          <a:endParaRPr lang="en-US"/>
        </a:p>
      </dgm:t>
    </dgm:pt>
    <dgm:pt modelId="{6DC6F9F3-6FBE-4DF7-B07D-4E9D684D0E9F}" type="sibTrans" cxnId="{1B3B8023-0757-44B0-A61B-AB9A0755823C}">
      <dgm:prSet/>
      <dgm:spPr/>
      <dgm:t>
        <a:bodyPr/>
        <a:lstStyle/>
        <a:p>
          <a:endParaRPr lang="en-US"/>
        </a:p>
      </dgm:t>
    </dgm:pt>
    <dgm:pt modelId="{64DFC9D8-852B-45B9-9774-4235E1036268}">
      <dgm:prSet/>
      <dgm:spPr/>
      <dgm:t>
        <a:bodyPr/>
        <a:lstStyle/>
        <a:p>
          <a:r>
            <a:rPr lang="sk-SK" dirty="0" err="1"/>
            <a:t>Bootstrap</a:t>
          </a:r>
          <a:r>
            <a:rPr lang="sk-SK" dirty="0"/>
            <a:t> </a:t>
          </a:r>
          <a:endParaRPr lang="en-US" dirty="0"/>
        </a:p>
      </dgm:t>
    </dgm:pt>
    <dgm:pt modelId="{AD20FA6D-7933-4F81-82F6-12302A95E5A4}" type="parTrans" cxnId="{1FDFCF3B-6607-47B6-AC37-0F7EE8486449}">
      <dgm:prSet/>
      <dgm:spPr/>
      <dgm:t>
        <a:bodyPr/>
        <a:lstStyle/>
        <a:p>
          <a:endParaRPr lang="en-US"/>
        </a:p>
      </dgm:t>
    </dgm:pt>
    <dgm:pt modelId="{B3AC83AD-B6DB-4CB0-B423-1E553FE290B4}" type="sibTrans" cxnId="{1FDFCF3B-6607-47B6-AC37-0F7EE8486449}">
      <dgm:prSet/>
      <dgm:spPr/>
      <dgm:t>
        <a:bodyPr/>
        <a:lstStyle/>
        <a:p>
          <a:endParaRPr lang="en-US"/>
        </a:p>
      </dgm:t>
    </dgm:pt>
    <dgm:pt modelId="{135687B9-279B-48CC-A9CF-7316CB6E81AA}">
      <dgm:prSet/>
      <dgm:spPr/>
      <dgm:t>
        <a:bodyPr/>
        <a:lstStyle/>
        <a:p>
          <a:r>
            <a:rPr lang="sk-SK"/>
            <a:t>FontAwesome </a:t>
          </a:r>
          <a:endParaRPr lang="en-US"/>
        </a:p>
      </dgm:t>
    </dgm:pt>
    <dgm:pt modelId="{E9A5DE36-1680-4ECD-BFC1-B27B96DEFC7C}" type="parTrans" cxnId="{1198A000-740C-452D-BCBE-85B86A7A75D6}">
      <dgm:prSet/>
      <dgm:spPr/>
      <dgm:t>
        <a:bodyPr/>
        <a:lstStyle/>
        <a:p>
          <a:endParaRPr lang="en-US"/>
        </a:p>
      </dgm:t>
    </dgm:pt>
    <dgm:pt modelId="{F1F0949F-D6A6-4609-AB67-B891CC6D8C8B}" type="sibTrans" cxnId="{1198A000-740C-452D-BCBE-85B86A7A75D6}">
      <dgm:prSet/>
      <dgm:spPr/>
      <dgm:t>
        <a:bodyPr/>
        <a:lstStyle/>
        <a:p>
          <a:endParaRPr lang="en-US"/>
        </a:p>
      </dgm:t>
    </dgm:pt>
    <dgm:pt modelId="{2E9DFF76-4474-4A06-94A5-B94FA62D792E}">
      <dgm:prSet/>
      <dgm:spPr/>
      <dgm:t>
        <a:bodyPr/>
        <a:lstStyle/>
        <a:p>
          <a:r>
            <a:rPr lang="sk-SK"/>
            <a:t>Lombok </a:t>
          </a:r>
          <a:endParaRPr lang="en-US"/>
        </a:p>
      </dgm:t>
    </dgm:pt>
    <dgm:pt modelId="{88D4AA4B-39A7-4212-8490-F5AF4A442962}" type="parTrans" cxnId="{9FF61900-3EAA-4AEA-B1CE-06B8FDD6040A}">
      <dgm:prSet/>
      <dgm:spPr/>
      <dgm:t>
        <a:bodyPr/>
        <a:lstStyle/>
        <a:p>
          <a:endParaRPr lang="en-US"/>
        </a:p>
      </dgm:t>
    </dgm:pt>
    <dgm:pt modelId="{4292BFD1-3ADE-48A2-80E2-BF176F114FC2}" type="sibTrans" cxnId="{9FF61900-3EAA-4AEA-B1CE-06B8FDD6040A}">
      <dgm:prSet/>
      <dgm:spPr/>
      <dgm:t>
        <a:bodyPr/>
        <a:lstStyle/>
        <a:p>
          <a:endParaRPr lang="en-US"/>
        </a:p>
      </dgm:t>
    </dgm:pt>
    <dgm:pt modelId="{F9FDECAB-7EC2-4766-BF78-A2494F4D4D03}">
      <dgm:prSet/>
      <dgm:spPr/>
      <dgm:t>
        <a:bodyPr/>
        <a:lstStyle/>
        <a:p>
          <a:r>
            <a:rPr lang="sk-SK" dirty="0"/>
            <a:t>HTML </a:t>
          </a:r>
          <a:endParaRPr lang="en-US" dirty="0"/>
        </a:p>
      </dgm:t>
    </dgm:pt>
    <dgm:pt modelId="{F8B5C796-A481-4BC6-BB10-1D9A698376C2}" type="parTrans" cxnId="{FBAAC723-B824-4671-AFAF-2D466BB2B76C}">
      <dgm:prSet/>
      <dgm:spPr/>
      <dgm:t>
        <a:bodyPr/>
        <a:lstStyle/>
        <a:p>
          <a:endParaRPr lang="sk-SK"/>
        </a:p>
      </dgm:t>
    </dgm:pt>
    <dgm:pt modelId="{98E47CF2-7324-43E7-BA63-74D927606653}" type="sibTrans" cxnId="{FBAAC723-B824-4671-AFAF-2D466BB2B76C}">
      <dgm:prSet/>
      <dgm:spPr/>
      <dgm:t>
        <a:bodyPr/>
        <a:lstStyle/>
        <a:p>
          <a:endParaRPr lang="sk-SK"/>
        </a:p>
      </dgm:t>
    </dgm:pt>
    <dgm:pt modelId="{EFCE0F41-EC0E-41DB-8155-AA1634B4A23F}">
      <dgm:prSet/>
      <dgm:spPr/>
      <dgm:t>
        <a:bodyPr/>
        <a:lstStyle/>
        <a:p>
          <a:r>
            <a:rPr lang="sk-SK" dirty="0"/>
            <a:t>CSS</a:t>
          </a:r>
          <a:endParaRPr lang="en-US" dirty="0"/>
        </a:p>
      </dgm:t>
    </dgm:pt>
    <dgm:pt modelId="{63436DB6-AEE9-4DDA-881C-7E34BF741DD1}" type="parTrans" cxnId="{E89B4AAF-B104-489D-B0DC-ECD0FFF9BDF9}">
      <dgm:prSet/>
      <dgm:spPr/>
      <dgm:t>
        <a:bodyPr/>
        <a:lstStyle/>
        <a:p>
          <a:endParaRPr lang="sk-SK"/>
        </a:p>
      </dgm:t>
    </dgm:pt>
    <dgm:pt modelId="{8F145C92-4E7B-46AE-8013-29787C50C56A}" type="sibTrans" cxnId="{E89B4AAF-B104-489D-B0DC-ECD0FFF9BDF9}">
      <dgm:prSet/>
      <dgm:spPr/>
      <dgm:t>
        <a:bodyPr/>
        <a:lstStyle/>
        <a:p>
          <a:endParaRPr lang="sk-SK"/>
        </a:p>
      </dgm:t>
    </dgm:pt>
    <dgm:pt modelId="{A1B354C6-AD65-4819-AA97-A6CD93BC4574}" type="pres">
      <dgm:prSet presAssocID="{E53B3EB8-3472-4D8A-A15F-06D0E5038BF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5991D5-C581-4D54-85A9-5C344D80AC32}" type="pres">
      <dgm:prSet presAssocID="{8AC62FD4-A5A0-4DDA-89AD-A074A29E2451}" presName="root" presStyleCnt="0"/>
      <dgm:spPr/>
    </dgm:pt>
    <dgm:pt modelId="{F63E3904-591A-4768-917D-F438D87D6E57}" type="pres">
      <dgm:prSet presAssocID="{8AC62FD4-A5A0-4DDA-89AD-A074A29E2451}" presName="rootComposite" presStyleCnt="0"/>
      <dgm:spPr/>
    </dgm:pt>
    <dgm:pt modelId="{BCBAC5CF-9892-4113-B0A9-2F01DE072C1C}" type="pres">
      <dgm:prSet presAssocID="{8AC62FD4-A5A0-4DDA-89AD-A074A29E2451}" presName="rootText" presStyleLbl="node1" presStyleIdx="0" presStyleCnt="4"/>
      <dgm:spPr/>
    </dgm:pt>
    <dgm:pt modelId="{B2B328E3-62D8-485A-B090-1BC487E9077E}" type="pres">
      <dgm:prSet presAssocID="{8AC62FD4-A5A0-4DDA-89AD-A074A29E2451}" presName="rootConnector" presStyleLbl="node1" presStyleIdx="0" presStyleCnt="4"/>
      <dgm:spPr/>
    </dgm:pt>
    <dgm:pt modelId="{8944FA29-9799-43D6-8DD2-F46B8A2B8A04}" type="pres">
      <dgm:prSet presAssocID="{8AC62FD4-A5A0-4DDA-89AD-A074A29E2451}" presName="childShape" presStyleCnt="0"/>
      <dgm:spPr/>
    </dgm:pt>
    <dgm:pt modelId="{46EB7146-968D-471B-910D-8A12680238AD}" type="pres">
      <dgm:prSet presAssocID="{C444D459-FF36-4E02-B16E-53D0B9A1C9A7}" presName="Name13" presStyleLbl="parChTrans1D2" presStyleIdx="0" presStyleCnt="8"/>
      <dgm:spPr/>
    </dgm:pt>
    <dgm:pt modelId="{FBCEA730-1A66-4835-B28B-15DBFDE6A4F7}" type="pres">
      <dgm:prSet presAssocID="{61FE076B-F6CD-4B10-8D12-99CBAFC325C3}" presName="childText" presStyleLbl="bgAcc1" presStyleIdx="0" presStyleCnt="8">
        <dgm:presLayoutVars>
          <dgm:bulletEnabled val="1"/>
        </dgm:presLayoutVars>
      </dgm:prSet>
      <dgm:spPr/>
    </dgm:pt>
    <dgm:pt modelId="{5CCBBD9A-26A5-4F7C-A89C-0948FEA1B807}" type="pres">
      <dgm:prSet presAssocID="{3471101A-CD96-414E-8E80-AE942C06EE69}" presName="root" presStyleCnt="0"/>
      <dgm:spPr/>
    </dgm:pt>
    <dgm:pt modelId="{F5474C87-6F06-4231-9747-B2C0C6E2C6ED}" type="pres">
      <dgm:prSet presAssocID="{3471101A-CD96-414E-8E80-AE942C06EE69}" presName="rootComposite" presStyleCnt="0"/>
      <dgm:spPr/>
    </dgm:pt>
    <dgm:pt modelId="{9864A023-AC69-411C-9479-8D256B0DF332}" type="pres">
      <dgm:prSet presAssocID="{3471101A-CD96-414E-8E80-AE942C06EE69}" presName="rootText" presStyleLbl="node1" presStyleIdx="1" presStyleCnt="4"/>
      <dgm:spPr/>
    </dgm:pt>
    <dgm:pt modelId="{5C8C3C51-2E69-456A-8B5D-73C47B001C6A}" type="pres">
      <dgm:prSet presAssocID="{3471101A-CD96-414E-8E80-AE942C06EE69}" presName="rootConnector" presStyleLbl="node1" presStyleIdx="1" presStyleCnt="4"/>
      <dgm:spPr/>
    </dgm:pt>
    <dgm:pt modelId="{D4923B12-6819-4515-A322-041CB9BBED84}" type="pres">
      <dgm:prSet presAssocID="{3471101A-CD96-414E-8E80-AE942C06EE69}" presName="childShape" presStyleCnt="0"/>
      <dgm:spPr/>
    </dgm:pt>
    <dgm:pt modelId="{367C6B64-AEC0-478B-AED8-DD1537697B70}" type="pres">
      <dgm:prSet presAssocID="{64FDEC2D-BE72-4702-A9B6-8C71093E6441}" presName="Name13" presStyleLbl="parChTrans1D2" presStyleIdx="1" presStyleCnt="8"/>
      <dgm:spPr/>
    </dgm:pt>
    <dgm:pt modelId="{58B42D01-52C5-406F-B573-7D9B3C964DD8}" type="pres">
      <dgm:prSet presAssocID="{DD0C8FE6-7A0D-418A-9500-4AFA7DF62847}" presName="childText" presStyleLbl="bgAcc1" presStyleIdx="1" presStyleCnt="8">
        <dgm:presLayoutVars>
          <dgm:bulletEnabled val="1"/>
        </dgm:presLayoutVars>
      </dgm:prSet>
      <dgm:spPr/>
    </dgm:pt>
    <dgm:pt modelId="{454DE88D-2E99-44C9-9882-D0A40552416E}" type="pres">
      <dgm:prSet presAssocID="{F8B5C796-A481-4BC6-BB10-1D9A698376C2}" presName="Name13" presStyleLbl="parChTrans1D2" presStyleIdx="2" presStyleCnt="8"/>
      <dgm:spPr/>
    </dgm:pt>
    <dgm:pt modelId="{622B0013-1853-43DE-9AA8-F20C5901496A}" type="pres">
      <dgm:prSet presAssocID="{F9FDECAB-7EC2-4766-BF78-A2494F4D4D03}" presName="childText" presStyleLbl="bgAcc1" presStyleIdx="2" presStyleCnt="8">
        <dgm:presLayoutVars>
          <dgm:bulletEnabled val="1"/>
        </dgm:presLayoutVars>
      </dgm:prSet>
      <dgm:spPr/>
    </dgm:pt>
    <dgm:pt modelId="{5B61DB6B-85BA-4856-9564-34449E4F4AE4}" type="pres">
      <dgm:prSet presAssocID="{63436DB6-AEE9-4DDA-881C-7E34BF741DD1}" presName="Name13" presStyleLbl="parChTrans1D2" presStyleIdx="3" presStyleCnt="8"/>
      <dgm:spPr/>
    </dgm:pt>
    <dgm:pt modelId="{61C2AC06-CFD9-427A-8BA8-C1FEF5FDF70B}" type="pres">
      <dgm:prSet presAssocID="{EFCE0F41-EC0E-41DB-8155-AA1634B4A23F}" presName="childText" presStyleLbl="bgAcc1" presStyleIdx="3" presStyleCnt="8">
        <dgm:presLayoutVars>
          <dgm:bulletEnabled val="1"/>
        </dgm:presLayoutVars>
      </dgm:prSet>
      <dgm:spPr/>
    </dgm:pt>
    <dgm:pt modelId="{C3C241A2-F405-468A-950A-4BADDFBD6FCF}" type="pres">
      <dgm:prSet presAssocID="{6F112E33-06F8-4413-8410-CEEEC58AF8E0}" presName="root" presStyleCnt="0"/>
      <dgm:spPr/>
    </dgm:pt>
    <dgm:pt modelId="{8791710B-FA5D-46DF-B204-8F574C1D4474}" type="pres">
      <dgm:prSet presAssocID="{6F112E33-06F8-4413-8410-CEEEC58AF8E0}" presName="rootComposite" presStyleCnt="0"/>
      <dgm:spPr/>
    </dgm:pt>
    <dgm:pt modelId="{6EE0C38B-4E04-40E7-8AAB-391F2970B743}" type="pres">
      <dgm:prSet presAssocID="{6F112E33-06F8-4413-8410-CEEEC58AF8E0}" presName="rootText" presStyleLbl="node1" presStyleIdx="2" presStyleCnt="4"/>
      <dgm:spPr/>
    </dgm:pt>
    <dgm:pt modelId="{662B62A7-FC0C-4B73-BF73-615E0B5478DB}" type="pres">
      <dgm:prSet presAssocID="{6F112E33-06F8-4413-8410-CEEEC58AF8E0}" presName="rootConnector" presStyleLbl="node1" presStyleIdx="2" presStyleCnt="4"/>
      <dgm:spPr/>
    </dgm:pt>
    <dgm:pt modelId="{AFFBC20C-D30D-4AC1-8019-5592D0BCC08A}" type="pres">
      <dgm:prSet presAssocID="{6F112E33-06F8-4413-8410-CEEEC58AF8E0}" presName="childShape" presStyleCnt="0"/>
      <dgm:spPr/>
    </dgm:pt>
    <dgm:pt modelId="{50C8B504-42A0-4207-9985-2D47D680DD25}" type="pres">
      <dgm:prSet presAssocID="{9EA741BC-71B9-4836-BD39-9F9D79003BA6}" presName="Name13" presStyleLbl="parChTrans1D2" presStyleIdx="4" presStyleCnt="8"/>
      <dgm:spPr/>
    </dgm:pt>
    <dgm:pt modelId="{A2FA9E64-95E5-423A-B11B-D06CB4E508F8}" type="pres">
      <dgm:prSet presAssocID="{FD741BF1-A9DD-4695-8DE9-AD0D438A0FAA}" presName="childText" presStyleLbl="bgAcc1" presStyleIdx="4" presStyleCnt="8">
        <dgm:presLayoutVars>
          <dgm:bulletEnabled val="1"/>
        </dgm:presLayoutVars>
      </dgm:prSet>
      <dgm:spPr/>
    </dgm:pt>
    <dgm:pt modelId="{E6B00C6A-D62B-4004-93C2-B1D09CE73841}" type="pres">
      <dgm:prSet presAssocID="{CD52C0F7-9828-4CD5-8D58-9E1A802E3DEE}" presName="root" presStyleCnt="0"/>
      <dgm:spPr/>
    </dgm:pt>
    <dgm:pt modelId="{2A8F16C5-DD98-4BE2-AE51-F4FC9B1842F2}" type="pres">
      <dgm:prSet presAssocID="{CD52C0F7-9828-4CD5-8D58-9E1A802E3DEE}" presName="rootComposite" presStyleCnt="0"/>
      <dgm:spPr/>
    </dgm:pt>
    <dgm:pt modelId="{70C6DE83-2598-41DA-AAC3-DB67F4EA4C9A}" type="pres">
      <dgm:prSet presAssocID="{CD52C0F7-9828-4CD5-8D58-9E1A802E3DEE}" presName="rootText" presStyleLbl="node1" presStyleIdx="3" presStyleCnt="4"/>
      <dgm:spPr/>
    </dgm:pt>
    <dgm:pt modelId="{B67A12E3-9308-4E2F-9621-2B83C4BA5A22}" type="pres">
      <dgm:prSet presAssocID="{CD52C0F7-9828-4CD5-8D58-9E1A802E3DEE}" presName="rootConnector" presStyleLbl="node1" presStyleIdx="3" presStyleCnt="4"/>
      <dgm:spPr/>
    </dgm:pt>
    <dgm:pt modelId="{BD9A5770-3571-4CF0-B0E0-CFB901922F93}" type="pres">
      <dgm:prSet presAssocID="{CD52C0F7-9828-4CD5-8D58-9E1A802E3DEE}" presName="childShape" presStyleCnt="0"/>
      <dgm:spPr/>
    </dgm:pt>
    <dgm:pt modelId="{4340CB20-826C-4155-B95F-7550FFAFAB1A}" type="pres">
      <dgm:prSet presAssocID="{AD20FA6D-7933-4F81-82F6-12302A95E5A4}" presName="Name13" presStyleLbl="parChTrans1D2" presStyleIdx="5" presStyleCnt="8"/>
      <dgm:spPr/>
    </dgm:pt>
    <dgm:pt modelId="{F5302765-B7E0-4A06-942A-2610C713779D}" type="pres">
      <dgm:prSet presAssocID="{64DFC9D8-852B-45B9-9774-4235E1036268}" presName="childText" presStyleLbl="bgAcc1" presStyleIdx="5" presStyleCnt="8">
        <dgm:presLayoutVars>
          <dgm:bulletEnabled val="1"/>
        </dgm:presLayoutVars>
      </dgm:prSet>
      <dgm:spPr/>
    </dgm:pt>
    <dgm:pt modelId="{640D43BC-4EEA-49D2-8200-DD5D3C7D9B96}" type="pres">
      <dgm:prSet presAssocID="{E9A5DE36-1680-4ECD-BFC1-B27B96DEFC7C}" presName="Name13" presStyleLbl="parChTrans1D2" presStyleIdx="6" presStyleCnt="8"/>
      <dgm:spPr/>
    </dgm:pt>
    <dgm:pt modelId="{B1C7AD27-70ED-4B73-9A22-0DFD6C080D66}" type="pres">
      <dgm:prSet presAssocID="{135687B9-279B-48CC-A9CF-7316CB6E81AA}" presName="childText" presStyleLbl="bgAcc1" presStyleIdx="6" presStyleCnt="8">
        <dgm:presLayoutVars>
          <dgm:bulletEnabled val="1"/>
        </dgm:presLayoutVars>
      </dgm:prSet>
      <dgm:spPr/>
    </dgm:pt>
    <dgm:pt modelId="{41BD1088-03F6-4746-991C-F633DB2D722F}" type="pres">
      <dgm:prSet presAssocID="{88D4AA4B-39A7-4212-8490-F5AF4A442962}" presName="Name13" presStyleLbl="parChTrans1D2" presStyleIdx="7" presStyleCnt="8"/>
      <dgm:spPr/>
    </dgm:pt>
    <dgm:pt modelId="{4C568D1A-8524-438D-96C4-223055C0A8A8}" type="pres">
      <dgm:prSet presAssocID="{2E9DFF76-4474-4A06-94A5-B94FA62D792E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9FF61900-3EAA-4AEA-B1CE-06B8FDD6040A}" srcId="{CD52C0F7-9828-4CD5-8D58-9E1A802E3DEE}" destId="{2E9DFF76-4474-4A06-94A5-B94FA62D792E}" srcOrd="2" destOrd="0" parTransId="{88D4AA4B-39A7-4212-8490-F5AF4A442962}" sibTransId="{4292BFD1-3ADE-48A2-80E2-BF176F114FC2}"/>
    <dgm:cxn modelId="{1198A000-740C-452D-BCBE-85B86A7A75D6}" srcId="{CD52C0F7-9828-4CD5-8D58-9E1A802E3DEE}" destId="{135687B9-279B-48CC-A9CF-7316CB6E81AA}" srcOrd="1" destOrd="0" parTransId="{E9A5DE36-1680-4ECD-BFC1-B27B96DEFC7C}" sibTransId="{F1F0949F-D6A6-4609-AB67-B891CC6D8C8B}"/>
    <dgm:cxn modelId="{A45D6209-8A3C-4370-ACBA-C0BF5AE31287}" type="presOf" srcId="{3471101A-CD96-414E-8E80-AE942C06EE69}" destId="{5C8C3C51-2E69-456A-8B5D-73C47B001C6A}" srcOrd="1" destOrd="0" presId="urn:microsoft.com/office/officeart/2005/8/layout/hierarchy3"/>
    <dgm:cxn modelId="{16DEBB0E-C7C4-4D79-8147-8633076D227F}" type="presOf" srcId="{DD0C8FE6-7A0D-418A-9500-4AFA7DF62847}" destId="{58B42D01-52C5-406F-B573-7D9B3C964DD8}" srcOrd="0" destOrd="0" presId="urn:microsoft.com/office/officeart/2005/8/layout/hierarchy3"/>
    <dgm:cxn modelId="{5819BB13-DE7C-412D-85BF-120743C44FDD}" srcId="{6F112E33-06F8-4413-8410-CEEEC58AF8E0}" destId="{FD741BF1-A9DD-4695-8DE9-AD0D438A0FAA}" srcOrd="0" destOrd="0" parTransId="{9EA741BC-71B9-4836-BD39-9F9D79003BA6}" sibTransId="{46BC1DD7-B29A-46A2-BB45-5976FA5425D8}"/>
    <dgm:cxn modelId="{1CA39415-DD58-40DE-8DD2-10AB5E1CEAAA}" type="presOf" srcId="{63436DB6-AEE9-4DDA-881C-7E34BF741DD1}" destId="{5B61DB6B-85BA-4856-9564-34449E4F4AE4}" srcOrd="0" destOrd="0" presId="urn:microsoft.com/office/officeart/2005/8/layout/hierarchy3"/>
    <dgm:cxn modelId="{E2F0E31E-8780-4AAE-8584-229B7CE76E95}" type="presOf" srcId="{FD741BF1-A9DD-4695-8DE9-AD0D438A0FAA}" destId="{A2FA9E64-95E5-423A-B11B-D06CB4E508F8}" srcOrd="0" destOrd="0" presId="urn:microsoft.com/office/officeart/2005/8/layout/hierarchy3"/>
    <dgm:cxn modelId="{1B3B8023-0757-44B0-A61B-AB9A0755823C}" srcId="{E53B3EB8-3472-4D8A-A15F-06D0E5038BFD}" destId="{CD52C0F7-9828-4CD5-8D58-9E1A802E3DEE}" srcOrd="3" destOrd="0" parTransId="{CA4CB3F3-CD68-478E-9599-59549EF682F1}" sibTransId="{6DC6F9F3-6FBE-4DF7-B07D-4E9D684D0E9F}"/>
    <dgm:cxn modelId="{FBAAC723-B824-4671-AFAF-2D466BB2B76C}" srcId="{3471101A-CD96-414E-8E80-AE942C06EE69}" destId="{F9FDECAB-7EC2-4766-BF78-A2494F4D4D03}" srcOrd="1" destOrd="0" parTransId="{F8B5C796-A481-4BC6-BB10-1D9A698376C2}" sibTransId="{98E47CF2-7324-43E7-BA63-74D927606653}"/>
    <dgm:cxn modelId="{AC011B25-1059-40F9-8E96-A3CD76A579AA}" type="presOf" srcId="{8AC62FD4-A5A0-4DDA-89AD-A074A29E2451}" destId="{B2B328E3-62D8-485A-B090-1BC487E9077E}" srcOrd="1" destOrd="0" presId="urn:microsoft.com/office/officeart/2005/8/layout/hierarchy3"/>
    <dgm:cxn modelId="{FE2C1729-3006-4AEE-A0FC-F800EA422CC7}" type="presOf" srcId="{135687B9-279B-48CC-A9CF-7316CB6E81AA}" destId="{B1C7AD27-70ED-4B73-9A22-0DFD6C080D66}" srcOrd="0" destOrd="0" presId="urn:microsoft.com/office/officeart/2005/8/layout/hierarchy3"/>
    <dgm:cxn modelId="{404C782E-3414-4FC2-9110-A5B8F44BD630}" type="presOf" srcId="{9EA741BC-71B9-4836-BD39-9F9D79003BA6}" destId="{50C8B504-42A0-4207-9985-2D47D680DD25}" srcOrd="0" destOrd="0" presId="urn:microsoft.com/office/officeart/2005/8/layout/hierarchy3"/>
    <dgm:cxn modelId="{7D30B531-2EAA-42D0-A5F5-A410FE1091AF}" type="presOf" srcId="{EFCE0F41-EC0E-41DB-8155-AA1634B4A23F}" destId="{61C2AC06-CFD9-427A-8BA8-C1FEF5FDF70B}" srcOrd="0" destOrd="0" presId="urn:microsoft.com/office/officeart/2005/8/layout/hierarchy3"/>
    <dgm:cxn modelId="{1FDFCF3B-6607-47B6-AC37-0F7EE8486449}" srcId="{CD52C0F7-9828-4CD5-8D58-9E1A802E3DEE}" destId="{64DFC9D8-852B-45B9-9774-4235E1036268}" srcOrd="0" destOrd="0" parTransId="{AD20FA6D-7933-4F81-82F6-12302A95E5A4}" sibTransId="{B3AC83AD-B6DB-4CB0-B423-1E553FE290B4}"/>
    <dgm:cxn modelId="{DCF66E5E-454C-41F0-92F9-E7C69E06F34E}" type="presOf" srcId="{F8B5C796-A481-4BC6-BB10-1D9A698376C2}" destId="{454DE88D-2E99-44C9-9882-D0A40552416E}" srcOrd="0" destOrd="0" presId="urn:microsoft.com/office/officeart/2005/8/layout/hierarchy3"/>
    <dgm:cxn modelId="{F8C6B063-F598-42ED-B34F-9A7BDDC216FB}" type="presOf" srcId="{6F112E33-06F8-4413-8410-CEEEC58AF8E0}" destId="{6EE0C38B-4E04-40E7-8AAB-391F2970B743}" srcOrd="0" destOrd="0" presId="urn:microsoft.com/office/officeart/2005/8/layout/hierarchy3"/>
    <dgm:cxn modelId="{B602DB43-9D60-4EA3-BCD4-8F8AC70C9C5E}" type="presOf" srcId="{88D4AA4B-39A7-4212-8490-F5AF4A442962}" destId="{41BD1088-03F6-4746-991C-F633DB2D722F}" srcOrd="0" destOrd="0" presId="urn:microsoft.com/office/officeart/2005/8/layout/hierarchy3"/>
    <dgm:cxn modelId="{2D735145-DBF0-42BB-AD04-557B3889B91E}" type="presOf" srcId="{6F112E33-06F8-4413-8410-CEEEC58AF8E0}" destId="{662B62A7-FC0C-4B73-BF73-615E0B5478DB}" srcOrd="1" destOrd="0" presId="urn:microsoft.com/office/officeart/2005/8/layout/hierarchy3"/>
    <dgm:cxn modelId="{47FD1446-0416-415B-B699-1FEC65BAA7B9}" type="presOf" srcId="{2E9DFF76-4474-4A06-94A5-B94FA62D792E}" destId="{4C568D1A-8524-438D-96C4-223055C0A8A8}" srcOrd="0" destOrd="0" presId="urn:microsoft.com/office/officeart/2005/8/layout/hierarchy3"/>
    <dgm:cxn modelId="{2ECE9175-2F32-4CFD-9812-0C1BEC1DBB30}" srcId="{E53B3EB8-3472-4D8A-A15F-06D0E5038BFD}" destId="{8AC62FD4-A5A0-4DDA-89AD-A074A29E2451}" srcOrd="0" destOrd="0" parTransId="{7E02533F-2C83-4869-BE43-4BB87411DD0C}" sibTransId="{86D0D9CA-7B77-4B4B-B788-CD6D4488C924}"/>
    <dgm:cxn modelId="{62C4E755-3A53-483F-9E1B-35A83F78DE01}" type="presOf" srcId="{64FDEC2D-BE72-4702-A9B6-8C71093E6441}" destId="{367C6B64-AEC0-478B-AED8-DD1537697B70}" srcOrd="0" destOrd="0" presId="urn:microsoft.com/office/officeart/2005/8/layout/hierarchy3"/>
    <dgm:cxn modelId="{64D77B78-71D3-413C-8BE3-729498E2B74E}" srcId="{E53B3EB8-3472-4D8A-A15F-06D0E5038BFD}" destId="{3471101A-CD96-414E-8E80-AE942C06EE69}" srcOrd="1" destOrd="0" parTransId="{0566C85D-70D6-40C1-B412-14EE4BCA76DC}" sibTransId="{A30F9A23-887A-4330-96DC-CDE66D9FE751}"/>
    <dgm:cxn modelId="{BC0E4F80-98CE-491E-8C63-C6942A63434B}" type="presOf" srcId="{61FE076B-F6CD-4B10-8D12-99CBAFC325C3}" destId="{FBCEA730-1A66-4835-B28B-15DBFDE6A4F7}" srcOrd="0" destOrd="0" presId="urn:microsoft.com/office/officeart/2005/8/layout/hierarchy3"/>
    <dgm:cxn modelId="{72612386-BC5D-484C-8B20-E91C1DEF5AE8}" type="presOf" srcId="{CD52C0F7-9828-4CD5-8D58-9E1A802E3DEE}" destId="{B67A12E3-9308-4E2F-9621-2B83C4BA5A22}" srcOrd="1" destOrd="0" presId="urn:microsoft.com/office/officeart/2005/8/layout/hierarchy3"/>
    <dgm:cxn modelId="{BC308092-FD48-4ADB-A63C-75910333E6DE}" type="presOf" srcId="{AD20FA6D-7933-4F81-82F6-12302A95E5A4}" destId="{4340CB20-826C-4155-B95F-7550FFAFAB1A}" srcOrd="0" destOrd="0" presId="urn:microsoft.com/office/officeart/2005/8/layout/hierarchy3"/>
    <dgm:cxn modelId="{79AF53A1-05C4-4423-8CC3-ABE96668C388}" type="presOf" srcId="{3471101A-CD96-414E-8E80-AE942C06EE69}" destId="{9864A023-AC69-411C-9479-8D256B0DF332}" srcOrd="0" destOrd="0" presId="urn:microsoft.com/office/officeart/2005/8/layout/hierarchy3"/>
    <dgm:cxn modelId="{E291BFA4-CC42-4BAC-BDFB-BB5347B7D2B1}" type="presOf" srcId="{64DFC9D8-852B-45B9-9774-4235E1036268}" destId="{F5302765-B7E0-4A06-942A-2610C713779D}" srcOrd="0" destOrd="0" presId="urn:microsoft.com/office/officeart/2005/8/layout/hierarchy3"/>
    <dgm:cxn modelId="{830034A6-C0C8-4092-8FDC-13176BCDE517}" type="presOf" srcId="{C444D459-FF36-4E02-B16E-53D0B9A1C9A7}" destId="{46EB7146-968D-471B-910D-8A12680238AD}" srcOrd="0" destOrd="0" presId="urn:microsoft.com/office/officeart/2005/8/layout/hierarchy3"/>
    <dgm:cxn modelId="{E89B4AAF-B104-489D-B0DC-ECD0FFF9BDF9}" srcId="{3471101A-CD96-414E-8E80-AE942C06EE69}" destId="{EFCE0F41-EC0E-41DB-8155-AA1634B4A23F}" srcOrd="2" destOrd="0" parTransId="{63436DB6-AEE9-4DDA-881C-7E34BF741DD1}" sibTransId="{8F145C92-4E7B-46AE-8013-29787C50C56A}"/>
    <dgm:cxn modelId="{350A94B7-4788-40FC-A579-8E8AC2EA017F}" type="presOf" srcId="{CD52C0F7-9828-4CD5-8D58-9E1A802E3DEE}" destId="{70C6DE83-2598-41DA-AAC3-DB67F4EA4C9A}" srcOrd="0" destOrd="0" presId="urn:microsoft.com/office/officeart/2005/8/layout/hierarchy3"/>
    <dgm:cxn modelId="{92499ABD-D4D5-4AB4-B51D-E66E9662CEE2}" type="presOf" srcId="{E9A5DE36-1680-4ECD-BFC1-B27B96DEFC7C}" destId="{640D43BC-4EEA-49D2-8200-DD5D3C7D9B96}" srcOrd="0" destOrd="0" presId="urn:microsoft.com/office/officeart/2005/8/layout/hierarchy3"/>
    <dgm:cxn modelId="{382945C0-8778-40AD-AD1D-0BDA0D5EA0B9}" type="presOf" srcId="{8AC62FD4-A5A0-4DDA-89AD-A074A29E2451}" destId="{BCBAC5CF-9892-4113-B0A9-2F01DE072C1C}" srcOrd="0" destOrd="0" presId="urn:microsoft.com/office/officeart/2005/8/layout/hierarchy3"/>
    <dgm:cxn modelId="{230B0EC7-1FAB-4E91-9BFF-2D766613F4F7}" type="presOf" srcId="{E53B3EB8-3472-4D8A-A15F-06D0E5038BFD}" destId="{A1B354C6-AD65-4819-AA97-A6CD93BC4574}" srcOrd="0" destOrd="0" presId="urn:microsoft.com/office/officeart/2005/8/layout/hierarchy3"/>
    <dgm:cxn modelId="{7E7261CF-2BD1-468E-9653-E4D71B151A85}" srcId="{3471101A-CD96-414E-8E80-AE942C06EE69}" destId="{DD0C8FE6-7A0D-418A-9500-4AFA7DF62847}" srcOrd="0" destOrd="0" parTransId="{64FDEC2D-BE72-4702-A9B6-8C71093E6441}" sibTransId="{9CC88C32-95D6-4A16-91D1-4CCA63F96D64}"/>
    <dgm:cxn modelId="{92E051D8-FCB0-4E6E-B810-4D15FC8EE83F}" srcId="{E53B3EB8-3472-4D8A-A15F-06D0E5038BFD}" destId="{6F112E33-06F8-4413-8410-CEEEC58AF8E0}" srcOrd="2" destOrd="0" parTransId="{AAA5CCD5-5DDF-49CE-A728-5072152357CB}" sibTransId="{04E6C7A8-4E79-4853-90BA-A60924043533}"/>
    <dgm:cxn modelId="{279A3BD9-4B68-44FE-ACB8-13DD7C852B82}" srcId="{8AC62FD4-A5A0-4DDA-89AD-A074A29E2451}" destId="{61FE076B-F6CD-4B10-8D12-99CBAFC325C3}" srcOrd="0" destOrd="0" parTransId="{C444D459-FF36-4E02-B16E-53D0B9A1C9A7}" sibTransId="{22354457-D7DA-4B8F-ABCA-1BB807138FC6}"/>
    <dgm:cxn modelId="{C9F5BAF5-A0D3-4F64-B8BC-E4CE2858A1BA}" type="presOf" srcId="{F9FDECAB-7EC2-4766-BF78-A2494F4D4D03}" destId="{622B0013-1853-43DE-9AA8-F20C5901496A}" srcOrd="0" destOrd="0" presId="urn:microsoft.com/office/officeart/2005/8/layout/hierarchy3"/>
    <dgm:cxn modelId="{C2BA41E4-C401-4568-8F99-E05D52DE150D}" type="presParOf" srcId="{A1B354C6-AD65-4819-AA97-A6CD93BC4574}" destId="{015991D5-C581-4D54-85A9-5C344D80AC32}" srcOrd="0" destOrd="0" presId="urn:microsoft.com/office/officeart/2005/8/layout/hierarchy3"/>
    <dgm:cxn modelId="{EBA317AF-9004-4136-8D18-211F534C8609}" type="presParOf" srcId="{015991D5-C581-4D54-85A9-5C344D80AC32}" destId="{F63E3904-591A-4768-917D-F438D87D6E57}" srcOrd="0" destOrd="0" presId="urn:microsoft.com/office/officeart/2005/8/layout/hierarchy3"/>
    <dgm:cxn modelId="{14459D33-B34C-4AE6-AA72-9F831665885F}" type="presParOf" srcId="{F63E3904-591A-4768-917D-F438D87D6E57}" destId="{BCBAC5CF-9892-4113-B0A9-2F01DE072C1C}" srcOrd="0" destOrd="0" presId="urn:microsoft.com/office/officeart/2005/8/layout/hierarchy3"/>
    <dgm:cxn modelId="{CFAA0CEF-612B-4812-A96B-1FFFBA304A25}" type="presParOf" srcId="{F63E3904-591A-4768-917D-F438D87D6E57}" destId="{B2B328E3-62D8-485A-B090-1BC487E9077E}" srcOrd="1" destOrd="0" presId="urn:microsoft.com/office/officeart/2005/8/layout/hierarchy3"/>
    <dgm:cxn modelId="{8E3899A9-598A-4477-8BD3-057A26050CF0}" type="presParOf" srcId="{015991D5-C581-4D54-85A9-5C344D80AC32}" destId="{8944FA29-9799-43D6-8DD2-F46B8A2B8A04}" srcOrd="1" destOrd="0" presId="urn:microsoft.com/office/officeart/2005/8/layout/hierarchy3"/>
    <dgm:cxn modelId="{CACD0AE0-148D-4508-BBCF-EB2778A210B5}" type="presParOf" srcId="{8944FA29-9799-43D6-8DD2-F46B8A2B8A04}" destId="{46EB7146-968D-471B-910D-8A12680238AD}" srcOrd="0" destOrd="0" presId="urn:microsoft.com/office/officeart/2005/8/layout/hierarchy3"/>
    <dgm:cxn modelId="{23F92270-828C-44C7-8899-08CDC35E3CAD}" type="presParOf" srcId="{8944FA29-9799-43D6-8DD2-F46B8A2B8A04}" destId="{FBCEA730-1A66-4835-B28B-15DBFDE6A4F7}" srcOrd="1" destOrd="0" presId="urn:microsoft.com/office/officeart/2005/8/layout/hierarchy3"/>
    <dgm:cxn modelId="{A92557AA-C06B-41D1-80CA-793B3C807023}" type="presParOf" srcId="{A1B354C6-AD65-4819-AA97-A6CD93BC4574}" destId="{5CCBBD9A-26A5-4F7C-A89C-0948FEA1B807}" srcOrd="1" destOrd="0" presId="urn:microsoft.com/office/officeart/2005/8/layout/hierarchy3"/>
    <dgm:cxn modelId="{122935C9-E407-4E61-899D-F044128027C6}" type="presParOf" srcId="{5CCBBD9A-26A5-4F7C-A89C-0948FEA1B807}" destId="{F5474C87-6F06-4231-9747-B2C0C6E2C6ED}" srcOrd="0" destOrd="0" presId="urn:microsoft.com/office/officeart/2005/8/layout/hierarchy3"/>
    <dgm:cxn modelId="{984096C3-4C6F-47AF-8800-8F317050D236}" type="presParOf" srcId="{F5474C87-6F06-4231-9747-B2C0C6E2C6ED}" destId="{9864A023-AC69-411C-9479-8D256B0DF332}" srcOrd="0" destOrd="0" presId="urn:microsoft.com/office/officeart/2005/8/layout/hierarchy3"/>
    <dgm:cxn modelId="{679F4AF6-F7C7-47D0-AF7E-BD2DEA4B630F}" type="presParOf" srcId="{F5474C87-6F06-4231-9747-B2C0C6E2C6ED}" destId="{5C8C3C51-2E69-456A-8B5D-73C47B001C6A}" srcOrd="1" destOrd="0" presId="urn:microsoft.com/office/officeart/2005/8/layout/hierarchy3"/>
    <dgm:cxn modelId="{67DF0726-F0B7-4F56-85C5-4EFA0059FC3E}" type="presParOf" srcId="{5CCBBD9A-26A5-4F7C-A89C-0948FEA1B807}" destId="{D4923B12-6819-4515-A322-041CB9BBED84}" srcOrd="1" destOrd="0" presId="urn:microsoft.com/office/officeart/2005/8/layout/hierarchy3"/>
    <dgm:cxn modelId="{03B6D493-CB57-4958-934B-8E69CC1B04CB}" type="presParOf" srcId="{D4923B12-6819-4515-A322-041CB9BBED84}" destId="{367C6B64-AEC0-478B-AED8-DD1537697B70}" srcOrd="0" destOrd="0" presId="urn:microsoft.com/office/officeart/2005/8/layout/hierarchy3"/>
    <dgm:cxn modelId="{1EAEED54-8C2E-4B08-A927-22C29DBDC46C}" type="presParOf" srcId="{D4923B12-6819-4515-A322-041CB9BBED84}" destId="{58B42D01-52C5-406F-B573-7D9B3C964DD8}" srcOrd="1" destOrd="0" presId="urn:microsoft.com/office/officeart/2005/8/layout/hierarchy3"/>
    <dgm:cxn modelId="{F6130AAC-8A09-40BC-8F29-C5E6D59E653F}" type="presParOf" srcId="{D4923B12-6819-4515-A322-041CB9BBED84}" destId="{454DE88D-2E99-44C9-9882-D0A40552416E}" srcOrd="2" destOrd="0" presId="urn:microsoft.com/office/officeart/2005/8/layout/hierarchy3"/>
    <dgm:cxn modelId="{F22C7C89-5256-436E-B418-2CCF135DEC32}" type="presParOf" srcId="{D4923B12-6819-4515-A322-041CB9BBED84}" destId="{622B0013-1853-43DE-9AA8-F20C5901496A}" srcOrd="3" destOrd="0" presId="urn:microsoft.com/office/officeart/2005/8/layout/hierarchy3"/>
    <dgm:cxn modelId="{72BAC48B-365F-46AC-B0E9-965142284C3F}" type="presParOf" srcId="{D4923B12-6819-4515-A322-041CB9BBED84}" destId="{5B61DB6B-85BA-4856-9564-34449E4F4AE4}" srcOrd="4" destOrd="0" presId="urn:microsoft.com/office/officeart/2005/8/layout/hierarchy3"/>
    <dgm:cxn modelId="{211472AE-BD5A-4D4E-A3CE-59411483BD56}" type="presParOf" srcId="{D4923B12-6819-4515-A322-041CB9BBED84}" destId="{61C2AC06-CFD9-427A-8BA8-C1FEF5FDF70B}" srcOrd="5" destOrd="0" presId="urn:microsoft.com/office/officeart/2005/8/layout/hierarchy3"/>
    <dgm:cxn modelId="{A569B226-F169-44F8-86CC-25366E2E2AF7}" type="presParOf" srcId="{A1B354C6-AD65-4819-AA97-A6CD93BC4574}" destId="{C3C241A2-F405-468A-950A-4BADDFBD6FCF}" srcOrd="2" destOrd="0" presId="urn:microsoft.com/office/officeart/2005/8/layout/hierarchy3"/>
    <dgm:cxn modelId="{65779359-BB86-4E32-BACA-FAC46D65EBBA}" type="presParOf" srcId="{C3C241A2-F405-468A-950A-4BADDFBD6FCF}" destId="{8791710B-FA5D-46DF-B204-8F574C1D4474}" srcOrd="0" destOrd="0" presId="urn:microsoft.com/office/officeart/2005/8/layout/hierarchy3"/>
    <dgm:cxn modelId="{8F28EAB8-3B92-4258-ABAD-9589A0741FBE}" type="presParOf" srcId="{8791710B-FA5D-46DF-B204-8F574C1D4474}" destId="{6EE0C38B-4E04-40E7-8AAB-391F2970B743}" srcOrd="0" destOrd="0" presId="urn:microsoft.com/office/officeart/2005/8/layout/hierarchy3"/>
    <dgm:cxn modelId="{B811EE9B-B36F-4280-9D31-41A248EE68D1}" type="presParOf" srcId="{8791710B-FA5D-46DF-B204-8F574C1D4474}" destId="{662B62A7-FC0C-4B73-BF73-615E0B5478DB}" srcOrd="1" destOrd="0" presId="urn:microsoft.com/office/officeart/2005/8/layout/hierarchy3"/>
    <dgm:cxn modelId="{B48528FA-2873-43BF-8F08-BBDFC2E0A4FB}" type="presParOf" srcId="{C3C241A2-F405-468A-950A-4BADDFBD6FCF}" destId="{AFFBC20C-D30D-4AC1-8019-5592D0BCC08A}" srcOrd="1" destOrd="0" presId="urn:microsoft.com/office/officeart/2005/8/layout/hierarchy3"/>
    <dgm:cxn modelId="{6C1FF200-E0C6-4098-8839-655EBAEE8D17}" type="presParOf" srcId="{AFFBC20C-D30D-4AC1-8019-5592D0BCC08A}" destId="{50C8B504-42A0-4207-9985-2D47D680DD25}" srcOrd="0" destOrd="0" presId="urn:microsoft.com/office/officeart/2005/8/layout/hierarchy3"/>
    <dgm:cxn modelId="{54BCE1FB-676D-4E5D-BF94-C3B1A272295B}" type="presParOf" srcId="{AFFBC20C-D30D-4AC1-8019-5592D0BCC08A}" destId="{A2FA9E64-95E5-423A-B11B-D06CB4E508F8}" srcOrd="1" destOrd="0" presId="urn:microsoft.com/office/officeart/2005/8/layout/hierarchy3"/>
    <dgm:cxn modelId="{15A4C8A5-D6B3-4E0A-BE7E-4E843A67D9AF}" type="presParOf" srcId="{A1B354C6-AD65-4819-AA97-A6CD93BC4574}" destId="{E6B00C6A-D62B-4004-93C2-B1D09CE73841}" srcOrd="3" destOrd="0" presId="urn:microsoft.com/office/officeart/2005/8/layout/hierarchy3"/>
    <dgm:cxn modelId="{4E537C7C-9EA8-46D5-BB7F-0C8EC9C49692}" type="presParOf" srcId="{E6B00C6A-D62B-4004-93C2-B1D09CE73841}" destId="{2A8F16C5-DD98-4BE2-AE51-F4FC9B1842F2}" srcOrd="0" destOrd="0" presId="urn:microsoft.com/office/officeart/2005/8/layout/hierarchy3"/>
    <dgm:cxn modelId="{E66E11CE-8DEE-40BB-8686-4A1F391F1A7F}" type="presParOf" srcId="{2A8F16C5-DD98-4BE2-AE51-F4FC9B1842F2}" destId="{70C6DE83-2598-41DA-AAC3-DB67F4EA4C9A}" srcOrd="0" destOrd="0" presId="urn:microsoft.com/office/officeart/2005/8/layout/hierarchy3"/>
    <dgm:cxn modelId="{5482E4BA-BD77-4B0E-81E0-90EE15EC9D44}" type="presParOf" srcId="{2A8F16C5-DD98-4BE2-AE51-F4FC9B1842F2}" destId="{B67A12E3-9308-4E2F-9621-2B83C4BA5A22}" srcOrd="1" destOrd="0" presId="urn:microsoft.com/office/officeart/2005/8/layout/hierarchy3"/>
    <dgm:cxn modelId="{EC65C935-3DD7-49D2-8D32-7615100CF896}" type="presParOf" srcId="{E6B00C6A-D62B-4004-93C2-B1D09CE73841}" destId="{BD9A5770-3571-4CF0-B0E0-CFB901922F93}" srcOrd="1" destOrd="0" presId="urn:microsoft.com/office/officeart/2005/8/layout/hierarchy3"/>
    <dgm:cxn modelId="{CFB19D61-6C1B-457A-8B21-FC272600FC35}" type="presParOf" srcId="{BD9A5770-3571-4CF0-B0E0-CFB901922F93}" destId="{4340CB20-826C-4155-B95F-7550FFAFAB1A}" srcOrd="0" destOrd="0" presId="urn:microsoft.com/office/officeart/2005/8/layout/hierarchy3"/>
    <dgm:cxn modelId="{49FA5F28-9025-486E-9F8A-241942390FDF}" type="presParOf" srcId="{BD9A5770-3571-4CF0-B0E0-CFB901922F93}" destId="{F5302765-B7E0-4A06-942A-2610C713779D}" srcOrd="1" destOrd="0" presId="urn:microsoft.com/office/officeart/2005/8/layout/hierarchy3"/>
    <dgm:cxn modelId="{A41340C0-6C48-4370-B9B5-A06E9ADD9245}" type="presParOf" srcId="{BD9A5770-3571-4CF0-B0E0-CFB901922F93}" destId="{640D43BC-4EEA-49D2-8200-DD5D3C7D9B96}" srcOrd="2" destOrd="0" presId="urn:microsoft.com/office/officeart/2005/8/layout/hierarchy3"/>
    <dgm:cxn modelId="{860E9821-73A7-499A-9E1A-48331D96C4C9}" type="presParOf" srcId="{BD9A5770-3571-4CF0-B0E0-CFB901922F93}" destId="{B1C7AD27-70ED-4B73-9A22-0DFD6C080D66}" srcOrd="3" destOrd="0" presId="urn:microsoft.com/office/officeart/2005/8/layout/hierarchy3"/>
    <dgm:cxn modelId="{6365D9AF-8947-48EB-A9C3-092D7C1FC340}" type="presParOf" srcId="{BD9A5770-3571-4CF0-B0E0-CFB901922F93}" destId="{41BD1088-03F6-4746-991C-F633DB2D722F}" srcOrd="4" destOrd="0" presId="urn:microsoft.com/office/officeart/2005/8/layout/hierarchy3"/>
    <dgm:cxn modelId="{B04DD33E-3CD9-4A56-B68A-69882C2696B1}" type="presParOf" srcId="{BD9A5770-3571-4CF0-B0E0-CFB901922F93}" destId="{4C568D1A-8524-438D-96C4-223055C0A8A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AC5CF-9892-4113-B0A9-2F01DE072C1C}">
      <dsp:nvSpPr>
        <dsp:cNvPr id="0" name=""/>
        <dsp:cNvSpPr/>
      </dsp:nvSpPr>
      <dsp:spPr>
        <a:xfrm>
          <a:off x="1075662" y="1582"/>
          <a:ext cx="1701076" cy="8505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Backend: </a:t>
          </a:r>
          <a:endParaRPr lang="en-US" sz="2300" kern="1200"/>
        </a:p>
      </dsp:txBody>
      <dsp:txXfrm>
        <a:off x="1100573" y="26493"/>
        <a:ext cx="1651254" cy="800716"/>
      </dsp:txXfrm>
    </dsp:sp>
    <dsp:sp modelId="{46EB7146-968D-471B-910D-8A12680238AD}">
      <dsp:nvSpPr>
        <dsp:cNvPr id="0" name=""/>
        <dsp:cNvSpPr/>
      </dsp:nvSpPr>
      <dsp:spPr>
        <a:xfrm>
          <a:off x="1245770" y="852120"/>
          <a:ext cx="170107" cy="637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903"/>
              </a:lnTo>
              <a:lnTo>
                <a:pt x="170107" y="63790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EA730-1A66-4835-B28B-15DBFDE6A4F7}">
      <dsp:nvSpPr>
        <dsp:cNvPr id="0" name=""/>
        <dsp:cNvSpPr/>
      </dsp:nvSpPr>
      <dsp:spPr>
        <a:xfrm>
          <a:off x="1415877" y="1064755"/>
          <a:ext cx="1360861" cy="850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/>
            <a:t>Spring Boot</a:t>
          </a:r>
          <a:endParaRPr lang="en-US" sz="1400" kern="1200"/>
        </a:p>
      </dsp:txBody>
      <dsp:txXfrm>
        <a:off x="1440788" y="1089666"/>
        <a:ext cx="1311039" cy="800716"/>
      </dsp:txXfrm>
    </dsp:sp>
    <dsp:sp modelId="{9864A023-AC69-411C-9479-8D256B0DF332}">
      <dsp:nvSpPr>
        <dsp:cNvPr id="0" name=""/>
        <dsp:cNvSpPr/>
      </dsp:nvSpPr>
      <dsp:spPr>
        <a:xfrm>
          <a:off x="3202008" y="1582"/>
          <a:ext cx="1701076" cy="8505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Frontend:</a:t>
          </a:r>
          <a:endParaRPr lang="en-US" sz="2300" kern="1200"/>
        </a:p>
      </dsp:txBody>
      <dsp:txXfrm>
        <a:off x="3226919" y="26493"/>
        <a:ext cx="1651254" cy="800716"/>
      </dsp:txXfrm>
    </dsp:sp>
    <dsp:sp modelId="{367C6B64-AEC0-478B-AED8-DD1537697B70}">
      <dsp:nvSpPr>
        <dsp:cNvPr id="0" name=""/>
        <dsp:cNvSpPr/>
      </dsp:nvSpPr>
      <dsp:spPr>
        <a:xfrm>
          <a:off x="3372116" y="852120"/>
          <a:ext cx="170107" cy="637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903"/>
              </a:lnTo>
              <a:lnTo>
                <a:pt x="170107" y="63790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42D01-52C5-406F-B573-7D9B3C964DD8}">
      <dsp:nvSpPr>
        <dsp:cNvPr id="0" name=""/>
        <dsp:cNvSpPr/>
      </dsp:nvSpPr>
      <dsp:spPr>
        <a:xfrm>
          <a:off x="3542223" y="1064755"/>
          <a:ext cx="1360861" cy="850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 err="1"/>
            <a:t>Angular</a:t>
          </a:r>
          <a:endParaRPr lang="en-US" sz="1400" kern="1200" dirty="0"/>
        </a:p>
      </dsp:txBody>
      <dsp:txXfrm>
        <a:off x="3567134" y="1089666"/>
        <a:ext cx="1311039" cy="800716"/>
      </dsp:txXfrm>
    </dsp:sp>
    <dsp:sp modelId="{454DE88D-2E99-44C9-9882-D0A40552416E}">
      <dsp:nvSpPr>
        <dsp:cNvPr id="0" name=""/>
        <dsp:cNvSpPr/>
      </dsp:nvSpPr>
      <dsp:spPr>
        <a:xfrm>
          <a:off x="3372116" y="852120"/>
          <a:ext cx="170107" cy="1701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076"/>
              </a:lnTo>
              <a:lnTo>
                <a:pt x="170107" y="1701076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B0013-1853-43DE-9AA8-F20C5901496A}">
      <dsp:nvSpPr>
        <dsp:cNvPr id="0" name=""/>
        <dsp:cNvSpPr/>
      </dsp:nvSpPr>
      <dsp:spPr>
        <a:xfrm>
          <a:off x="3542223" y="2127928"/>
          <a:ext cx="1360861" cy="850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HTML </a:t>
          </a:r>
          <a:endParaRPr lang="en-US" sz="1400" kern="1200" dirty="0"/>
        </a:p>
      </dsp:txBody>
      <dsp:txXfrm>
        <a:off x="3567134" y="2152839"/>
        <a:ext cx="1311039" cy="800716"/>
      </dsp:txXfrm>
    </dsp:sp>
    <dsp:sp modelId="{5B61DB6B-85BA-4856-9564-34449E4F4AE4}">
      <dsp:nvSpPr>
        <dsp:cNvPr id="0" name=""/>
        <dsp:cNvSpPr/>
      </dsp:nvSpPr>
      <dsp:spPr>
        <a:xfrm>
          <a:off x="3372116" y="852120"/>
          <a:ext cx="170107" cy="2764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249"/>
              </a:lnTo>
              <a:lnTo>
                <a:pt x="170107" y="276424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2AC06-CFD9-427A-8BA8-C1FEF5FDF70B}">
      <dsp:nvSpPr>
        <dsp:cNvPr id="0" name=""/>
        <dsp:cNvSpPr/>
      </dsp:nvSpPr>
      <dsp:spPr>
        <a:xfrm>
          <a:off x="3542223" y="3191101"/>
          <a:ext cx="1360861" cy="850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CSS</a:t>
          </a:r>
          <a:endParaRPr lang="en-US" sz="1400" kern="1200" dirty="0"/>
        </a:p>
      </dsp:txBody>
      <dsp:txXfrm>
        <a:off x="3567134" y="3216012"/>
        <a:ext cx="1311039" cy="800716"/>
      </dsp:txXfrm>
    </dsp:sp>
    <dsp:sp modelId="{6EE0C38B-4E04-40E7-8AAB-391F2970B743}">
      <dsp:nvSpPr>
        <dsp:cNvPr id="0" name=""/>
        <dsp:cNvSpPr/>
      </dsp:nvSpPr>
      <dsp:spPr>
        <a:xfrm>
          <a:off x="5328354" y="1582"/>
          <a:ext cx="1701076" cy="850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Databáza: </a:t>
          </a:r>
          <a:endParaRPr lang="en-US" sz="2300" kern="1200"/>
        </a:p>
      </dsp:txBody>
      <dsp:txXfrm>
        <a:off x="5353265" y="26493"/>
        <a:ext cx="1651254" cy="800716"/>
      </dsp:txXfrm>
    </dsp:sp>
    <dsp:sp modelId="{50C8B504-42A0-4207-9985-2D47D680DD25}">
      <dsp:nvSpPr>
        <dsp:cNvPr id="0" name=""/>
        <dsp:cNvSpPr/>
      </dsp:nvSpPr>
      <dsp:spPr>
        <a:xfrm>
          <a:off x="5498462" y="852120"/>
          <a:ext cx="170107" cy="637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903"/>
              </a:lnTo>
              <a:lnTo>
                <a:pt x="170107" y="63790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E64-95E5-423A-B11B-D06CB4E508F8}">
      <dsp:nvSpPr>
        <dsp:cNvPr id="0" name=""/>
        <dsp:cNvSpPr/>
      </dsp:nvSpPr>
      <dsp:spPr>
        <a:xfrm>
          <a:off x="5668569" y="1064755"/>
          <a:ext cx="1360861" cy="850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/>
            <a:t>MySQL </a:t>
          </a:r>
          <a:endParaRPr lang="en-US" sz="1400" kern="1200"/>
        </a:p>
      </dsp:txBody>
      <dsp:txXfrm>
        <a:off x="5693480" y="1089666"/>
        <a:ext cx="1311039" cy="800716"/>
      </dsp:txXfrm>
    </dsp:sp>
    <dsp:sp modelId="{70C6DE83-2598-41DA-AAC3-DB67F4EA4C9A}">
      <dsp:nvSpPr>
        <dsp:cNvPr id="0" name=""/>
        <dsp:cNvSpPr/>
      </dsp:nvSpPr>
      <dsp:spPr>
        <a:xfrm>
          <a:off x="7454700" y="1582"/>
          <a:ext cx="1701076" cy="8505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Ostatné: </a:t>
          </a:r>
          <a:endParaRPr lang="en-US" sz="2300" kern="1200"/>
        </a:p>
      </dsp:txBody>
      <dsp:txXfrm>
        <a:off x="7479611" y="26493"/>
        <a:ext cx="1651254" cy="800716"/>
      </dsp:txXfrm>
    </dsp:sp>
    <dsp:sp modelId="{4340CB20-826C-4155-B95F-7550FFAFAB1A}">
      <dsp:nvSpPr>
        <dsp:cNvPr id="0" name=""/>
        <dsp:cNvSpPr/>
      </dsp:nvSpPr>
      <dsp:spPr>
        <a:xfrm>
          <a:off x="7624808" y="852120"/>
          <a:ext cx="170107" cy="637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903"/>
              </a:lnTo>
              <a:lnTo>
                <a:pt x="170107" y="63790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02765-B7E0-4A06-942A-2610C713779D}">
      <dsp:nvSpPr>
        <dsp:cNvPr id="0" name=""/>
        <dsp:cNvSpPr/>
      </dsp:nvSpPr>
      <dsp:spPr>
        <a:xfrm>
          <a:off x="7794915" y="1064755"/>
          <a:ext cx="1360861" cy="850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 err="1"/>
            <a:t>Bootstrap</a:t>
          </a:r>
          <a:r>
            <a:rPr lang="sk-SK" sz="1400" kern="1200" dirty="0"/>
            <a:t> </a:t>
          </a:r>
          <a:endParaRPr lang="en-US" sz="1400" kern="1200" dirty="0"/>
        </a:p>
      </dsp:txBody>
      <dsp:txXfrm>
        <a:off x="7819826" y="1089666"/>
        <a:ext cx="1311039" cy="800716"/>
      </dsp:txXfrm>
    </dsp:sp>
    <dsp:sp modelId="{640D43BC-4EEA-49D2-8200-DD5D3C7D9B96}">
      <dsp:nvSpPr>
        <dsp:cNvPr id="0" name=""/>
        <dsp:cNvSpPr/>
      </dsp:nvSpPr>
      <dsp:spPr>
        <a:xfrm>
          <a:off x="7624808" y="852120"/>
          <a:ext cx="170107" cy="1701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076"/>
              </a:lnTo>
              <a:lnTo>
                <a:pt x="170107" y="1701076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7AD27-70ED-4B73-9A22-0DFD6C080D66}">
      <dsp:nvSpPr>
        <dsp:cNvPr id="0" name=""/>
        <dsp:cNvSpPr/>
      </dsp:nvSpPr>
      <dsp:spPr>
        <a:xfrm>
          <a:off x="7794915" y="2127928"/>
          <a:ext cx="1360861" cy="850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/>
            <a:t>FontAwesome </a:t>
          </a:r>
          <a:endParaRPr lang="en-US" sz="1400" kern="1200"/>
        </a:p>
      </dsp:txBody>
      <dsp:txXfrm>
        <a:off x="7819826" y="2152839"/>
        <a:ext cx="1311039" cy="800716"/>
      </dsp:txXfrm>
    </dsp:sp>
    <dsp:sp modelId="{41BD1088-03F6-4746-991C-F633DB2D722F}">
      <dsp:nvSpPr>
        <dsp:cNvPr id="0" name=""/>
        <dsp:cNvSpPr/>
      </dsp:nvSpPr>
      <dsp:spPr>
        <a:xfrm>
          <a:off x="7624808" y="852120"/>
          <a:ext cx="170107" cy="2764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249"/>
              </a:lnTo>
              <a:lnTo>
                <a:pt x="170107" y="276424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68D1A-8524-438D-96C4-223055C0A8A8}">
      <dsp:nvSpPr>
        <dsp:cNvPr id="0" name=""/>
        <dsp:cNvSpPr/>
      </dsp:nvSpPr>
      <dsp:spPr>
        <a:xfrm>
          <a:off x="7794915" y="3191101"/>
          <a:ext cx="1360861" cy="850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/>
            <a:t>Lombok </a:t>
          </a:r>
          <a:endParaRPr lang="en-US" sz="1400" kern="1200"/>
        </a:p>
      </dsp:txBody>
      <dsp:txXfrm>
        <a:off x="7819826" y="3216012"/>
        <a:ext cx="1311039" cy="800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08FF5A-4140-9531-1652-A973BE29E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Ecommerce</a:t>
            </a:r>
            <a:r>
              <a:rPr lang="sk-SK" dirty="0"/>
              <a:t> aplikácia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1BF9074-7497-3B86-E6D9-2B4A91BDF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Adam Grík </a:t>
            </a:r>
          </a:p>
        </p:txBody>
      </p:sp>
    </p:spTree>
    <p:extLst>
      <p:ext uri="{BB962C8B-B14F-4D97-AF65-F5344CB8AC3E}">
        <p14:creationId xmlns:p14="http://schemas.microsoft.com/office/powerpoint/2010/main" val="50499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374C5-DCE3-64DE-79EF-C64260ED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databáza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9E66C5-F9AA-EFF2-6857-811E8792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Informácie o objednávke v databáze</a:t>
            </a:r>
          </a:p>
          <a:p>
            <a:r>
              <a:rPr lang="sk-SK" dirty="0"/>
              <a:t>Objednávka, položky v objednávky, zákazník, adresa doručenia, </a:t>
            </a:r>
          </a:p>
          <a:p>
            <a:pPr marL="0" indent="0">
              <a:buNone/>
            </a:pPr>
            <a:r>
              <a:rPr lang="sk-SK" dirty="0"/>
              <a:t>     </a:t>
            </a:r>
            <a:r>
              <a:rPr lang="sk-SK" dirty="0" err="1"/>
              <a:t>fakturovacia</a:t>
            </a:r>
            <a:r>
              <a:rPr lang="sk-SK" dirty="0"/>
              <a:t> adresa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757EF27-D98E-8D53-AC7B-CDD52ED5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158466"/>
            <a:ext cx="9777307" cy="541067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400EF27A-AF6D-CDC3-64BB-35312613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096" y="1468356"/>
            <a:ext cx="4244708" cy="160795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2909D9C7-64E7-90F2-5E84-47B3F345D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858871"/>
            <a:ext cx="5151566" cy="701101"/>
          </a:xfrm>
          <a:prstGeom prst="rect">
            <a:avLst/>
          </a:prstGeom>
        </p:spPr>
      </p:pic>
      <p:pic>
        <p:nvPicPr>
          <p:cNvPr id="11" name="Obrázok 10" descr="Obrázok, na ktorom je text&#10;&#10;Automaticky generovaný popis">
            <a:extLst>
              <a:ext uri="{FF2B5EF4-FFF2-40B4-BE49-F238E27FC236}">
                <a16:creationId xmlns:a16="http://schemas.microsoft.com/office/drawing/2014/main" id="{A9DB3A30-21FD-0AF0-F136-6AFD9D8A2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2283578"/>
            <a:ext cx="3010161" cy="556308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DAE39D9-365A-512F-91DF-EFFDCF709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461" y="3858871"/>
            <a:ext cx="3139712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5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F19518-ED48-2F7A-C42B-1A0FB63B6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31B1257-3502-174B-0734-CB58A6E17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554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E3ED00-5B76-98D0-CB38-0643428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CEFDD7-7B1D-24F2-F594-91A5F918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Outdoorový</a:t>
            </a:r>
            <a:r>
              <a:rPr lang="sk-SK" dirty="0"/>
              <a:t> e-</a:t>
            </a:r>
            <a:r>
              <a:rPr lang="sk-SK" dirty="0" err="1"/>
              <a:t>shop</a:t>
            </a:r>
            <a:r>
              <a:rPr lang="sk-SK" dirty="0"/>
              <a:t> </a:t>
            </a:r>
          </a:p>
          <a:p>
            <a:r>
              <a:rPr lang="sk-SK" dirty="0"/>
              <a:t>Niekoľko produktov, kategórií </a:t>
            </a:r>
          </a:p>
          <a:p>
            <a:r>
              <a:rPr lang="sk-SK" dirty="0"/>
              <a:t>Pridanie položiek do košíka </a:t>
            </a:r>
          </a:p>
          <a:p>
            <a:r>
              <a:rPr lang="sk-SK" dirty="0"/>
              <a:t>Uskutočnenie objednávky </a:t>
            </a:r>
          </a:p>
        </p:txBody>
      </p:sp>
    </p:spTree>
    <p:extLst>
      <p:ext uri="{BB962C8B-B14F-4D97-AF65-F5344CB8AC3E}">
        <p14:creationId xmlns:p14="http://schemas.microsoft.com/office/powerpoint/2010/main" val="118026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E65B02-3F8A-4DEB-A3A6-98FAEBA0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3D115C-3069-B96F-741E-16EF9CDD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95" y="4460683"/>
            <a:ext cx="8534400" cy="1507067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Technológie </a:t>
            </a:r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362E1109-B479-438B-BD38-6AA21FFAB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2DD96F-7103-424B-BF4F-B3A49D53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C9401A-1F0E-41DB-B279-41F728F61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82990A9-0BC1-4C44-AF78-48A99000C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18246F-0BA0-4A34-A9A2-47556E93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ED5FFC-D27D-4F8A-B8B3-E3E1CBE2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D1654F5-1F3E-4FFA-BA7D-D30F62D48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A6FE04F2-94A1-57DD-202B-5D5DEC541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0537"/>
              </p:ext>
            </p:extLst>
          </p:nvPr>
        </p:nvGraphicFramePr>
        <p:xfrm>
          <a:off x="611981" y="685750"/>
          <a:ext cx="10231440" cy="404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74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4F312E-4D6F-A8E2-801C-47F43056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HLAVNÁ STRÁNKA 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9CD9F5-6DC5-6C0B-31CE-A4195CFC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Zobrazenie produktov podľa kategórií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 </a:t>
            </a:r>
          </a:p>
        </p:txBody>
      </p: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E5B70D6D-0830-A299-0735-FB72481F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1" y="1235073"/>
            <a:ext cx="7920038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EDFE93-8A0A-0EE2-12F3-36608675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DETAIL PRODUKTU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260BBE-37D7-7942-B37D-9EBEEB27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Obrázok, názov, popis, pridanie do košíku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72AFFC8-99D6-36F6-C975-B9C0ACDF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56" y="977902"/>
            <a:ext cx="8142288" cy="38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3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567B9B-D177-8DC5-923C-AF9FF1EE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DETAILNÝ NÁHĽAD KOŠÍKA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D3488A-248F-85BB-308F-9BF88187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Všetky produkty v košíku, celkový počet položiek, celková cena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A1D22116-04CC-52E0-5A37-AF86C1EE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948384"/>
            <a:ext cx="8924925" cy="37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3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817B3A-0C19-B186-6458-D490CCF9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OBJEDNÁVKOVÝ FORMULÁR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B3F450-8C8A-E8B9-8CA6-843DFB13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Údaje o zákazníkovi, adresa doručenia, </a:t>
            </a:r>
            <a:r>
              <a:rPr lang="sk-SK" dirty="0" err="1"/>
              <a:t>fakturovacia</a:t>
            </a:r>
            <a:r>
              <a:rPr lang="sk-SK" dirty="0"/>
              <a:t> adresa, </a:t>
            </a:r>
          </a:p>
          <a:p>
            <a:pPr marL="0" indent="0">
              <a:buNone/>
            </a:pPr>
            <a:r>
              <a:rPr lang="sk-SK" dirty="0"/>
              <a:t>     platobné údaje, zhrnutie objednávky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A1BF3095-641E-3192-602D-65306787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53227"/>
            <a:ext cx="5290361" cy="3509273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0A460EE8-9C3A-DC24-8AB0-95A6A2F4F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17" y="1253227"/>
            <a:ext cx="5290361" cy="35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6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33EB83-6C8F-22B6-F4A1-71089C3D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Ostatné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160292-7F92-D579-3F4F-23657869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63601"/>
            <a:ext cx="8534400" cy="3615267"/>
          </a:xfrm>
        </p:spPr>
        <p:txBody>
          <a:bodyPr/>
          <a:lstStyle/>
          <a:p>
            <a:r>
              <a:rPr lang="en-GB" dirty="0"/>
              <a:t>“Search button” </a:t>
            </a:r>
            <a:r>
              <a:rPr lang="sk-SK" dirty="0"/>
              <a:t>– zobrazenie produktov podľa kľúčového slova</a:t>
            </a:r>
          </a:p>
          <a:p>
            <a:r>
              <a:rPr lang="en-GB" dirty="0"/>
              <a:t>“Cart button” – </a:t>
            </a:r>
            <a:r>
              <a:rPr lang="sk-SK" dirty="0"/>
              <a:t>aktuálna cena, počet položiek </a:t>
            </a:r>
          </a:p>
          <a:p>
            <a:r>
              <a:rPr lang="en-GB" dirty="0"/>
              <a:t>“+, -, remove” – </a:t>
            </a:r>
            <a:r>
              <a:rPr lang="sk-SK" dirty="0"/>
              <a:t>pridanie, odobratie, zmazanie položky v košíku </a:t>
            </a:r>
          </a:p>
          <a:p>
            <a:r>
              <a:rPr lang="en-GB" dirty="0"/>
              <a:t>“Pagination” – </a:t>
            </a:r>
            <a:r>
              <a:rPr lang="sk-SK" dirty="0"/>
              <a:t>počet zobrazených produktov na stránke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626C006-F1D9-E13E-67AF-747FB14B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79" y="2328304"/>
            <a:ext cx="4359018" cy="68585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CE611898-E68F-B272-2C52-E562D28C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96" y="2396889"/>
            <a:ext cx="1828958" cy="548688"/>
          </a:xfrm>
          <a:prstGeom prst="rect">
            <a:avLst/>
          </a:prstGeom>
        </p:spPr>
      </p:pic>
      <p:pic>
        <p:nvPicPr>
          <p:cNvPr id="9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29FA8574-C862-9323-92D5-B8C0A4BB4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738" y="3241806"/>
            <a:ext cx="2987299" cy="1204064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6A8A795-F3F8-09DF-A693-C578A69C4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063" y="3278616"/>
            <a:ext cx="4435224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F52775-13FA-31A8-5D95-77797A75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 mne </a:t>
            </a:r>
          </a:p>
        </p:txBody>
      </p:sp>
      <p:pic>
        <p:nvPicPr>
          <p:cNvPr id="5" name="Zástupný objekt pre obsah 4" descr="Obrázok, na ktorom je vonkajšie, sneh, príroda, ľad&#10;&#10;Automaticky generovaný popis">
            <a:extLst>
              <a:ext uri="{FF2B5EF4-FFF2-40B4-BE49-F238E27FC236}">
                <a16:creationId xmlns:a16="http://schemas.microsoft.com/office/drawing/2014/main" id="{C12B1FFB-4B63-6574-90ED-EC4FF5720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829" y="457200"/>
            <a:ext cx="9104342" cy="4381500"/>
          </a:xfrm>
        </p:spPr>
      </p:pic>
    </p:spTree>
    <p:extLst>
      <p:ext uri="{BB962C8B-B14F-4D97-AF65-F5344CB8AC3E}">
        <p14:creationId xmlns:p14="http://schemas.microsoft.com/office/powerpoint/2010/main" val="3517005734"/>
      </p:ext>
    </p:extLst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290</TotalTime>
  <Words>153</Words>
  <Application>Microsoft Office PowerPoint</Application>
  <PresentationFormat>Širokouhlá</PresentationFormat>
  <Paragraphs>74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Výsek</vt:lpstr>
      <vt:lpstr>Ecommerce aplikácia</vt:lpstr>
      <vt:lpstr>Úvod </vt:lpstr>
      <vt:lpstr>Technológie </vt:lpstr>
      <vt:lpstr>HLAVNÁ STRÁNKA </vt:lpstr>
      <vt:lpstr>DETAIL PRODUKTU</vt:lpstr>
      <vt:lpstr>DETAILNÝ NÁHĽAD KOŠÍKA </vt:lpstr>
      <vt:lpstr>OBJEDNÁVKOVÝ FORMULÁR </vt:lpstr>
      <vt:lpstr>Ostatné </vt:lpstr>
      <vt:lpstr>O mne </vt:lpstr>
      <vt:lpstr>databáza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aplikácia</dc:title>
  <dc:creator>Adam Grík</dc:creator>
  <cp:lastModifiedBy>Adam Grík</cp:lastModifiedBy>
  <cp:revision>3</cp:revision>
  <dcterms:created xsi:type="dcterms:W3CDTF">2022-06-21T15:05:45Z</dcterms:created>
  <dcterms:modified xsi:type="dcterms:W3CDTF">2022-06-21T19:56:03Z</dcterms:modified>
</cp:coreProperties>
</file>