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56" r:id="rId5"/>
    <p:sldId id="284" r:id="rId6"/>
    <p:sldId id="266" r:id="rId7"/>
    <p:sldId id="287" r:id="rId8"/>
    <p:sldId id="280" r:id="rId9"/>
    <p:sldId id="281" r:id="rId10"/>
    <p:sldId id="285" r:id="rId11"/>
    <p:sldId id="286" r:id="rId12"/>
    <p:sldId id="292" r:id="rId13"/>
    <p:sldId id="293" r:id="rId14"/>
    <p:sldId id="277" r:id="rId15"/>
    <p:sldId id="265" r:id="rId16"/>
    <p:sldId id="294" r:id="rId17"/>
    <p:sldId id="296" r:id="rId18"/>
    <p:sldId id="297" r:id="rId19"/>
    <p:sldId id="267" r:id="rId20"/>
    <p:sldId id="295" r:id="rId21"/>
    <p:sldId id="300" r:id="rId22"/>
    <p:sldId id="298" r:id="rId23"/>
    <p:sldId id="290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B4CFF-BD2C-446C-BD56-98911EADECE4}" v="766" dt="2020-10-30T18:57:04.128"/>
    <p1510:client id="{06A5CA8B-2641-4E9F-B076-6B4956B39BE6}" v="371" dt="2020-10-30T20:06:45.912"/>
    <p1510:client id="{09B78218-418E-4C34-9DFE-3183C3F9F3FF}" v="985" dt="2020-10-30T19:42:06.299"/>
    <p1510:client id="{166F33C0-2CF0-4C79-BAFD-FDEBBAB41BFB}" v="1946" dt="2020-10-30T19:45:48.352"/>
    <p1510:client id="{2F2A8F00-CC4B-4927-A477-186E171DE713}" v="4" dt="2020-10-30T01:02:20.182"/>
    <p1510:client id="{32ADC469-7E98-FC48-BA47-0B3EF11393D8}" v="515" dt="2020-10-30T19:32:12.145"/>
    <p1510:client id="{498AD544-D82A-414A-BAC0-71113D25901A}" v="2455" vWet="2457" dt="2020-11-01T21:22:24.514"/>
    <p1510:client id="{7CA3FF7B-403D-4A42-B148-72236A009970}" v="40" dt="2020-10-30T20:18:22.900"/>
    <p1510:client id="{8CDD77C1-E548-48FC-AFF5-CD88ECF06DA5}" v="296" dt="2020-10-30T19:58:37.461"/>
    <p1510:client id="{BBD71D85-4FBE-4218-91DB-B24084C41098}" v="181" dt="2020-10-30T13:32:19.602"/>
    <p1510:client id="{CDB6E2CF-0B54-4DDA-A6C7-51A2BF93315E}" v="5" dt="2020-11-01T21:22:25.784"/>
    <p1510:client id="{ED652B30-C4A0-4750-94EE-5E74A33B7E4A}" v="551" dt="2020-10-30T18:46:30.315"/>
    <p1510:client id="{EE1E2FDD-0A38-4520-A839-1FC0930A198D}" v="81" dt="2020-10-30T21:18:42.694"/>
    <p1510:client id="{F924A0CE-9054-49C0-94DA-89685C3DBC73}" v="25" dt="2020-10-30T20:15:24.361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hankar, Omkar" userId="5722577a-ffd0-4297-b726-fde42789a2fb" providerId="ADAL" clId="{32ADC469-7E98-FC48-BA47-0B3EF11393D8}"/>
    <pc:docChg chg="custSel mod addSld modSld">
      <pc:chgData name="Tamhankar, Omkar" userId="5722577a-ffd0-4297-b726-fde42789a2fb" providerId="ADAL" clId="{32ADC469-7E98-FC48-BA47-0B3EF11393D8}" dt="2020-10-30T19:32:12.145" v="512" actId="729"/>
      <pc:docMkLst>
        <pc:docMk/>
      </pc:docMkLst>
      <pc:sldChg chg="modSp">
        <pc:chgData name="Tamhankar, Omkar" userId="5722577a-ffd0-4297-b726-fde42789a2fb" providerId="ADAL" clId="{32ADC469-7E98-FC48-BA47-0B3EF11393D8}" dt="2020-10-30T18:55:47.293" v="36"/>
        <pc:sldMkLst>
          <pc:docMk/>
          <pc:sldMk cId="404847103" sldId="265"/>
        </pc:sldMkLst>
        <pc:spChg chg="mod">
          <ac:chgData name="Tamhankar, Omkar" userId="5722577a-ffd0-4297-b726-fde42789a2fb" providerId="ADAL" clId="{32ADC469-7E98-FC48-BA47-0B3EF11393D8}" dt="2020-10-30T18:55:47.293" v="36"/>
          <ac:spMkLst>
            <pc:docMk/>
            <pc:sldMk cId="404847103" sldId="265"/>
            <ac:spMk id="3" creationId="{46984210-E85B-45B5-92D7-869A3C7A2C14}"/>
          </ac:spMkLst>
        </pc:spChg>
      </pc:sldChg>
      <pc:sldChg chg="modSp">
        <pc:chgData name="Tamhankar, Omkar" userId="5722577a-ffd0-4297-b726-fde42789a2fb" providerId="ADAL" clId="{32ADC469-7E98-FC48-BA47-0B3EF11393D8}" dt="2020-10-30T19:04:30.279" v="38" actId="108"/>
        <pc:sldMkLst>
          <pc:docMk/>
          <pc:sldMk cId="2026070095" sldId="266"/>
        </pc:sldMkLst>
        <pc:graphicFrameChg chg="mod">
          <ac:chgData name="Tamhankar, Omkar" userId="5722577a-ffd0-4297-b726-fde42789a2fb" providerId="ADAL" clId="{32ADC469-7E98-FC48-BA47-0B3EF11393D8}" dt="2020-10-30T19:04:30.279" v="38" actId="108"/>
          <ac:graphicFrameMkLst>
            <pc:docMk/>
            <pc:sldMk cId="2026070095" sldId="266"/>
            <ac:graphicFrameMk id="7" creationId="{B2B88939-9F09-4CCA-9708-7B656ABDE32B}"/>
          </ac:graphicFrameMkLst>
        </pc:graphicFrameChg>
      </pc:sldChg>
      <pc:sldChg chg="modSp">
        <pc:chgData name="Tamhankar, Omkar" userId="5722577a-ffd0-4297-b726-fde42789a2fb" providerId="ADAL" clId="{32ADC469-7E98-FC48-BA47-0B3EF11393D8}" dt="2020-10-30T19:31:01.971" v="511" actId="20577"/>
        <pc:sldMkLst>
          <pc:docMk/>
          <pc:sldMk cId="435935685" sldId="267"/>
        </pc:sldMkLst>
        <pc:graphicFrameChg chg="mod">
          <ac:chgData name="Tamhankar, Omkar" userId="5722577a-ffd0-4297-b726-fde42789a2fb" providerId="ADAL" clId="{32ADC469-7E98-FC48-BA47-0B3EF11393D8}" dt="2020-10-30T19:31:01.971" v="511" actId="20577"/>
          <ac:graphicFrameMkLst>
            <pc:docMk/>
            <pc:sldMk cId="435935685" sldId="267"/>
            <ac:graphicFrameMk id="6" creationId="{63196DC3-3B4E-4FFB-959D-B0C66AC5A76D}"/>
          </ac:graphicFrameMkLst>
        </pc:graphicFrameChg>
      </pc:sldChg>
      <pc:sldChg chg="addSp delSp modSp mod setBg">
        <pc:chgData name="Tamhankar, Omkar" userId="5722577a-ffd0-4297-b726-fde42789a2fb" providerId="ADAL" clId="{32ADC469-7E98-FC48-BA47-0B3EF11393D8}" dt="2020-10-30T19:11:11.883" v="158" actId="20577"/>
        <pc:sldMkLst>
          <pc:docMk/>
          <pc:sldMk cId="3906660539" sldId="269"/>
        </pc:sldMkLst>
        <pc:spChg chg="mod">
          <ac:chgData name="Tamhankar, Omkar" userId="5722577a-ffd0-4297-b726-fde42789a2fb" providerId="ADAL" clId="{32ADC469-7E98-FC48-BA47-0B3EF11393D8}" dt="2020-10-30T19:11:11.883" v="158" actId="20577"/>
          <ac:spMkLst>
            <pc:docMk/>
            <pc:sldMk cId="3906660539" sldId="269"/>
            <ac:spMk id="2" creationId="{1ACB9CD4-9F41-42F8-A03A-743BF67598D2}"/>
          </ac:spMkLst>
        </pc:spChg>
        <pc:spChg chg="del">
          <ac:chgData name="Tamhankar, Omkar" userId="5722577a-ffd0-4297-b726-fde42789a2fb" providerId="ADAL" clId="{32ADC469-7E98-FC48-BA47-0B3EF11393D8}" dt="2020-10-30T19:09:11.421" v="39" actId="478"/>
          <ac:spMkLst>
            <pc:docMk/>
            <pc:sldMk cId="3906660539" sldId="269"/>
            <ac:spMk id="3" creationId="{9E6D7AAB-7785-4239-A28E-2C6A6CC1F421}"/>
          </ac:spMkLst>
        </pc:spChg>
        <pc:spChg chg="mod">
          <ac:chgData name="Tamhankar, Omkar" userId="5722577a-ffd0-4297-b726-fde42789a2fb" providerId="ADAL" clId="{32ADC469-7E98-FC48-BA47-0B3EF11393D8}" dt="2020-10-30T19:11:02.277" v="155" actId="26606"/>
          <ac:spMkLst>
            <pc:docMk/>
            <pc:sldMk cId="3906660539" sldId="269"/>
            <ac:spMk id="5" creationId="{6E557CE6-34AE-4F02-9A68-0874E209005F}"/>
          </ac:spMkLst>
        </pc:spChg>
        <pc:spChg chg="add">
          <ac:chgData name="Tamhankar, Omkar" userId="5722577a-ffd0-4297-b726-fde42789a2fb" providerId="ADAL" clId="{32ADC469-7E98-FC48-BA47-0B3EF11393D8}" dt="2020-10-30T19:11:02.277" v="155" actId="26606"/>
          <ac:spMkLst>
            <pc:docMk/>
            <pc:sldMk cId="3906660539" sldId="269"/>
            <ac:spMk id="10" creationId="{FB5B0058-AF13-4859-B429-4EDDE2A26F7F}"/>
          </ac:spMkLst>
        </pc:spChg>
        <pc:spChg chg="add">
          <ac:chgData name="Tamhankar, Omkar" userId="5722577a-ffd0-4297-b726-fde42789a2fb" providerId="ADAL" clId="{32ADC469-7E98-FC48-BA47-0B3EF11393D8}" dt="2020-10-30T19:11:02.277" v="155" actId="26606"/>
          <ac:spMkLst>
            <pc:docMk/>
            <pc:sldMk cId="3906660539" sldId="269"/>
            <ac:spMk id="12" creationId="{D84C2E9E-0B5D-4B5F-9A1F-70EBDCE39034}"/>
          </ac:spMkLst>
        </pc:spChg>
        <pc:picChg chg="mod">
          <ac:chgData name="Tamhankar, Omkar" userId="5722577a-ffd0-4297-b726-fde42789a2fb" providerId="ADAL" clId="{32ADC469-7E98-FC48-BA47-0B3EF11393D8}" dt="2020-10-30T19:11:02.277" v="155" actId="26606"/>
          <ac:picMkLst>
            <pc:docMk/>
            <pc:sldMk cId="3906660539" sldId="269"/>
            <ac:picMk id="4" creationId="{706FB3C1-284A-4DA8-BC13-53F29CCB0FC8}"/>
          </ac:picMkLst>
        </pc:picChg>
        <pc:picChg chg="add del mod">
          <ac:chgData name="Tamhankar, Omkar" userId="5722577a-ffd0-4297-b726-fde42789a2fb" providerId="ADAL" clId="{32ADC469-7E98-FC48-BA47-0B3EF11393D8}" dt="2020-10-30T19:10:01.230" v="77" actId="21"/>
          <ac:picMkLst>
            <pc:docMk/>
            <pc:sldMk cId="3906660539" sldId="269"/>
            <ac:picMk id="7" creationId="{C83B2ABB-8150-5647-B128-CE633AE76581}"/>
          </ac:picMkLst>
        </pc:picChg>
        <pc:picChg chg="add del mod">
          <ac:chgData name="Tamhankar, Omkar" userId="5722577a-ffd0-4297-b726-fde42789a2fb" providerId="ADAL" clId="{32ADC469-7E98-FC48-BA47-0B3EF11393D8}" dt="2020-10-30T19:10:01.230" v="77" actId="21"/>
          <ac:picMkLst>
            <pc:docMk/>
            <pc:sldMk cId="3906660539" sldId="269"/>
            <ac:picMk id="9" creationId="{15DD44E8-A093-3945-B760-2D8DF5FD81F2}"/>
          </ac:picMkLst>
        </pc:picChg>
        <pc:picChg chg="add del mod">
          <ac:chgData name="Tamhankar, Omkar" userId="5722577a-ffd0-4297-b726-fde42789a2fb" providerId="ADAL" clId="{32ADC469-7E98-FC48-BA47-0B3EF11393D8}" dt="2020-10-30T19:10:01.230" v="77" actId="21"/>
          <ac:picMkLst>
            <pc:docMk/>
            <pc:sldMk cId="3906660539" sldId="269"/>
            <ac:picMk id="11" creationId="{D7E7AA73-1BC5-C34B-AF61-FAC82A1FD4F2}"/>
          </ac:picMkLst>
        </pc:picChg>
        <pc:picChg chg="add del mod">
          <ac:chgData name="Tamhankar, Omkar" userId="5722577a-ffd0-4297-b726-fde42789a2fb" providerId="ADAL" clId="{32ADC469-7E98-FC48-BA47-0B3EF11393D8}" dt="2020-10-30T19:10:01.230" v="77" actId="21"/>
          <ac:picMkLst>
            <pc:docMk/>
            <pc:sldMk cId="3906660539" sldId="269"/>
            <ac:picMk id="13" creationId="{A47D1812-BC41-5C43-A46B-DBFAEA7F3B5C}"/>
          </ac:picMkLst>
        </pc:picChg>
      </pc:sldChg>
      <pc:sldChg chg="mod modShow">
        <pc:chgData name="Tamhankar, Omkar" userId="5722577a-ffd0-4297-b726-fde42789a2fb" providerId="ADAL" clId="{32ADC469-7E98-FC48-BA47-0B3EF11393D8}" dt="2020-10-30T19:32:12.145" v="512" actId="729"/>
        <pc:sldMkLst>
          <pc:docMk/>
          <pc:sldMk cId="3175443352" sldId="271"/>
        </pc:sldMkLst>
      </pc:sldChg>
      <pc:sldChg chg="addSp delSp modSp setBg">
        <pc:chgData name="Tamhankar, Omkar" userId="5722577a-ffd0-4297-b726-fde42789a2fb" providerId="ADAL" clId="{32ADC469-7E98-FC48-BA47-0B3EF11393D8}" dt="2020-10-30T18:53:32.841" v="34"/>
        <pc:sldMkLst>
          <pc:docMk/>
          <pc:sldMk cId="737679340" sldId="280"/>
        </pc:sldMkLst>
        <pc:spChg chg="mod">
          <ac:chgData name="Tamhankar, Omkar" userId="5722577a-ffd0-4297-b726-fde42789a2fb" providerId="ADAL" clId="{32ADC469-7E98-FC48-BA47-0B3EF11393D8}" dt="2020-10-30T18:53:32.841" v="34"/>
          <ac:spMkLst>
            <pc:docMk/>
            <pc:sldMk cId="737679340" sldId="280"/>
            <ac:spMk id="2" creationId="{1ACB9CD4-9F41-42F8-A03A-743BF67598D2}"/>
          </ac:spMkLst>
        </pc:spChg>
        <pc:spChg chg="del mod">
          <ac:chgData name="Tamhankar, Omkar" userId="5722577a-ffd0-4297-b726-fde42789a2fb" providerId="ADAL" clId="{32ADC469-7E98-FC48-BA47-0B3EF11393D8}" dt="2020-10-30T18:53:32.841" v="34"/>
          <ac:spMkLst>
            <pc:docMk/>
            <pc:sldMk cId="737679340" sldId="280"/>
            <ac:spMk id="3" creationId="{46984210-E85B-45B5-92D7-869A3C7A2C14}"/>
          </ac:spMkLst>
        </pc:spChg>
        <pc:spChg chg="mod">
          <ac:chgData name="Tamhankar, Omkar" userId="5722577a-ffd0-4297-b726-fde42789a2fb" providerId="ADAL" clId="{32ADC469-7E98-FC48-BA47-0B3EF11393D8}" dt="2020-10-30T18:53:32.841" v="34"/>
          <ac:spMkLst>
            <pc:docMk/>
            <pc:sldMk cId="737679340" sldId="280"/>
            <ac:spMk id="4" creationId="{C47BDCFB-25EA-4473-A7E7-49661EA8F73B}"/>
          </ac:spMkLst>
        </pc:spChg>
        <pc:spChg chg="add">
          <ac:chgData name="Tamhankar, Omkar" userId="5722577a-ffd0-4297-b726-fde42789a2fb" providerId="ADAL" clId="{32ADC469-7E98-FC48-BA47-0B3EF11393D8}" dt="2020-10-30T18:53:32.841" v="34"/>
          <ac:spMkLst>
            <pc:docMk/>
            <pc:sldMk cId="737679340" sldId="280"/>
            <ac:spMk id="10" creationId="{46C2E80F-49A6-4372-B103-219D417A55ED}"/>
          </ac:spMkLst>
        </pc:spChg>
        <pc:graphicFrameChg chg="add">
          <ac:chgData name="Tamhankar, Omkar" userId="5722577a-ffd0-4297-b726-fde42789a2fb" providerId="ADAL" clId="{32ADC469-7E98-FC48-BA47-0B3EF11393D8}" dt="2020-10-30T18:53:32.841" v="34"/>
          <ac:graphicFrameMkLst>
            <pc:docMk/>
            <pc:sldMk cId="737679340" sldId="280"/>
            <ac:graphicFrameMk id="6" creationId="{2E793587-F9E9-438B-8EB4-210554F0531C}"/>
          </ac:graphicFrameMkLst>
        </pc:graphicFrameChg>
      </pc:sldChg>
      <pc:sldChg chg="modSp">
        <pc:chgData name="Tamhankar, Omkar" userId="5722577a-ffd0-4297-b726-fde42789a2fb" providerId="ADAL" clId="{32ADC469-7E98-FC48-BA47-0B3EF11393D8}" dt="2020-10-30T18:53:32.841" v="34"/>
        <pc:sldMkLst>
          <pc:docMk/>
          <pc:sldMk cId="1311132060" sldId="281"/>
        </pc:sldMkLst>
        <pc:spChg chg="mod">
          <ac:chgData name="Tamhankar, Omkar" userId="5722577a-ffd0-4297-b726-fde42789a2fb" providerId="ADAL" clId="{32ADC469-7E98-FC48-BA47-0B3EF11393D8}" dt="2020-10-30T18:53:32.841" v="34"/>
          <ac:spMkLst>
            <pc:docMk/>
            <pc:sldMk cId="1311132060" sldId="281"/>
            <ac:spMk id="2" creationId="{1ACB9CD4-9F41-42F8-A03A-743BF67598D2}"/>
          </ac:spMkLst>
        </pc:spChg>
        <pc:spChg chg="mod">
          <ac:chgData name="Tamhankar, Omkar" userId="5722577a-ffd0-4297-b726-fde42789a2fb" providerId="ADAL" clId="{32ADC469-7E98-FC48-BA47-0B3EF11393D8}" dt="2020-10-30T18:53:32.841" v="34"/>
          <ac:spMkLst>
            <pc:docMk/>
            <pc:sldMk cId="1311132060" sldId="281"/>
            <ac:spMk id="3" creationId="{46984210-E85B-45B5-92D7-869A3C7A2C14}"/>
          </ac:spMkLst>
        </pc:spChg>
      </pc:sldChg>
      <pc:sldChg chg="modSp">
        <pc:chgData name="Tamhankar, Omkar" userId="5722577a-ffd0-4297-b726-fde42789a2fb" providerId="ADAL" clId="{32ADC469-7E98-FC48-BA47-0B3EF11393D8}" dt="2020-10-30T18:55:47.293" v="36"/>
        <pc:sldMkLst>
          <pc:docMk/>
          <pc:sldMk cId="1840999344" sldId="282"/>
        </pc:sldMkLst>
        <pc:spChg chg="mod">
          <ac:chgData name="Tamhankar, Omkar" userId="5722577a-ffd0-4297-b726-fde42789a2fb" providerId="ADAL" clId="{32ADC469-7E98-FC48-BA47-0B3EF11393D8}" dt="2020-10-30T18:55:47.293" v="36"/>
          <ac:spMkLst>
            <pc:docMk/>
            <pc:sldMk cId="1840999344" sldId="282"/>
            <ac:spMk id="3" creationId="{46984210-E85B-45B5-92D7-869A3C7A2C14}"/>
          </ac:spMkLst>
        </pc:spChg>
      </pc:sldChg>
      <pc:sldChg chg="addSp delSp modSp">
        <pc:chgData name="Tamhankar, Omkar" userId="5722577a-ffd0-4297-b726-fde42789a2fb" providerId="ADAL" clId="{32ADC469-7E98-FC48-BA47-0B3EF11393D8}" dt="2020-10-30T18:55:47.293" v="36"/>
        <pc:sldMkLst>
          <pc:docMk/>
          <pc:sldMk cId="3953222651" sldId="283"/>
        </pc:sldMkLst>
        <pc:spChg chg="del">
          <ac:chgData name="Tamhankar, Omkar" userId="5722577a-ffd0-4297-b726-fde42789a2fb" providerId="ADAL" clId="{32ADC469-7E98-FC48-BA47-0B3EF11393D8}" dt="2020-10-30T18:50:07.353" v="0" actId="12084"/>
          <ac:spMkLst>
            <pc:docMk/>
            <pc:sldMk cId="3953222651" sldId="283"/>
            <ac:spMk id="3" creationId="{46984210-E85B-45B5-92D7-869A3C7A2C14}"/>
          </ac:spMkLst>
        </pc:spChg>
        <pc:graphicFrameChg chg="add mod">
          <ac:chgData name="Tamhankar, Omkar" userId="5722577a-ffd0-4297-b726-fde42789a2fb" providerId="ADAL" clId="{32ADC469-7E98-FC48-BA47-0B3EF11393D8}" dt="2020-10-30T18:55:47.293" v="36"/>
          <ac:graphicFrameMkLst>
            <pc:docMk/>
            <pc:sldMk cId="3953222651" sldId="283"/>
            <ac:graphicFrameMk id="5" creationId="{1703701E-F829-9441-92F3-9426CA5239F2}"/>
          </ac:graphicFrameMkLst>
        </pc:graphicFrameChg>
      </pc:sldChg>
      <pc:sldChg chg="addSp delSp modSp setBg">
        <pc:chgData name="Tamhankar, Omkar" userId="5722577a-ffd0-4297-b726-fde42789a2fb" providerId="ADAL" clId="{32ADC469-7E98-FC48-BA47-0B3EF11393D8}" dt="2020-10-30T18:55:47.293" v="36"/>
        <pc:sldMkLst>
          <pc:docMk/>
          <pc:sldMk cId="3656443041" sldId="286"/>
        </pc:sldMkLst>
        <pc:spChg chg="mod">
          <ac:chgData name="Tamhankar, Omkar" userId="5722577a-ffd0-4297-b726-fde42789a2fb" providerId="ADAL" clId="{32ADC469-7E98-FC48-BA47-0B3EF11393D8}" dt="2020-10-30T18:55:47.293" v="36"/>
          <ac:spMkLst>
            <pc:docMk/>
            <pc:sldMk cId="3656443041" sldId="286"/>
            <ac:spMk id="2" creationId="{1ACB9CD4-9F41-42F8-A03A-743BF67598D2}"/>
          </ac:spMkLst>
        </pc:spChg>
        <pc:spChg chg="del">
          <ac:chgData name="Tamhankar, Omkar" userId="5722577a-ffd0-4297-b726-fde42789a2fb" providerId="ADAL" clId="{32ADC469-7E98-FC48-BA47-0B3EF11393D8}" dt="2020-10-30T18:55:47.293" v="36"/>
          <ac:spMkLst>
            <pc:docMk/>
            <pc:sldMk cId="3656443041" sldId="286"/>
            <ac:spMk id="3" creationId="{46984210-E85B-45B5-92D7-869A3C7A2C14}"/>
          </ac:spMkLst>
        </pc:spChg>
        <pc:spChg chg="mod">
          <ac:chgData name="Tamhankar, Omkar" userId="5722577a-ffd0-4297-b726-fde42789a2fb" providerId="ADAL" clId="{32ADC469-7E98-FC48-BA47-0B3EF11393D8}" dt="2020-10-30T18:55:47.293" v="36"/>
          <ac:spMkLst>
            <pc:docMk/>
            <pc:sldMk cId="3656443041" sldId="286"/>
            <ac:spMk id="4" creationId="{08FAE840-3ADD-4149-9BC7-24954D9A1DD2}"/>
          </ac:spMkLst>
        </pc:spChg>
        <pc:spChg chg="add">
          <ac:chgData name="Tamhankar, Omkar" userId="5722577a-ffd0-4297-b726-fde42789a2fb" providerId="ADAL" clId="{32ADC469-7E98-FC48-BA47-0B3EF11393D8}" dt="2020-10-30T18:55:47.293" v="36"/>
          <ac:spMkLst>
            <pc:docMk/>
            <pc:sldMk cId="3656443041" sldId="286"/>
            <ac:spMk id="10" creationId="{46C2E80F-49A6-4372-B103-219D417A55ED}"/>
          </ac:spMkLst>
        </pc:spChg>
        <pc:graphicFrameChg chg="add">
          <ac:chgData name="Tamhankar, Omkar" userId="5722577a-ffd0-4297-b726-fde42789a2fb" providerId="ADAL" clId="{32ADC469-7E98-FC48-BA47-0B3EF11393D8}" dt="2020-10-30T18:55:47.293" v="36"/>
          <ac:graphicFrameMkLst>
            <pc:docMk/>
            <pc:sldMk cId="3656443041" sldId="286"/>
            <ac:graphicFrameMk id="6" creationId="{5D7E1E08-26B8-420B-AB07-85BCC376FAAE}"/>
          </ac:graphicFrameMkLst>
        </pc:graphicFrameChg>
      </pc:sldChg>
      <pc:sldChg chg="modSp mod">
        <pc:chgData name="Tamhankar, Omkar" userId="5722577a-ffd0-4297-b726-fde42789a2fb" providerId="ADAL" clId="{32ADC469-7E98-FC48-BA47-0B3EF11393D8}" dt="2020-10-30T19:22:36.681" v="302" actId="20577"/>
        <pc:sldMkLst>
          <pc:docMk/>
          <pc:sldMk cId="785802133" sldId="288"/>
        </pc:sldMkLst>
        <pc:graphicFrameChg chg="modGraphic">
          <ac:chgData name="Tamhankar, Omkar" userId="5722577a-ffd0-4297-b726-fde42789a2fb" providerId="ADAL" clId="{32ADC469-7E98-FC48-BA47-0B3EF11393D8}" dt="2020-10-30T19:22:36.681" v="302" actId="20577"/>
          <ac:graphicFrameMkLst>
            <pc:docMk/>
            <pc:sldMk cId="785802133" sldId="288"/>
            <ac:graphicFrameMk id="5" creationId="{6CADC86B-C58F-4BD4-8460-29E2F5D116CB}"/>
          </ac:graphicFrameMkLst>
        </pc:graphicFrameChg>
      </pc:sldChg>
      <pc:sldChg chg="addSp modSp new mod setBg setClrOvrMap">
        <pc:chgData name="Tamhankar, Omkar" userId="5722577a-ffd0-4297-b726-fde42789a2fb" providerId="ADAL" clId="{32ADC469-7E98-FC48-BA47-0B3EF11393D8}" dt="2020-10-30T19:10:32.921" v="154" actId="20577"/>
        <pc:sldMkLst>
          <pc:docMk/>
          <pc:sldMk cId="3467568987" sldId="289"/>
        </pc:sldMkLst>
        <pc:spChg chg="mod">
          <ac:chgData name="Tamhankar, Omkar" userId="5722577a-ffd0-4297-b726-fde42789a2fb" providerId="ADAL" clId="{32ADC469-7E98-FC48-BA47-0B3EF11393D8}" dt="2020-10-30T19:10:08.580" v="79" actId="26606"/>
          <ac:spMkLst>
            <pc:docMk/>
            <pc:sldMk cId="3467568987" sldId="289"/>
            <ac:spMk id="2" creationId="{AA7C429A-2085-9849-A46F-74A0344AD413}"/>
          </ac:spMkLst>
        </pc:spChg>
        <pc:spChg chg="mod">
          <ac:chgData name="Tamhankar, Omkar" userId="5722577a-ffd0-4297-b726-fde42789a2fb" providerId="ADAL" clId="{32ADC469-7E98-FC48-BA47-0B3EF11393D8}" dt="2020-10-30T19:10:32.921" v="154" actId="20577"/>
          <ac:spMkLst>
            <pc:docMk/>
            <pc:sldMk cId="3467568987" sldId="289"/>
            <ac:spMk id="3" creationId="{6A0C8448-2DF4-544D-8D38-74372AD7DDFD}"/>
          </ac:spMkLst>
        </pc:spChg>
        <pc:spChg chg="mod">
          <ac:chgData name="Tamhankar, Omkar" userId="5722577a-ffd0-4297-b726-fde42789a2fb" providerId="ADAL" clId="{32ADC469-7E98-FC48-BA47-0B3EF11393D8}" dt="2020-10-30T19:10:08.580" v="79" actId="26606"/>
          <ac:spMkLst>
            <pc:docMk/>
            <pc:sldMk cId="3467568987" sldId="289"/>
            <ac:spMk id="4" creationId="{493DAB38-9A8F-2940-B6DF-4BDCE7FA3C00}"/>
          </ac:spMkLst>
        </pc:spChg>
        <pc:spChg chg="add">
          <ac:chgData name="Tamhankar, Omkar" userId="5722577a-ffd0-4297-b726-fde42789a2fb" providerId="ADAL" clId="{32ADC469-7E98-FC48-BA47-0B3EF11393D8}" dt="2020-10-30T19:10:08.580" v="79" actId="26606"/>
          <ac:spMkLst>
            <pc:docMk/>
            <pc:sldMk cId="3467568987" sldId="289"/>
            <ac:spMk id="13" creationId="{003713C1-2FB2-413B-BF91-3AE41726FB7A}"/>
          </ac:spMkLst>
        </pc:spChg>
        <pc:spChg chg="add">
          <ac:chgData name="Tamhankar, Omkar" userId="5722577a-ffd0-4297-b726-fde42789a2fb" providerId="ADAL" clId="{32ADC469-7E98-FC48-BA47-0B3EF11393D8}" dt="2020-10-30T19:10:08.580" v="79" actId="26606"/>
          <ac:spMkLst>
            <pc:docMk/>
            <pc:sldMk cId="3467568987" sldId="289"/>
            <ac:spMk id="15" creationId="{1CAB92A9-A23E-4C58-BF68-EDCB6F12A53E}"/>
          </ac:spMkLst>
        </pc:spChg>
        <pc:spChg chg="add">
          <ac:chgData name="Tamhankar, Omkar" userId="5722577a-ffd0-4297-b726-fde42789a2fb" providerId="ADAL" clId="{32ADC469-7E98-FC48-BA47-0B3EF11393D8}" dt="2020-10-30T19:10:08.580" v="79" actId="26606"/>
          <ac:spMkLst>
            <pc:docMk/>
            <pc:sldMk cId="3467568987" sldId="289"/>
            <ac:spMk id="17" creationId="{90795B4D-5022-4A7F-A01D-8D880B7CDBE6}"/>
          </ac:spMkLst>
        </pc:spChg>
        <pc:spChg chg="add">
          <ac:chgData name="Tamhankar, Omkar" userId="5722577a-ffd0-4297-b726-fde42789a2fb" providerId="ADAL" clId="{32ADC469-7E98-FC48-BA47-0B3EF11393D8}" dt="2020-10-30T19:10:08.580" v="79" actId="26606"/>
          <ac:spMkLst>
            <pc:docMk/>
            <pc:sldMk cId="3467568987" sldId="289"/>
            <ac:spMk id="19" creationId="{AFD19018-DE7C-4796-ADF2-AD2EB0FC0D9C}"/>
          </ac:spMkLst>
        </pc:spChg>
        <pc:spChg chg="add">
          <ac:chgData name="Tamhankar, Omkar" userId="5722577a-ffd0-4297-b726-fde42789a2fb" providerId="ADAL" clId="{32ADC469-7E98-FC48-BA47-0B3EF11393D8}" dt="2020-10-30T19:10:08.580" v="79" actId="26606"/>
          <ac:spMkLst>
            <pc:docMk/>
            <pc:sldMk cId="3467568987" sldId="289"/>
            <ac:spMk id="21" creationId="{B1A0A2C2-4F85-44AF-8708-8DCA4B550CB8}"/>
          </ac:spMkLst>
        </pc:spChg>
        <pc:picChg chg="add mod">
          <ac:chgData name="Tamhankar, Omkar" userId="5722577a-ffd0-4297-b726-fde42789a2fb" providerId="ADAL" clId="{32ADC469-7E98-FC48-BA47-0B3EF11393D8}" dt="2020-10-30T19:10:08.580" v="79" actId="26606"/>
          <ac:picMkLst>
            <pc:docMk/>
            <pc:sldMk cId="3467568987" sldId="289"/>
            <ac:picMk id="5" creationId="{9857B864-0FB3-DC43-9990-3BC2ABC8CBBD}"/>
          </ac:picMkLst>
        </pc:picChg>
        <pc:picChg chg="add mod ord">
          <ac:chgData name="Tamhankar, Omkar" userId="5722577a-ffd0-4297-b726-fde42789a2fb" providerId="ADAL" clId="{32ADC469-7E98-FC48-BA47-0B3EF11393D8}" dt="2020-10-30T19:10:08.580" v="79" actId="26606"/>
          <ac:picMkLst>
            <pc:docMk/>
            <pc:sldMk cId="3467568987" sldId="289"/>
            <ac:picMk id="6" creationId="{0C9B2A1E-A91E-DB47-815D-0080E4DADFFF}"/>
          </ac:picMkLst>
        </pc:picChg>
        <pc:picChg chg="add mod ord">
          <ac:chgData name="Tamhankar, Omkar" userId="5722577a-ffd0-4297-b726-fde42789a2fb" providerId="ADAL" clId="{32ADC469-7E98-FC48-BA47-0B3EF11393D8}" dt="2020-10-30T19:10:08.580" v="79" actId="26606"/>
          <ac:picMkLst>
            <pc:docMk/>
            <pc:sldMk cId="3467568987" sldId="289"/>
            <ac:picMk id="7" creationId="{239E4376-3C1C-E943-833D-266E47F4E820}"/>
          </ac:picMkLst>
        </pc:picChg>
        <pc:picChg chg="add mod">
          <ac:chgData name="Tamhankar, Omkar" userId="5722577a-ffd0-4297-b726-fde42789a2fb" providerId="ADAL" clId="{32ADC469-7E98-FC48-BA47-0B3EF11393D8}" dt="2020-10-30T19:10:08.580" v="79" actId="26606"/>
          <ac:picMkLst>
            <pc:docMk/>
            <pc:sldMk cId="3467568987" sldId="289"/>
            <ac:picMk id="8" creationId="{1CBB26BF-066A-4847-80D1-C673FD4DB785}"/>
          </ac:picMkLst>
        </pc:picChg>
      </pc:sldChg>
    </pc:docChg>
  </pc:docChgLst>
  <pc:docChgLst>
    <pc:chgData name="Stanko, Chris" userId="S::stankoc@iu.edu::8ff9eadf-e5f1-4fb9-a0f7-fc833b46f49f" providerId="AD" clId="Web-{050B4CFF-BD2C-446C-BD56-98911EADECE4}"/>
    <pc:docChg chg="modSld">
      <pc:chgData name="Stanko, Chris" userId="S::stankoc@iu.edu::8ff9eadf-e5f1-4fb9-a0f7-fc833b46f49f" providerId="AD" clId="Web-{050B4CFF-BD2C-446C-BD56-98911EADECE4}" dt="2020-10-30T18:57:04.128" v="763"/>
      <pc:docMkLst>
        <pc:docMk/>
      </pc:docMkLst>
      <pc:sldChg chg="modSp">
        <pc:chgData name="Stanko, Chris" userId="S::stankoc@iu.edu::8ff9eadf-e5f1-4fb9-a0f7-fc833b46f49f" providerId="AD" clId="Web-{050B4CFF-BD2C-446C-BD56-98911EADECE4}" dt="2020-10-30T18:51:44.895" v="761" actId="20577"/>
        <pc:sldMkLst>
          <pc:docMk/>
          <pc:sldMk cId="737679340" sldId="280"/>
        </pc:sldMkLst>
        <pc:spChg chg="mod">
          <ac:chgData name="Stanko, Chris" userId="S::stankoc@iu.edu::8ff9eadf-e5f1-4fb9-a0f7-fc833b46f49f" providerId="AD" clId="Web-{050B4CFF-BD2C-446C-BD56-98911EADECE4}" dt="2020-10-30T18:51:44.895" v="761" actId="20577"/>
          <ac:spMkLst>
            <pc:docMk/>
            <pc:sldMk cId="737679340" sldId="280"/>
            <ac:spMk id="3" creationId="{46984210-E85B-45B5-92D7-869A3C7A2C14}"/>
          </ac:spMkLst>
        </pc:spChg>
      </pc:sldChg>
      <pc:sldChg chg="modSp">
        <pc:chgData name="Stanko, Chris" userId="S::stankoc@iu.edu::8ff9eadf-e5f1-4fb9-a0f7-fc833b46f49f" providerId="AD" clId="Web-{050B4CFF-BD2C-446C-BD56-98911EADECE4}" dt="2020-10-30T18:57:04.128" v="763"/>
        <pc:sldMkLst>
          <pc:docMk/>
          <pc:sldMk cId="3953222651" sldId="283"/>
        </pc:sldMkLst>
        <pc:graphicFrameChg chg="modGraphic">
          <ac:chgData name="Stanko, Chris" userId="S::stankoc@iu.edu::8ff9eadf-e5f1-4fb9-a0f7-fc833b46f49f" providerId="AD" clId="Web-{050B4CFF-BD2C-446C-BD56-98911EADECE4}" dt="2020-10-30T18:57:04.128" v="763"/>
          <ac:graphicFrameMkLst>
            <pc:docMk/>
            <pc:sldMk cId="3953222651" sldId="283"/>
            <ac:graphicFrameMk id="5" creationId="{1703701E-F829-9441-92F3-9426CA5239F2}"/>
          </ac:graphicFrameMkLst>
        </pc:graphicFrameChg>
      </pc:sldChg>
      <pc:sldChg chg="addSp modSp">
        <pc:chgData name="Stanko, Chris" userId="S::stankoc@iu.edu::8ff9eadf-e5f1-4fb9-a0f7-fc833b46f49f" providerId="AD" clId="Web-{050B4CFF-BD2C-446C-BD56-98911EADECE4}" dt="2020-10-30T18:42:42.037" v="19" actId="20577"/>
        <pc:sldMkLst>
          <pc:docMk/>
          <pc:sldMk cId="821264122" sldId="284"/>
        </pc:sldMkLst>
        <pc:spChg chg="add mod">
          <ac:chgData name="Stanko, Chris" userId="S::stankoc@iu.edu::8ff9eadf-e5f1-4fb9-a0f7-fc833b46f49f" providerId="AD" clId="Web-{050B4CFF-BD2C-446C-BD56-98911EADECE4}" dt="2020-10-30T18:42:42.037" v="19" actId="20577"/>
          <ac:spMkLst>
            <pc:docMk/>
            <pc:sldMk cId="821264122" sldId="284"/>
            <ac:spMk id="2" creationId="{7BBD2E72-523C-49DD-9FD4-61BDDC427199}"/>
          </ac:spMkLst>
        </pc:spChg>
        <pc:spChg chg="mod">
          <ac:chgData name="Stanko, Chris" userId="S::stankoc@iu.edu::8ff9eadf-e5f1-4fb9-a0f7-fc833b46f49f" providerId="AD" clId="Web-{050B4CFF-BD2C-446C-BD56-98911EADECE4}" dt="2020-10-30T18:42:23.069" v="1" actId="1076"/>
          <ac:spMkLst>
            <pc:docMk/>
            <pc:sldMk cId="821264122" sldId="284"/>
            <ac:spMk id="4" creationId="{09CEC0EF-11E5-4772-8C07-ABCEDB9FACA6}"/>
          </ac:spMkLst>
        </pc:spChg>
      </pc:sldChg>
    </pc:docChg>
  </pc:docChgLst>
  <pc:docChgLst>
    <pc:chgData name="Culkin, Elizabeth Rose" userId="S::erculkin@iu.edu::23046696-c057-4359-8fab-51af2898f67c" providerId="AD" clId="Web-{06A5CA8B-2641-4E9F-B076-6B4956B39BE6}"/>
    <pc:docChg chg="addSld delSld modSld sldOrd">
      <pc:chgData name="Culkin, Elizabeth Rose" userId="S::erculkin@iu.edu::23046696-c057-4359-8fab-51af2898f67c" providerId="AD" clId="Web-{06A5CA8B-2641-4E9F-B076-6B4956B39BE6}" dt="2020-10-30T20:06:45.912" v="327"/>
      <pc:docMkLst>
        <pc:docMk/>
      </pc:docMkLst>
      <pc:sldChg chg="addSp delSp modSp del mod setBg modClrScheme chgLayout">
        <pc:chgData name="Culkin, Elizabeth Rose" userId="S::erculkin@iu.edu::23046696-c057-4359-8fab-51af2898f67c" providerId="AD" clId="Web-{06A5CA8B-2641-4E9F-B076-6B4956B39BE6}" dt="2020-10-30T20:06:44.678" v="326"/>
        <pc:sldMkLst>
          <pc:docMk/>
          <pc:sldMk cId="3403226656" sldId="272"/>
        </pc:sldMkLst>
        <pc:spChg chg="add del">
          <ac:chgData name="Culkin, Elizabeth Rose" userId="S::erculkin@iu.edu::23046696-c057-4359-8fab-51af2898f67c" providerId="AD" clId="Web-{06A5CA8B-2641-4E9F-B076-6B4956B39BE6}" dt="2020-10-30T20:03:14.150" v="226"/>
          <ac:spMkLst>
            <pc:docMk/>
            <pc:sldMk cId="3403226656" sldId="272"/>
            <ac:spMk id="2" creationId="{1ACB9CD4-9F41-42F8-A03A-743BF67598D2}"/>
          </ac:spMkLst>
        </pc:spChg>
        <pc:spChg chg="del">
          <ac:chgData name="Culkin, Elizabeth Rose" userId="S::erculkin@iu.edu::23046696-c057-4359-8fab-51af2898f67c" providerId="AD" clId="Web-{06A5CA8B-2641-4E9F-B076-6B4956B39BE6}" dt="2020-10-30T20:03:32.056" v="260"/>
          <ac:spMkLst>
            <pc:docMk/>
            <pc:sldMk cId="3403226656" sldId="272"/>
            <ac:spMk id="3" creationId="{46984210-E85B-45B5-92D7-869A3C7A2C14}"/>
          </ac:spMkLst>
        </pc:spChg>
        <pc:spChg chg="del">
          <ac:chgData name="Culkin, Elizabeth Rose" userId="S::erculkin@iu.edu::23046696-c057-4359-8fab-51af2898f67c" providerId="AD" clId="Web-{06A5CA8B-2641-4E9F-B076-6B4956B39BE6}" dt="2020-10-30T20:03:07.244" v="225"/>
          <ac:spMkLst>
            <pc:docMk/>
            <pc:sldMk cId="3403226656" sldId="272"/>
            <ac:spMk id="4" creationId="{D9EEBB58-7CCB-4A41-8358-1C3550722541}"/>
          </ac:spMkLst>
        </pc:spChg>
        <pc:spChg chg="del">
          <ac:chgData name="Culkin, Elizabeth Rose" userId="S::erculkin@iu.edu::23046696-c057-4359-8fab-51af2898f67c" providerId="AD" clId="Web-{06A5CA8B-2641-4E9F-B076-6B4956B39BE6}" dt="2020-10-30T20:03:00.744" v="224"/>
          <ac:spMkLst>
            <pc:docMk/>
            <pc:sldMk cId="3403226656" sldId="272"/>
            <ac:spMk id="5" creationId="{73FC8D1F-1C14-4CBE-AD70-9FE84F233269}"/>
          </ac:spMkLst>
        </pc:spChg>
        <pc:spChg chg="mod ord">
          <ac:chgData name="Culkin, Elizabeth Rose" userId="S::erculkin@iu.edu::23046696-c057-4359-8fab-51af2898f67c" providerId="AD" clId="Web-{06A5CA8B-2641-4E9F-B076-6B4956B39BE6}" dt="2020-10-30T20:05:46.632" v="300"/>
          <ac:spMkLst>
            <pc:docMk/>
            <pc:sldMk cId="3403226656" sldId="272"/>
            <ac:spMk id="6" creationId="{FF4A7DB6-3B1C-4CA6-B329-6A03DE3BF135}"/>
          </ac:spMkLst>
        </pc:spChg>
        <pc:spChg chg="del">
          <ac:chgData name="Culkin, Elizabeth Rose" userId="S::erculkin@iu.edu::23046696-c057-4359-8fab-51af2898f67c" providerId="AD" clId="Web-{06A5CA8B-2641-4E9F-B076-6B4956B39BE6}" dt="2020-10-30T20:03:44.353" v="273"/>
          <ac:spMkLst>
            <pc:docMk/>
            <pc:sldMk cId="3403226656" sldId="272"/>
            <ac:spMk id="7" creationId="{CA89E2E8-CDCD-4200-852D-9ECEB8C5DC3E}"/>
          </ac:spMkLst>
        </pc:spChg>
        <pc:spChg chg="add del mod">
          <ac:chgData name="Culkin, Elizabeth Rose" userId="S::erculkin@iu.edu::23046696-c057-4359-8fab-51af2898f67c" providerId="AD" clId="Web-{06A5CA8B-2641-4E9F-B076-6B4956B39BE6}" dt="2020-10-30T20:02:40.713" v="221"/>
          <ac:spMkLst>
            <pc:docMk/>
            <pc:sldMk cId="3403226656" sldId="272"/>
            <ac:spMk id="9" creationId="{D2AF1095-45C7-4D65-B0BC-1BA013807FE3}"/>
          </ac:spMkLst>
        </pc:spChg>
        <pc:spChg chg="add mod ord">
          <ac:chgData name="Culkin, Elizabeth Rose" userId="S::erculkin@iu.edu::23046696-c057-4359-8fab-51af2898f67c" providerId="AD" clId="Web-{06A5CA8B-2641-4E9F-B076-6B4956B39BE6}" dt="2020-10-30T20:05:46.632" v="300"/>
          <ac:spMkLst>
            <pc:docMk/>
            <pc:sldMk cId="3403226656" sldId="272"/>
            <ac:spMk id="11" creationId="{3EAE1004-7AD9-46BB-830C-4B3B6C0660A0}"/>
          </ac:spMkLst>
        </pc:spChg>
        <pc:spChg chg="add del mod ord">
          <ac:chgData name="Culkin, Elizabeth Rose" userId="S::erculkin@iu.edu::23046696-c057-4359-8fab-51af2898f67c" providerId="AD" clId="Web-{06A5CA8B-2641-4E9F-B076-6B4956B39BE6}" dt="2020-10-30T20:04:24.211" v="285"/>
          <ac:spMkLst>
            <pc:docMk/>
            <pc:sldMk cId="3403226656" sldId="272"/>
            <ac:spMk id="13" creationId="{DD2D86B2-74D8-49AB-9C77-BFD23B3E2E22}"/>
          </ac:spMkLst>
        </pc:spChg>
        <pc:spChg chg="add del mod">
          <ac:chgData name="Culkin, Elizabeth Rose" userId="S::erculkin@iu.edu::23046696-c057-4359-8fab-51af2898f67c" providerId="AD" clId="Web-{06A5CA8B-2641-4E9F-B076-6B4956B39BE6}" dt="2020-10-30T20:03:46.149" v="274"/>
          <ac:spMkLst>
            <pc:docMk/>
            <pc:sldMk cId="3403226656" sldId="272"/>
            <ac:spMk id="15" creationId="{5B9DB13E-1834-43EA-BFC2-E576FB7376B6}"/>
          </ac:spMkLst>
        </pc:spChg>
        <pc:spChg chg="add del">
          <ac:chgData name="Culkin, Elizabeth Rose" userId="S::erculkin@iu.edu::23046696-c057-4359-8fab-51af2898f67c" providerId="AD" clId="Web-{06A5CA8B-2641-4E9F-B076-6B4956B39BE6}" dt="2020-10-30T20:04:16.883" v="280"/>
          <ac:spMkLst>
            <pc:docMk/>
            <pc:sldMk cId="3403226656" sldId="272"/>
            <ac:spMk id="17" creationId="{46C2E80F-49A6-4372-B103-219D417A55ED}"/>
          </ac:spMkLst>
        </pc:spChg>
        <pc:spChg chg="add del">
          <ac:chgData name="Culkin, Elizabeth Rose" userId="S::erculkin@iu.edu::23046696-c057-4359-8fab-51af2898f67c" providerId="AD" clId="Web-{06A5CA8B-2641-4E9F-B076-6B4956B39BE6}" dt="2020-10-30T20:04:02.305" v="277"/>
          <ac:spMkLst>
            <pc:docMk/>
            <pc:sldMk cId="3403226656" sldId="272"/>
            <ac:spMk id="19" creationId="{46C2E80F-49A6-4372-B103-219D417A55ED}"/>
          </ac:spMkLst>
        </pc:spChg>
        <pc:spChg chg="add del">
          <ac:chgData name="Culkin, Elizabeth Rose" userId="S::erculkin@iu.edu::23046696-c057-4359-8fab-51af2898f67c" providerId="AD" clId="Web-{06A5CA8B-2641-4E9F-B076-6B4956B39BE6}" dt="2020-10-30T20:04:19.399" v="282"/>
          <ac:spMkLst>
            <pc:docMk/>
            <pc:sldMk cId="3403226656" sldId="272"/>
            <ac:spMk id="20" creationId="{46C2E80F-49A6-4372-B103-219D417A55ED}"/>
          </ac:spMkLst>
        </pc:spChg>
        <pc:spChg chg="add del">
          <ac:chgData name="Culkin, Elizabeth Rose" userId="S::erculkin@iu.edu::23046696-c057-4359-8fab-51af2898f67c" providerId="AD" clId="Web-{06A5CA8B-2641-4E9F-B076-6B4956B39BE6}" dt="2020-10-30T20:05:46.632" v="300"/>
          <ac:spMkLst>
            <pc:docMk/>
            <pc:sldMk cId="3403226656" sldId="272"/>
            <ac:spMk id="24" creationId="{46C2E80F-49A6-4372-B103-219D417A55ED}"/>
          </ac:spMkLst>
        </pc:spChg>
        <pc:spChg chg="add">
          <ac:chgData name="Culkin, Elizabeth Rose" userId="S::erculkin@iu.edu::23046696-c057-4359-8fab-51af2898f67c" providerId="AD" clId="Web-{06A5CA8B-2641-4E9F-B076-6B4956B39BE6}" dt="2020-10-30T20:05:46.632" v="300"/>
          <ac:spMkLst>
            <pc:docMk/>
            <pc:sldMk cId="3403226656" sldId="272"/>
            <ac:spMk id="27" creationId="{6C4028FD-8BAA-4A19-BFDE-594D991B7552}"/>
          </ac:spMkLst>
        </pc:spChg>
        <pc:spChg chg="add del">
          <ac:chgData name="Culkin, Elizabeth Rose" userId="S::erculkin@iu.edu::23046696-c057-4359-8fab-51af2898f67c" providerId="AD" clId="Web-{06A5CA8B-2641-4E9F-B076-6B4956B39BE6}" dt="2020-10-30T20:05:46.460" v="299"/>
          <ac:spMkLst>
            <pc:docMk/>
            <pc:sldMk cId="3403226656" sldId="272"/>
            <ac:spMk id="30" creationId="{37E32B78-23DD-4E77-8B9C-7779E3BF20C2}"/>
          </ac:spMkLst>
        </pc:spChg>
        <pc:graphicFrameChg chg="add del">
          <ac:chgData name="Culkin, Elizabeth Rose" userId="S::erculkin@iu.edu::23046696-c057-4359-8fab-51af2898f67c" providerId="AD" clId="Web-{06A5CA8B-2641-4E9F-B076-6B4956B39BE6}" dt="2020-10-30T20:04:02.305" v="277"/>
          <ac:graphicFrameMkLst>
            <pc:docMk/>
            <pc:sldMk cId="3403226656" sldId="272"/>
            <ac:graphicFrameMk id="16" creationId="{CA7190EC-1D54-4E01-859D-473B2AB5858F}"/>
          </ac:graphicFrameMkLst>
        </pc:graphicFrameChg>
        <pc:graphicFrameChg chg="add del">
          <ac:chgData name="Culkin, Elizabeth Rose" userId="S::erculkin@iu.edu::23046696-c057-4359-8fab-51af2898f67c" providerId="AD" clId="Web-{06A5CA8B-2641-4E9F-B076-6B4956B39BE6}" dt="2020-10-30T20:04:16.883" v="280"/>
          <ac:graphicFrameMkLst>
            <pc:docMk/>
            <pc:sldMk cId="3403226656" sldId="272"/>
            <ac:graphicFrameMk id="18" creationId="{58DB5ED2-E358-429A-9F62-0AE68BE554C3}"/>
          </ac:graphicFrameMkLst>
        </pc:graphicFrameChg>
        <pc:graphicFrameChg chg="add del">
          <ac:chgData name="Culkin, Elizabeth Rose" userId="S::erculkin@iu.edu::23046696-c057-4359-8fab-51af2898f67c" providerId="AD" clId="Web-{06A5CA8B-2641-4E9F-B076-6B4956B39BE6}" dt="2020-10-30T20:04:19.399" v="282"/>
          <ac:graphicFrameMkLst>
            <pc:docMk/>
            <pc:sldMk cId="3403226656" sldId="272"/>
            <ac:graphicFrameMk id="21" creationId="{4FB8E09D-192A-4F8A-9618-2B5A45C3642B}"/>
          </ac:graphicFrameMkLst>
        </pc:graphicFrameChg>
        <pc:graphicFrameChg chg="add mod modGraphic">
          <ac:chgData name="Culkin, Elizabeth Rose" userId="S::erculkin@iu.edu::23046696-c057-4359-8fab-51af2898f67c" providerId="AD" clId="Web-{06A5CA8B-2641-4E9F-B076-6B4956B39BE6}" dt="2020-10-30T20:05:46.632" v="300"/>
          <ac:graphicFrameMkLst>
            <pc:docMk/>
            <pc:sldMk cId="3403226656" sldId="272"/>
            <ac:graphicFrameMk id="25" creationId="{58DB5ED2-E358-429A-9F62-0AE68BE554C3}"/>
          </ac:graphicFrameMkLst>
        </pc:graphicFrameChg>
        <pc:picChg chg="add del">
          <ac:chgData name="Culkin, Elizabeth Rose" userId="S::erculkin@iu.edu::23046696-c057-4359-8fab-51af2898f67c" providerId="AD" clId="Web-{06A5CA8B-2641-4E9F-B076-6B4956B39BE6}" dt="2020-10-30T20:04:24.149" v="284"/>
          <ac:picMkLst>
            <pc:docMk/>
            <pc:sldMk cId="3403226656" sldId="272"/>
            <ac:picMk id="22" creationId="{EB78D3AE-09B0-467D-BBD4-DCCB28270D4C}"/>
          </ac:picMkLst>
        </pc:picChg>
        <pc:cxnChg chg="add del">
          <ac:chgData name="Culkin, Elizabeth Rose" userId="S::erculkin@iu.edu::23046696-c057-4359-8fab-51af2898f67c" providerId="AD" clId="Web-{06A5CA8B-2641-4E9F-B076-6B4956B39BE6}" dt="2020-10-30T20:04:24.149" v="284"/>
          <ac:cxnSpMkLst>
            <pc:docMk/>
            <pc:sldMk cId="3403226656" sldId="272"/>
            <ac:cxnSpMk id="23" creationId="{A7F400EE-A8A5-48AF-B4D6-291B52C6F0B0}"/>
          </ac:cxnSpMkLst>
        </pc:cxnChg>
      </pc:sldChg>
      <pc:sldChg chg="add del">
        <pc:chgData name="Culkin, Elizabeth Rose" userId="S::erculkin@iu.edu::23046696-c057-4359-8fab-51af2898f67c" providerId="AD" clId="Web-{06A5CA8B-2641-4E9F-B076-6B4956B39BE6}" dt="2020-10-30T20:02:53.119" v="223"/>
        <pc:sldMkLst>
          <pc:docMk/>
          <pc:sldMk cId="785802133" sldId="288"/>
        </pc:sldMkLst>
      </pc:sldChg>
      <pc:sldChg chg="addSp delSp modSp add ord replId">
        <pc:chgData name="Culkin, Elizabeth Rose" userId="S::erculkin@iu.edu::23046696-c057-4359-8fab-51af2898f67c" providerId="AD" clId="Web-{06A5CA8B-2641-4E9F-B076-6B4956B39BE6}" dt="2020-10-30T20:02:07.776" v="218" actId="1076"/>
        <pc:sldMkLst>
          <pc:docMk/>
          <pc:sldMk cId="3838187069" sldId="298"/>
        </pc:sldMkLst>
        <pc:spChg chg="mod">
          <ac:chgData name="Culkin, Elizabeth Rose" userId="S::erculkin@iu.edu::23046696-c057-4359-8fab-51af2898f67c" providerId="AD" clId="Web-{06A5CA8B-2641-4E9F-B076-6B4956B39BE6}" dt="2020-10-30T20:00:16.715" v="44" actId="20577"/>
          <ac:spMkLst>
            <pc:docMk/>
            <pc:sldMk cId="3838187069" sldId="298"/>
            <ac:spMk id="2" creationId="{1ACB9CD4-9F41-42F8-A03A-743BF67598D2}"/>
          </ac:spMkLst>
        </pc:spChg>
        <pc:grpChg chg="del">
          <ac:chgData name="Culkin, Elizabeth Rose" userId="S::erculkin@iu.edu::23046696-c057-4359-8fab-51af2898f67c" providerId="AD" clId="Web-{06A5CA8B-2641-4E9F-B076-6B4956B39BE6}" dt="2020-10-30T20:00:23.559" v="46"/>
          <ac:grpSpMkLst>
            <pc:docMk/>
            <pc:sldMk cId="3838187069" sldId="298"/>
            <ac:grpSpMk id="19" creationId="{E52FC79F-0CE3-4EE2-AF28-17CCA98E3605}"/>
          </ac:grpSpMkLst>
        </pc:grpChg>
        <pc:grpChg chg="del">
          <ac:chgData name="Culkin, Elizabeth Rose" userId="S::erculkin@iu.edu::23046696-c057-4359-8fab-51af2898f67c" providerId="AD" clId="Web-{06A5CA8B-2641-4E9F-B076-6B4956B39BE6}" dt="2020-10-30T20:00:24.684" v="47"/>
          <ac:grpSpMkLst>
            <pc:docMk/>
            <pc:sldMk cId="3838187069" sldId="298"/>
            <ac:grpSpMk id="22" creationId="{26B169A2-323F-4105-B046-6B992EF53ED3}"/>
          </ac:grpSpMkLst>
        </pc:grpChg>
        <pc:grpChg chg="del">
          <ac:chgData name="Culkin, Elizabeth Rose" userId="S::erculkin@iu.edu::23046696-c057-4359-8fab-51af2898f67c" providerId="AD" clId="Web-{06A5CA8B-2641-4E9F-B076-6B4956B39BE6}" dt="2020-10-30T20:00:25.731" v="48"/>
          <ac:grpSpMkLst>
            <pc:docMk/>
            <pc:sldMk cId="3838187069" sldId="298"/>
            <ac:grpSpMk id="25" creationId="{9C4A6BCB-0AE6-48C1-942F-B13578540ECD}"/>
          </ac:grpSpMkLst>
        </pc:grpChg>
        <pc:grpChg chg="del">
          <ac:chgData name="Culkin, Elizabeth Rose" userId="S::erculkin@iu.edu::23046696-c057-4359-8fab-51af2898f67c" providerId="AD" clId="Web-{06A5CA8B-2641-4E9F-B076-6B4956B39BE6}" dt="2020-10-30T20:00:26.778" v="49"/>
          <ac:grpSpMkLst>
            <pc:docMk/>
            <pc:sldMk cId="3838187069" sldId="298"/>
            <ac:grpSpMk id="28" creationId="{DB3EA272-225A-4FDB-86FE-5CC36E211CCA}"/>
          </ac:grpSpMkLst>
        </pc:grpChg>
        <pc:graphicFrameChg chg="add mod modGraphic">
          <ac:chgData name="Culkin, Elizabeth Rose" userId="S::erculkin@iu.edu::23046696-c057-4359-8fab-51af2898f67c" providerId="AD" clId="Web-{06A5CA8B-2641-4E9F-B076-6B4956B39BE6}" dt="2020-10-30T20:02:07.776" v="218" actId="1076"/>
          <ac:graphicFrameMkLst>
            <pc:docMk/>
            <pc:sldMk cId="3838187069" sldId="298"/>
            <ac:graphicFrameMk id="3" creationId="{D0021E45-753C-4148-B4F8-4BFB0F0E1C49}"/>
          </ac:graphicFrameMkLst>
        </pc:graphicFrameChg>
      </pc:sldChg>
      <pc:sldChg chg="add del replId">
        <pc:chgData name="Culkin, Elizabeth Rose" userId="S::erculkin@iu.edu::23046696-c057-4359-8fab-51af2898f67c" providerId="AD" clId="Web-{06A5CA8B-2641-4E9F-B076-6B4956B39BE6}" dt="2020-10-30T20:06:45.912" v="327"/>
        <pc:sldMkLst>
          <pc:docMk/>
          <pc:sldMk cId="4051358944" sldId="299"/>
        </pc:sldMkLst>
      </pc:sldChg>
      <pc:sldChg chg="addSp delSp modSp add ord replId">
        <pc:chgData name="Culkin, Elizabeth Rose" userId="S::erculkin@iu.edu::23046696-c057-4359-8fab-51af2898f67c" providerId="AD" clId="Web-{06A5CA8B-2641-4E9F-B076-6B4956B39BE6}" dt="2020-10-30T20:06:36.553" v="325" actId="14100"/>
        <pc:sldMkLst>
          <pc:docMk/>
          <pc:sldMk cId="4199250559" sldId="300"/>
        </pc:sldMkLst>
        <pc:spChg chg="mod">
          <ac:chgData name="Culkin, Elizabeth Rose" userId="S::erculkin@iu.edu::23046696-c057-4359-8fab-51af2898f67c" providerId="AD" clId="Web-{06A5CA8B-2641-4E9F-B076-6B4956B39BE6}" dt="2020-10-30T20:06:03.632" v="315" actId="20577"/>
          <ac:spMkLst>
            <pc:docMk/>
            <pc:sldMk cId="4199250559" sldId="300"/>
            <ac:spMk id="2" creationId="{1ACB9CD4-9F41-42F8-A03A-743BF67598D2}"/>
          </ac:spMkLst>
        </pc:spChg>
        <pc:spChg chg="add del mod">
          <ac:chgData name="Culkin, Elizabeth Rose" userId="S::erculkin@iu.edu::23046696-c057-4359-8fab-51af2898f67c" providerId="AD" clId="Web-{06A5CA8B-2641-4E9F-B076-6B4956B39BE6}" dt="2020-10-30T20:06:19.413" v="321"/>
          <ac:spMkLst>
            <pc:docMk/>
            <pc:sldMk cId="4199250559" sldId="300"/>
            <ac:spMk id="34" creationId="{B247A87D-D9A0-474D-B224-9E92F44AB367}"/>
          </ac:spMkLst>
        </pc:spChg>
        <pc:graphicFrameChg chg="del">
          <ac:chgData name="Culkin, Elizabeth Rose" userId="S::erculkin@iu.edu::23046696-c057-4359-8fab-51af2898f67c" providerId="AD" clId="Web-{06A5CA8B-2641-4E9F-B076-6B4956B39BE6}" dt="2020-10-30T20:06:09.382" v="318"/>
          <ac:graphicFrameMkLst>
            <pc:docMk/>
            <pc:sldMk cId="4199250559" sldId="300"/>
            <ac:graphicFrameMk id="6" creationId="{63196DC3-3B4E-4FFB-959D-B0C66AC5A76D}"/>
          </ac:graphicFrameMkLst>
        </pc:graphicFrameChg>
        <pc:graphicFrameChg chg="add mod">
          <ac:chgData name="Culkin, Elizabeth Rose" userId="S::erculkin@iu.edu::23046696-c057-4359-8fab-51af2898f67c" providerId="AD" clId="Web-{06A5CA8B-2641-4E9F-B076-6B4956B39BE6}" dt="2020-10-30T20:06:36.553" v="325" actId="14100"/>
          <ac:graphicFrameMkLst>
            <pc:docMk/>
            <pc:sldMk cId="4199250559" sldId="300"/>
            <ac:graphicFrameMk id="36" creationId="{D5107D6B-9087-4265-938A-E20018C8F70D}"/>
          </ac:graphicFrameMkLst>
        </pc:graphicFrameChg>
      </pc:sldChg>
    </pc:docChg>
  </pc:docChgLst>
  <pc:docChgLst>
    <pc:chgData name="Hume, Lindsey M" userId="3e7bd8b8-bdfd-455e-a444-92d4f2f0144b" providerId="ADAL" clId="{166F33C0-2CF0-4C79-BAFD-FDEBBAB41BFB}"/>
    <pc:docChg chg="undo custSel modSld">
      <pc:chgData name="Hume, Lindsey M" userId="3e7bd8b8-bdfd-455e-a444-92d4f2f0144b" providerId="ADAL" clId="{166F33C0-2CF0-4C79-BAFD-FDEBBAB41BFB}" dt="2020-10-30T19:45:48.351" v="1938" actId="20577"/>
      <pc:docMkLst>
        <pc:docMk/>
      </pc:docMkLst>
      <pc:sldChg chg="delSp mod">
        <pc:chgData name="Hume, Lindsey M" userId="3e7bd8b8-bdfd-455e-a444-92d4f2f0144b" providerId="ADAL" clId="{166F33C0-2CF0-4C79-BAFD-FDEBBAB41BFB}" dt="2020-10-30T19:43:50.836" v="1935" actId="478"/>
        <pc:sldMkLst>
          <pc:docMk/>
          <pc:sldMk cId="109857222" sldId="256"/>
        </pc:sldMkLst>
        <pc:spChg chg="del">
          <ac:chgData name="Hume, Lindsey M" userId="3e7bd8b8-bdfd-455e-a444-92d4f2f0144b" providerId="ADAL" clId="{166F33C0-2CF0-4C79-BAFD-FDEBBAB41BFB}" dt="2020-10-30T18:43:46.357" v="87" actId="478"/>
          <ac:spMkLst>
            <pc:docMk/>
            <pc:sldMk cId="109857222" sldId="256"/>
            <ac:spMk id="4" creationId="{AA65227F-6F83-41B8-BBC9-318C712C33B2}"/>
          </ac:spMkLst>
        </pc:spChg>
        <pc:spChg chg="del">
          <ac:chgData name="Hume, Lindsey M" userId="3e7bd8b8-bdfd-455e-a444-92d4f2f0144b" providerId="ADAL" clId="{166F33C0-2CF0-4C79-BAFD-FDEBBAB41BFB}" dt="2020-10-30T19:43:50.836" v="1935" actId="478"/>
          <ac:spMkLst>
            <pc:docMk/>
            <pc:sldMk cId="109857222" sldId="256"/>
            <ac:spMk id="7" creationId="{B258F7E5-96EF-4D52-9230-D5980710769A}"/>
          </ac:spMkLst>
        </pc:spChg>
      </pc:sldChg>
      <pc:sldChg chg="modSp mod">
        <pc:chgData name="Hume, Lindsey M" userId="3e7bd8b8-bdfd-455e-a444-92d4f2f0144b" providerId="ADAL" clId="{166F33C0-2CF0-4C79-BAFD-FDEBBAB41BFB}" dt="2020-10-30T19:01:45.831" v="934" actId="20577"/>
        <pc:sldMkLst>
          <pc:docMk/>
          <pc:sldMk cId="404847103" sldId="265"/>
        </pc:sldMkLst>
        <pc:spChg chg="mod">
          <ac:chgData name="Hume, Lindsey M" userId="3e7bd8b8-bdfd-455e-a444-92d4f2f0144b" providerId="ADAL" clId="{166F33C0-2CF0-4C79-BAFD-FDEBBAB41BFB}" dt="2020-10-30T19:01:45.831" v="934" actId="20577"/>
          <ac:spMkLst>
            <pc:docMk/>
            <pc:sldMk cId="404847103" sldId="265"/>
            <ac:spMk id="3" creationId="{46984210-E85B-45B5-92D7-869A3C7A2C14}"/>
          </ac:spMkLst>
        </pc:spChg>
      </pc:sldChg>
      <pc:sldChg chg="modSp">
        <pc:chgData name="Hume, Lindsey M" userId="3e7bd8b8-bdfd-455e-a444-92d4f2f0144b" providerId="ADAL" clId="{166F33C0-2CF0-4C79-BAFD-FDEBBAB41BFB}" dt="2020-10-30T19:44:35.471" v="1937" actId="255"/>
        <pc:sldMkLst>
          <pc:docMk/>
          <pc:sldMk cId="2026070095" sldId="266"/>
        </pc:sldMkLst>
        <pc:graphicFrameChg chg="mod">
          <ac:chgData name="Hume, Lindsey M" userId="3e7bd8b8-bdfd-455e-a444-92d4f2f0144b" providerId="ADAL" clId="{166F33C0-2CF0-4C79-BAFD-FDEBBAB41BFB}" dt="2020-10-30T19:44:35.471" v="1937" actId="255"/>
          <ac:graphicFrameMkLst>
            <pc:docMk/>
            <pc:sldMk cId="2026070095" sldId="266"/>
            <ac:graphicFrameMk id="7" creationId="{B2B88939-9F09-4CCA-9708-7B656ABDE32B}"/>
          </ac:graphicFrameMkLst>
        </pc:graphicFrameChg>
      </pc:sldChg>
      <pc:sldChg chg="modSp">
        <pc:chgData name="Hume, Lindsey M" userId="3e7bd8b8-bdfd-455e-a444-92d4f2f0144b" providerId="ADAL" clId="{166F33C0-2CF0-4C79-BAFD-FDEBBAB41BFB}" dt="2020-10-30T19:38:21.180" v="1934" actId="20577"/>
        <pc:sldMkLst>
          <pc:docMk/>
          <pc:sldMk cId="435935685" sldId="267"/>
        </pc:sldMkLst>
        <pc:graphicFrameChg chg="mod">
          <ac:chgData name="Hume, Lindsey M" userId="3e7bd8b8-bdfd-455e-a444-92d4f2f0144b" providerId="ADAL" clId="{166F33C0-2CF0-4C79-BAFD-FDEBBAB41BFB}" dt="2020-10-30T19:38:21.180" v="1934" actId="20577"/>
          <ac:graphicFrameMkLst>
            <pc:docMk/>
            <pc:sldMk cId="435935685" sldId="267"/>
            <ac:graphicFrameMk id="6" creationId="{63196DC3-3B4E-4FFB-959D-B0C66AC5A76D}"/>
          </ac:graphicFrameMkLst>
        </pc:graphicFrameChg>
      </pc:sldChg>
      <pc:sldChg chg="modSp mod">
        <pc:chgData name="Hume, Lindsey M" userId="3e7bd8b8-bdfd-455e-a444-92d4f2f0144b" providerId="ADAL" clId="{166F33C0-2CF0-4C79-BAFD-FDEBBAB41BFB}" dt="2020-10-30T18:42:31.799" v="86" actId="20577"/>
        <pc:sldMkLst>
          <pc:docMk/>
          <pc:sldMk cId="1444179062" sldId="274"/>
        </pc:sldMkLst>
        <pc:spChg chg="mod">
          <ac:chgData name="Hume, Lindsey M" userId="3e7bd8b8-bdfd-455e-a444-92d4f2f0144b" providerId="ADAL" clId="{166F33C0-2CF0-4C79-BAFD-FDEBBAB41BFB}" dt="2020-10-30T18:42:31.799" v="86" actId="20577"/>
          <ac:spMkLst>
            <pc:docMk/>
            <pc:sldMk cId="1444179062" sldId="274"/>
            <ac:spMk id="3" creationId="{46984210-E85B-45B5-92D7-869A3C7A2C14}"/>
          </ac:spMkLst>
        </pc:spChg>
      </pc:sldChg>
      <pc:sldChg chg="addSp delSp modSp mod">
        <pc:chgData name="Hume, Lindsey M" userId="3e7bd8b8-bdfd-455e-a444-92d4f2f0144b" providerId="ADAL" clId="{166F33C0-2CF0-4C79-BAFD-FDEBBAB41BFB}" dt="2020-10-30T19:09:10.272" v="985" actId="1076"/>
        <pc:sldMkLst>
          <pc:docMk/>
          <pc:sldMk cId="3756284615" sldId="276"/>
        </pc:sldMkLst>
        <pc:spChg chg="mod">
          <ac:chgData name="Hume, Lindsey M" userId="3e7bd8b8-bdfd-455e-a444-92d4f2f0144b" providerId="ADAL" clId="{166F33C0-2CF0-4C79-BAFD-FDEBBAB41BFB}" dt="2020-10-30T19:08:50.818" v="981" actId="1076"/>
          <ac:spMkLst>
            <pc:docMk/>
            <pc:sldMk cId="3756284615" sldId="276"/>
            <ac:spMk id="2" creationId="{1ACB9CD4-9F41-42F8-A03A-743BF67598D2}"/>
          </ac:spMkLst>
        </pc:spChg>
        <pc:spChg chg="del mod">
          <ac:chgData name="Hume, Lindsey M" userId="3e7bd8b8-bdfd-455e-a444-92d4f2f0144b" providerId="ADAL" clId="{166F33C0-2CF0-4C79-BAFD-FDEBBAB41BFB}" dt="2020-10-30T19:08:43.122" v="977" actId="478"/>
          <ac:spMkLst>
            <pc:docMk/>
            <pc:sldMk cId="3756284615" sldId="276"/>
            <ac:spMk id="3" creationId="{46984210-E85B-45B5-92D7-869A3C7A2C14}"/>
          </ac:spMkLst>
        </pc:spChg>
        <pc:spChg chg="add del mod">
          <ac:chgData name="Hume, Lindsey M" userId="3e7bd8b8-bdfd-455e-a444-92d4f2f0144b" providerId="ADAL" clId="{166F33C0-2CF0-4C79-BAFD-FDEBBAB41BFB}" dt="2020-10-30T19:08:45.583" v="978" actId="478"/>
          <ac:spMkLst>
            <pc:docMk/>
            <pc:sldMk cId="3756284615" sldId="276"/>
            <ac:spMk id="6" creationId="{EE735127-876B-4465-9A0D-DE5008F984A5}"/>
          </ac:spMkLst>
        </pc:spChg>
        <pc:graphicFrameChg chg="add mod">
          <ac:chgData name="Hume, Lindsey M" userId="3e7bd8b8-bdfd-455e-a444-92d4f2f0144b" providerId="ADAL" clId="{166F33C0-2CF0-4C79-BAFD-FDEBBAB41BFB}" dt="2020-10-30T19:09:10.272" v="985" actId="1076"/>
          <ac:graphicFrameMkLst>
            <pc:docMk/>
            <pc:sldMk cId="3756284615" sldId="276"/>
            <ac:graphicFrameMk id="7" creationId="{7D2B0CF6-F194-4A75-B6D2-1F654CAFCC63}"/>
          </ac:graphicFrameMkLst>
        </pc:graphicFrameChg>
      </pc:sldChg>
      <pc:sldChg chg="modSp mod">
        <pc:chgData name="Hume, Lindsey M" userId="3e7bd8b8-bdfd-455e-a444-92d4f2f0144b" providerId="ADAL" clId="{166F33C0-2CF0-4C79-BAFD-FDEBBAB41BFB}" dt="2020-10-30T19:45:48.351" v="1938" actId="20577"/>
        <pc:sldMkLst>
          <pc:docMk/>
          <pc:sldMk cId="1311132060" sldId="281"/>
        </pc:sldMkLst>
        <pc:spChg chg="mod">
          <ac:chgData name="Hume, Lindsey M" userId="3e7bd8b8-bdfd-455e-a444-92d4f2f0144b" providerId="ADAL" clId="{166F33C0-2CF0-4C79-BAFD-FDEBBAB41BFB}" dt="2020-10-30T18:52:58.648" v="466" actId="20577"/>
          <ac:spMkLst>
            <pc:docMk/>
            <pc:sldMk cId="1311132060" sldId="281"/>
            <ac:spMk id="3" creationId="{46984210-E85B-45B5-92D7-869A3C7A2C14}"/>
          </ac:spMkLst>
        </pc:spChg>
        <pc:graphicFrameChg chg="mod">
          <ac:chgData name="Hume, Lindsey M" userId="3e7bd8b8-bdfd-455e-a444-92d4f2f0144b" providerId="ADAL" clId="{166F33C0-2CF0-4C79-BAFD-FDEBBAB41BFB}" dt="2020-10-30T19:45:48.351" v="1938" actId="20577"/>
          <ac:graphicFrameMkLst>
            <pc:docMk/>
            <pc:sldMk cId="1311132060" sldId="281"/>
            <ac:graphicFrameMk id="6" creationId="{FD0C75AA-B638-4553-8BC6-2B2353DA7AD7}"/>
          </ac:graphicFrameMkLst>
        </pc:graphicFrameChg>
      </pc:sldChg>
      <pc:sldChg chg="modSp mod">
        <pc:chgData name="Hume, Lindsey M" userId="3e7bd8b8-bdfd-455e-a444-92d4f2f0144b" providerId="ADAL" clId="{166F33C0-2CF0-4C79-BAFD-FDEBBAB41BFB}" dt="2020-10-30T18:54:16.904" v="572" actId="20577"/>
        <pc:sldMkLst>
          <pc:docMk/>
          <pc:sldMk cId="1840999344" sldId="282"/>
        </pc:sldMkLst>
        <pc:spChg chg="mod">
          <ac:chgData name="Hume, Lindsey M" userId="3e7bd8b8-bdfd-455e-a444-92d4f2f0144b" providerId="ADAL" clId="{166F33C0-2CF0-4C79-BAFD-FDEBBAB41BFB}" dt="2020-10-30T18:54:16.904" v="572" actId="20577"/>
          <ac:spMkLst>
            <pc:docMk/>
            <pc:sldMk cId="1840999344" sldId="282"/>
            <ac:spMk id="3" creationId="{46984210-E85B-45B5-92D7-869A3C7A2C14}"/>
          </ac:spMkLst>
        </pc:spChg>
      </pc:sldChg>
      <pc:sldChg chg="modSp">
        <pc:chgData name="Hume, Lindsey M" userId="3e7bd8b8-bdfd-455e-a444-92d4f2f0144b" providerId="ADAL" clId="{166F33C0-2CF0-4C79-BAFD-FDEBBAB41BFB}" dt="2020-10-30T19:07:56.818" v="976" actId="207"/>
        <pc:sldMkLst>
          <pc:docMk/>
          <pc:sldMk cId="3953222651" sldId="283"/>
        </pc:sldMkLst>
        <pc:graphicFrameChg chg="mod">
          <ac:chgData name="Hume, Lindsey M" userId="3e7bd8b8-bdfd-455e-a444-92d4f2f0144b" providerId="ADAL" clId="{166F33C0-2CF0-4C79-BAFD-FDEBBAB41BFB}" dt="2020-10-30T19:07:56.818" v="976" actId="207"/>
          <ac:graphicFrameMkLst>
            <pc:docMk/>
            <pc:sldMk cId="3953222651" sldId="283"/>
            <ac:graphicFrameMk id="5" creationId="{1703701E-F829-9441-92F3-9426CA5239F2}"/>
          </ac:graphicFrameMkLst>
        </pc:graphicFrameChg>
      </pc:sldChg>
      <pc:sldChg chg="addSp delSp modSp mod">
        <pc:chgData name="Hume, Lindsey M" userId="3e7bd8b8-bdfd-455e-a444-92d4f2f0144b" providerId="ADAL" clId="{166F33C0-2CF0-4C79-BAFD-FDEBBAB41BFB}" dt="2020-10-30T19:22:24.705" v="1431" actId="20577"/>
        <pc:sldMkLst>
          <pc:docMk/>
          <pc:sldMk cId="3656443041" sldId="286"/>
        </pc:sldMkLst>
        <pc:spChg chg="mod">
          <ac:chgData name="Hume, Lindsey M" userId="3e7bd8b8-bdfd-455e-a444-92d4f2f0144b" providerId="ADAL" clId="{166F33C0-2CF0-4C79-BAFD-FDEBBAB41BFB}" dt="2020-10-30T19:03:21.355" v="936" actId="207"/>
          <ac:spMkLst>
            <pc:docMk/>
            <pc:sldMk cId="3656443041" sldId="286"/>
            <ac:spMk id="2" creationId="{1ACB9CD4-9F41-42F8-A03A-743BF67598D2}"/>
          </ac:spMkLst>
        </pc:spChg>
        <pc:spChg chg="add mod">
          <ac:chgData name="Hume, Lindsey M" userId="3e7bd8b8-bdfd-455e-a444-92d4f2f0144b" providerId="ADAL" clId="{166F33C0-2CF0-4C79-BAFD-FDEBBAB41BFB}" dt="2020-10-30T19:22:24.705" v="1431" actId="20577"/>
          <ac:spMkLst>
            <pc:docMk/>
            <pc:sldMk cId="3656443041" sldId="286"/>
            <ac:spMk id="7" creationId="{8AEF3D0E-8942-41B5-944E-7194F6B801CB}"/>
          </ac:spMkLst>
        </pc:spChg>
        <pc:graphicFrameChg chg="del mod">
          <ac:chgData name="Hume, Lindsey M" userId="3e7bd8b8-bdfd-455e-a444-92d4f2f0144b" providerId="ADAL" clId="{166F33C0-2CF0-4C79-BAFD-FDEBBAB41BFB}" dt="2020-10-30T19:18:30.103" v="1012" actId="478"/>
          <ac:graphicFrameMkLst>
            <pc:docMk/>
            <pc:sldMk cId="3656443041" sldId="286"/>
            <ac:graphicFrameMk id="6" creationId="{5D7E1E08-26B8-420B-AB07-85BCC376FAAE}"/>
          </ac:graphicFrameMkLst>
        </pc:graphicFrameChg>
      </pc:sldChg>
      <pc:sldChg chg="modSp mod">
        <pc:chgData name="Hume, Lindsey M" userId="3e7bd8b8-bdfd-455e-a444-92d4f2f0144b" providerId="ADAL" clId="{166F33C0-2CF0-4C79-BAFD-FDEBBAB41BFB}" dt="2020-10-30T19:34:45.393" v="1929" actId="1076"/>
        <pc:sldMkLst>
          <pc:docMk/>
          <pc:sldMk cId="785802133" sldId="288"/>
        </pc:sldMkLst>
        <pc:graphicFrameChg chg="mod modGraphic">
          <ac:chgData name="Hume, Lindsey M" userId="3e7bd8b8-bdfd-455e-a444-92d4f2f0144b" providerId="ADAL" clId="{166F33C0-2CF0-4C79-BAFD-FDEBBAB41BFB}" dt="2020-10-30T19:34:45.393" v="1929" actId="1076"/>
          <ac:graphicFrameMkLst>
            <pc:docMk/>
            <pc:sldMk cId="785802133" sldId="288"/>
            <ac:graphicFrameMk id="5" creationId="{6CADC86B-C58F-4BD4-8460-29E2F5D116CB}"/>
          </ac:graphicFrameMkLst>
        </pc:graphicFrameChg>
      </pc:sldChg>
    </pc:docChg>
  </pc:docChgLst>
  <pc:docChgLst>
    <pc:chgData name="Chris" userId="8ff9eadf-e5f1-4fb9-a0f7-fc833b46f49f" providerId="ADAL" clId="{498AD544-D82A-414A-BAC0-71113D25901A}"/>
    <pc:docChg chg="undo custSel addSld delSld modSld">
      <pc:chgData name="Chris" userId="8ff9eadf-e5f1-4fb9-a0f7-fc833b46f49f" providerId="ADAL" clId="{498AD544-D82A-414A-BAC0-71113D25901A}" dt="2020-10-30T19:40:32.273" v="2452" actId="27636"/>
      <pc:docMkLst>
        <pc:docMk/>
      </pc:docMkLst>
      <pc:sldChg chg="modSp">
        <pc:chgData name="Chris" userId="8ff9eadf-e5f1-4fb9-a0f7-fc833b46f49f" providerId="ADAL" clId="{498AD544-D82A-414A-BAC0-71113D25901A}" dt="2020-10-30T19:04:03.726" v="119" actId="20577"/>
        <pc:sldMkLst>
          <pc:docMk/>
          <pc:sldMk cId="435935685" sldId="267"/>
        </pc:sldMkLst>
        <pc:graphicFrameChg chg="mod">
          <ac:chgData name="Chris" userId="8ff9eadf-e5f1-4fb9-a0f7-fc833b46f49f" providerId="ADAL" clId="{498AD544-D82A-414A-BAC0-71113D25901A}" dt="2020-10-30T19:04:03.726" v="119" actId="20577"/>
          <ac:graphicFrameMkLst>
            <pc:docMk/>
            <pc:sldMk cId="435935685" sldId="267"/>
            <ac:graphicFrameMk id="6" creationId="{63196DC3-3B4E-4FFB-959D-B0C66AC5A76D}"/>
          </ac:graphicFrameMkLst>
        </pc:graphicFrameChg>
      </pc:sldChg>
      <pc:sldChg chg="modSp del mod">
        <pc:chgData name="Chris" userId="8ff9eadf-e5f1-4fb9-a0f7-fc833b46f49f" providerId="ADAL" clId="{498AD544-D82A-414A-BAC0-71113D25901A}" dt="2020-10-30T19:27:11.043" v="986" actId="2696"/>
        <pc:sldMkLst>
          <pc:docMk/>
          <pc:sldMk cId="4268014487" sldId="273"/>
        </pc:sldMkLst>
        <pc:spChg chg="mod">
          <ac:chgData name="Chris" userId="8ff9eadf-e5f1-4fb9-a0f7-fc833b46f49f" providerId="ADAL" clId="{498AD544-D82A-414A-BAC0-71113D25901A}" dt="2020-10-30T19:09:02.063" v="634" actId="20577"/>
          <ac:spMkLst>
            <pc:docMk/>
            <pc:sldMk cId="4268014487" sldId="273"/>
            <ac:spMk id="3" creationId="{46984210-E85B-45B5-92D7-869A3C7A2C14}"/>
          </ac:spMkLst>
        </pc:spChg>
      </pc:sldChg>
      <pc:sldChg chg="modSp mod">
        <pc:chgData name="Chris" userId="8ff9eadf-e5f1-4fb9-a0f7-fc833b46f49f" providerId="ADAL" clId="{498AD544-D82A-414A-BAC0-71113D25901A}" dt="2020-10-30T19:40:32.273" v="2452" actId="27636"/>
        <pc:sldMkLst>
          <pc:docMk/>
          <pc:sldMk cId="2875972594" sldId="278"/>
        </pc:sldMkLst>
        <pc:spChg chg="mod">
          <ac:chgData name="Chris" userId="8ff9eadf-e5f1-4fb9-a0f7-fc833b46f49f" providerId="ADAL" clId="{498AD544-D82A-414A-BAC0-71113D25901A}" dt="2020-10-30T19:40:32.273" v="2452" actId="27636"/>
          <ac:spMkLst>
            <pc:docMk/>
            <pc:sldMk cId="2875972594" sldId="278"/>
            <ac:spMk id="6" creationId="{3CBA3377-604B-4384-93C5-64C5AC5ECD8F}"/>
          </ac:spMkLst>
        </pc:spChg>
      </pc:sldChg>
      <pc:sldChg chg="modSp">
        <pc:chgData name="Chris" userId="8ff9eadf-e5f1-4fb9-a0f7-fc833b46f49f" providerId="ADAL" clId="{498AD544-D82A-414A-BAC0-71113D25901A}" dt="2020-10-30T19:02:10.036" v="0"/>
        <pc:sldMkLst>
          <pc:docMk/>
          <pc:sldMk cId="3953222651" sldId="283"/>
        </pc:sldMkLst>
        <pc:graphicFrameChg chg="mod">
          <ac:chgData name="Chris" userId="8ff9eadf-e5f1-4fb9-a0f7-fc833b46f49f" providerId="ADAL" clId="{498AD544-D82A-414A-BAC0-71113D25901A}" dt="2020-10-30T19:02:10.036" v="0"/>
          <ac:graphicFrameMkLst>
            <pc:docMk/>
            <pc:sldMk cId="3953222651" sldId="283"/>
            <ac:graphicFrameMk id="5" creationId="{1703701E-F829-9441-92F3-9426CA5239F2}"/>
          </ac:graphicFrameMkLst>
        </pc:graphicFrameChg>
      </pc:sldChg>
      <pc:sldChg chg="addSp delSp modSp new mod">
        <pc:chgData name="Chris" userId="8ff9eadf-e5f1-4fb9-a0f7-fc833b46f49f" providerId="ADAL" clId="{498AD544-D82A-414A-BAC0-71113D25901A}" dt="2020-10-30T19:14:24.513" v="985" actId="20577"/>
        <pc:sldMkLst>
          <pc:docMk/>
          <pc:sldMk cId="785802133" sldId="288"/>
        </pc:sldMkLst>
        <pc:spChg chg="del">
          <ac:chgData name="Chris" userId="8ff9eadf-e5f1-4fb9-a0f7-fc833b46f49f" providerId="ADAL" clId="{498AD544-D82A-414A-BAC0-71113D25901A}" dt="2020-10-30T19:09:24.267" v="636" actId="478"/>
          <ac:spMkLst>
            <pc:docMk/>
            <pc:sldMk cId="785802133" sldId="288"/>
            <ac:spMk id="2" creationId="{8B4BCCA3-8E52-4F49-855E-A06BC69F98B5}"/>
          </ac:spMkLst>
        </pc:spChg>
        <pc:spChg chg="del">
          <ac:chgData name="Chris" userId="8ff9eadf-e5f1-4fb9-a0f7-fc833b46f49f" providerId="ADAL" clId="{498AD544-D82A-414A-BAC0-71113D25901A}" dt="2020-10-30T19:09:24.876" v="637" actId="478"/>
          <ac:spMkLst>
            <pc:docMk/>
            <pc:sldMk cId="785802133" sldId="288"/>
            <ac:spMk id="3" creationId="{D7A58E24-77A4-4A61-8F63-683D3D8422D0}"/>
          </ac:spMkLst>
        </pc:spChg>
        <pc:graphicFrameChg chg="add mod modGraphic">
          <ac:chgData name="Chris" userId="8ff9eadf-e5f1-4fb9-a0f7-fc833b46f49f" providerId="ADAL" clId="{498AD544-D82A-414A-BAC0-71113D25901A}" dt="2020-10-30T19:14:24.513" v="985" actId="20577"/>
          <ac:graphicFrameMkLst>
            <pc:docMk/>
            <pc:sldMk cId="785802133" sldId="288"/>
            <ac:graphicFrameMk id="5" creationId="{6CADC86B-C58F-4BD4-8460-29E2F5D116CB}"/>
          </ac:graphicFrameMkLst>
        </pc:graphicFrameChg>
      </pc:sldChg>
    </pc:docChg>
  </pc:docChgLst>
  <pc:docChgLst>
    <pc:chgData name="Tamhankar, Omkar" userId="S::otamhank@iu.edu::5722577a-ffd0-4297-b726-fde42789a2fb" providerId="AD" clId="Web-{7CA3FF7B-403D-4A42-B148-72236A009970}"/>
    <pc:docChg chg="modSld">
      <pc:chgData name="Tamhankar, Omkar" userId="S::otamhank@iu.edu::5722577a-ffd0-4297-b726-fde42789a2fb" providerId="AD" clId="Web-{7CA3FF7B-403D-4A42-B148-72236A009970}" dt="2020-10-30T20:18:22.900" v="38" actId="20577"/>
      <pc:docMkLst>
        <pc:docMk/>
      </pc:docMkLst>
      <pc:sldChg chg="modSp">
        <pc:chgData name="Tamhankar, Omkar" userId="S::otamhank@iu.edu::5722577a-ffd0-4297-b726-fde42789a2fb" providerId="AD" clId="Web-{7CA3FF7B-403D-4A42-B148-72236A009970}" dt="2020-10-30T20:08:44.823" v="24" actId="20577"/>
        <pc:sldMkLst>
          <pc:docMk/>
          <pc:sldMk cId="1111123421" sldId="291"/>
        </pc:sldMkLst>
        <pc:spChg chg="mod">
          <ac:chgData name="Tamhankar, Omkar" userId="S::otamhank@iu.edu::5722577a-ffd0-4297-b726-fde42789a2fb" providerId="AD" clId="Web-{7CA3FF7B-403D-4A42-B148-72236A009970}" dt="2020-10-30T20:08:44.823" v="24" actId="20577"/>
          <ac:spMkLst>
            <pc:docMk/>
            <pc:sldMk cId="1111123421" sldId="291"/>
            <ac:spMk id="2" creationId="{1ACB9CD4-9F41-42F8-A03A-743BF67598D2}"/>
          </ac:spMkLst>
        </pc:spChg>
      </pc:sldChg>
      <pc:sldChg chg="modSp">
        <pc:chgData name="Tamhankar, Omkar" userId="S::otamhank@iu.edu::5722577a-ffd0-4297-b726-fde42789a2fb" providerId="AD" clId="Web-{7CA3FF7B-403D-4A42-B148-72236A009970}" dt="2020-10-30T20:18:22.900" v="38" actId="20577"/>
        <pc:sldMkLst>
          <pc:docMk/>
          <pc:sldMk cId="4199250559" sldId="300"/>
        </pc:sldMkLst>
        <pc:graphicFrameChg chg="modGraphic">
          <ac:chgData name="Tamhankar, Omkar" userId="S::otamhank@iu.edu::5722577a-ffd0-4297-b726-fde42789a2fb" providerId="AD" clId="Web-{7CA3FF7B-403D-4A42-B148-72236A009970}" dt="2020-10-30T20:18:22.900" v="38" actId="20577"/>
          <ac:graphicFrameMkLst>
            <pc:docMk/>
            <pc:sldMk cId="4199250559" sldId="300"/>
            <ac:graphicFrameMk id="36" creationId="{D5107D6B-9087-4265-938A-E20018C8F70D}"/>
          </ac:graphicFrameMkLst>
        </pc:graphicFrameChg>
      </pc:sldChg>
    </pc:docChg>
  </pc:docChgLst>
  <pc:docChgLst>
    <pc:chgData name="Culkin, Elizabeth Rose" userId="S::erculkin@iu.edu::23046696-c057-4359-8fab-51af2898f67c" providerId="AD" clId="Web-{F924A0CE-9054-49C0-94DA-89685C3DBC73}"/>
    <pc:docChg chg="modSld">
      <pc:chgData name="Culkin, Elizabeth Rose" userId="S::erculkin@iu.edu::23046696-c057-4359-8fab-51af2898f67c" providerId="AD" clId="Web-{F924A0CE-9054-49C0-94DA-89685C3DBC73}" dt="2020-10-30T20:15:24.361" v="26" actId="14100"/>
      <pc:docMkLst>
        <pc:docMk/>
      </pc:docMkLst>
      <pc:sldChg chg="modSp">
        <pc:chgData name="Culkin, Elizabeth Rose" userId="S::erculkin@iu.edu::23046696-c057-4359-8fab-51af2898f67c" providerId="AD" clId="Web-{F924A0CE-9054-49C0-94DA-89685C3DBC73}" dt="2020-10-30T20:13:29.893" v="6" actId="20577"/>
        <pc:sldMkLst>
          <pc:docMk/>
          <pc:sldMk cId="435935685" sldId="267"/>
        </pc:sldMkLst>
        <pc:graphicFrameChg chg="modGraphic">
          <ac:chgData name="Culkin, Elizabeth Rose" userId="S::erculkin@iu.edu::23046696-c057-4359-8fab-51af2898f67c" providerId="AD" clId="Web-{F924A0CE-9054-49C0-94DA-89685C3DBC73}" dt="2020-10-30T20:13:29.893" v="6" actId="20577"/>
          <ac:graphicFrameMkLst>
            <pc:docMk/>
            <pc:sldMk cId="435935685" sldId="267"/>
            <ac:graphicFrameMk id="6" creationId="{63196DC3-3B4E-4FFB-959D-B0C66AC5A76D}"/>
          </ac:graphicFrameMkLst>
        </pc:graphicFrameChg>
      </pc:sldChg>
      <pc:sldChg chg="modSp">
        <pc:chgData name="Culkin, Elizabeth Rose" userId="S::erculkin@iu.edu::23046696-c057-4359-8fab-51af2898f67c" providerId="AD" clId="Web-{F924A0CE-9054-49C0-94DA-89685C3DBC73}" dt="2020-10-30T20:15:24.361" v="26" actId="14100"/>
        <pc:sldMkLst>
          <pc:docMk/>
          <pc:sldMk cId="1111123421" sldId="291"/>
        </pc:sldMkLst>
        <pc:picChg chg="mod">
          <ac:chgData name="Culkin, Elizabeth Rose" userId="S::erculkin@iu.edu::23046696-c057-4359-8fab-51af2898f67c" providerId="AD" clId="Web-{F924A0CE-9054-49C0-94DA-89685C3DBC73}" dt="2020-10-30T20:15:24.361" v="26" actId="14100"/>
          <ac:picMkLst>
            <pc:docMk/>
            <pc:sldMk cId="1111123421" sldId="291"/>
            <ac:picMk id="26" creationId="{40448EB4-69C2-4266-A079-6A34BD5585D9}"/>
          </ac:picMkLst>
        </pc:picChg>
      </pc:sldChg>
      <pc:sldChg chg="modSp">
        <pc:chgData name="Culkin, Elizabeth Rose" userId="S::erculkin@iu.edu::23046696-c057-4359-8fab-51af2898f67c" providerId="AD" clId="Web-{F924A0CE-9054-49C0-94DA-89685C3DBC73}" dt="2020-10-30T20:13:02.690" v="0" actId="14100"/>
        <pc:sldMkLst>
          <pc:docMk/>
          <pc:sldMk cId="541783862" sldId="296"/>
        </pc:sldMkLst>
        <pc:grpChg chg="mod">
          <ac:chgData name="Culkin, Elizabeth Rose" userId="S::erculkin@iu.edu::23046696-c057-4359-8fab-51af2898f67c" providerId="AD" clId="Web-{F924A0CE-9054-49C0-94DA-89685C3DBC73}" dt="2020-10-30T20:13:02.690" v="0" actId="14100"/>
          <ac:grpSpMkLst>
            <pc:docMk/>
            <pc:sldMk cId="541783862" sldId="296"/>
            <ac:grpSpMk id="16" creationId="{0DE98E49-8258-44EB-AE24-D88919931601}"/>
          </ac:grpSpMkLst>
        </pc:grpChg>
      </pc:sldChg>
      <pc:sldChg chg="modSp">
        <pc:chgData name="Culkin, Elizabeth Rose" userId="S::erculkin@iu.edu::23046696-c057-4359-8fab-51af2898f67c" providerId="AD" clId="Web-{F924A0CE-9054-49C0-94DA-89685C3DBC73}" dt="2020-10-30T20:15:10.439" v="25" actId="1076"/>
        <pc:sldMkLst>
          <pc:docMk/>
          <pc:sldMk cId="3838187069" sldId="298"/>
        </pc:sldMkLst>
        <pc:graphicFrameChg chg="mod">
          <ac:chgData name="Culkin, Elizabeth Rose" userId="S::erculkin@iu.edu::23046696-c057-4359-8fab-51af2898f67c" providerId="AD" clId="Web-{F924A0CE-9054-49C0-94DA-89685C3DBC73}" dt="2020-10-30T20:15:10.439" v="25" actId="1076"/>
          <ac:graphicFrameMkLst>
            <pc:docMk/>
            <pc:sldMk cId="3838187069" sldId="298"/>
            <ac:graphicFrameMk id="3" creationId="{D0021E45-753C-4148-B4F8-4BFB0F0E1C49}"/>
          </ac:graphicFrameMkLst>
        </pc:graphicFrameChg>
      </pc:sldChg>
      <pc:sldChg chg="modSp">
        <pc:chgData name="Culkin, Elizabeth Rose" userId="S::erculkin@iu.edu::23046696-c057-4359-8fab-51af2898f67c" providerId="AD" clId="Web-{F924A0CE-9054-49C0-94DA-89685C3DBC73}" dt="2020-10-30T20:14:55.674" v="24" actId="14100"/>
        <pc:sldMkLst>
          <pc:docMk/>
          <pc:sldMk cId="4199250559" sldId="300"/>
        </pc:sldMkLst>
        <pc:graphicFrameChg chg="mod modGraphic">
          <ac:chgData name="Culkin, Elizabeth Rose" userId="S::erculkin@iu.edu::23046696-c057-4359-8fab-51af2898f67c" providerId="AD" clId="Web-{F924A0CE-9054-49C0-94DA-89685C3DBC73}" dt="2020-10-30T20:14:55.674" v="24" actId="14100"/>
          <ac:graphicFrameMkLst>
            <pc:docMk/>
            <pc:sldMk cId="4199250559" sldId="300"/>
            <ac:graphicFrameMk id="36" creationId="{D5107D6B-9087-4265-938A-E20018C8F70D}"/>
          </ac:graphicFrameMkLst>
        </pc:graphicFrameChg>
      </pc:sldChg>
    </pc:docChg>
  </pc:docChgLst>
  <pc:docChgLst>
    <pc:chgData name="Tamhankar, Omkar" userId="S::otamhank@iu.edu::5722577a-ffd0-4297-b726-fde42789a2fb" providerId="AD" clId="Web-{ED652B30-C4A0-4750-94EE-5E74A33B7E4A}"/>
    <pc:docChg chg="modSld">
      <pc:chgData name="Tamhankar, Omkar" userId="S::otamhank@iu.edu::5722577a-ffd0-4297-b726-fde42789a2fb" providerId="AD" clId="Web-{ED652B30-C4A0-4750-94EE-5E74A33B7E4A}" dt="2020-10-30T18:46:30.315" v="550" actId="20577"/>
      <pc:docMkLst>
        <pc:docMk/>
      </pc:docMkLst>
      <pc:sldChg chg="modSp">
        <pc:chgData name="Tamhankar, Omkar" userId="S::otamhank@iu.edu::5722577a-ffd0-4297-b726-fde42789a2fb" providerId="AD" clId="Web-{ED652B30-C4A0-4750-94EE-5E74A33B7E4A}" dt="2020-10-30T18:46:30.300" v="549" actId="20577"/>
        <pc:sldMkLst>
          <pc:docMk/>
          <pc:sldMk cId="3953222651" sldId="283"/>
        </pc:sldMkLst>
        <pc:spChg chg="mod">
          <ac:chgData name="Tamhankar, Omkar" userId="S::otamhank@iu.edu::5722577a-ffd0-4297-b726-fde42789a2fb" providerId="AD" clId="Web-{ED652B30-C4A0-4750-94EE-5E74A33B7E4A}" dt="2020-10-30T18:46:30.300" v="549" actId="20577"/>
          <ac:spMkLst>
            <pc:docMk/>
            <pc:sldMk cId="3953222651" sldId="283"/>
            <ac:spMk id="3" creationId="{46984210-E85B-45B5-92D7-869A3C7A2C14}"/>
          </ac:spMkLst>
        </pc:spChg>
      </pc:sldChg>
    </pc:docChg>
  </pc:docChgLst>
  <pc:docChgLst>
    <pc:chgData name="Culkin, Elizabeth Rose" userId="S::erculkin@iu.edu::23046696-c057-4359-8fab-51af2898f67c" providerId="AD" clId="Web-{2F2A8F00-CC4B-4927-A477-186E171DE713}"/>
    <pc:docChg chg="delSld">
      <pc:chgData name="Culkin, Elizabeth Rose" userId="S::erculkin@iu.edu::23046696-c057-4359-8fab-51af2898f67c" providerId="AD" clId="Web-{2F2A8F00-CC4B-4927-A477-186E171DE713}" dt="2020-10-30T01:02:20.182" v="3"/>
      <pc:docMkLst>
        <pc:docMk/>
      </pc:docMkLst>
      <pc:sldChg chg="del">
        <pc:chgData name="Culkin, Elizabeth Rose" userId="S::erculkin@iu.edu::23046696-c057-4359-8fab-51af2898f67c" providerId="AD" clId="Web-{2F2A8F00-CC4B-4927-A477-186E171DE713}" dt="2020-10-30T01:02:20.182" v="3"/>
        <pc:sldMkLst>
          <pc:docMk/>
          <pc:sldMk cId="1150409988" sldId="261"/>
        </pc:sldMkLst>
      </pc:sldChg>
      <pc:sldChg chg="del">
        <pc:chgData name="Culkin, Elizabeth Rose" userId="S::erculkin@iu.edu::23046696-c057-4359-8fab-51af2898f67c" providerId="AD" clId="Web-{2F2A8F00-CC4B-4927-A477-186E171DE713}" dt="2020-10-30T01:02:15.901" v="1"/>
        <pc:sldMkLst>
          <pc:docMk/>
          <pc:sldMk cId="767168285" sldId="263"/>
        </pc:sldMkLst>
      </pc:sldChg>
      <pc:sldChg chg="del">
        <pc:chgData name="Culkin, Elizabeth Rose" userId="S::erculkin@iu.edu::23046696-c057-4359-8fab-51af2898f67c" providerId="AD" clId="Web-{2F2A8F00-CC4B-4927-A477-186E171DE713}" dt="2020-10-30T01:02:12.885" v="0"/>
        <pc:sldMkLst>
          <pc:docMk/>
          <pc:sldMk cId="3861010651" sldId="264"/>
        </pc:sldMkLst>
      </pc:sldChg>
      <pc:sldChg chg="del">
        <pc:chgData name="Culkin, Elizabeth Rose" userId="S::erculkin@iu.edu::23046696-c057-4359-8fab-51af2898f67c" providerId="AD" clId="Web-{2F2A8F00-CC4B-4927-A477-186E171DE713}" dt="2020-10-30T01:02:18.401" v="2"/>
        <pc:sldMkLst>
          <pc:docMk/>
          <pc:sldMk cId="1243249766" sldId="268"/>
        </pc:sldMkLst>
      </pc:sldChg>
    </pc:docChg>
  </pc:docChgLst>
  <pc:docChgLst>
    <pc:chgData name="Culkin, Elizabeth Rose" userId="S::erculkin@iu.edu::23046696-c057-4359-8fab-51af2898f67c" providerId="AD" clId="Web-{CDB6E2CF-0B54-4DDA-A6C7-51A2BF93315E}"/>
    <pc:docChg chg="modSld">
      <pc:chgData name="Culkin, Elizabeth Rose" userId="S::erculkin@iu.edu::23046696-c057-4359-8fab-51af2898f67c" providerId="AD" clId="Web-{CDB6E2CF-0B54-4DDA-A6C7-51A2BF93315E}" dt="2020-11-01T21:22:25.784" v="4" actId="20577"/>
      <pc:docMkLst>
        <pc:docMk/>
      </pc:docMkLst>
      <pc:sldChg chg="modSp">
        <pc:chgData name="Culkin, Elizabeth Rose" userId="S::erculkin@iu.edu::23046696-c057-4359-8fab-51af2898f67c" providerId="AD" clId="Web-{CDB6E2CF-0B54-4DDA-A6C7-51A2BF93315E}" dt="2020-11-01T21:22:25.784" v="4" actId="20577"/>
        <pc:sldMkLst>
          <pc:docMk/>
          <pc:sldMk cId="557453738" sldId="294"/>
        </pc:sldMkLst>
        <pc:graphicFrameChg chg="modGraphic">
          <ac:chgData name="Culkin, Elizabeth Rose" userId="S::erculkin@iu.edu::23046696-c057-4359-8fab-51af2898f67c" providerId="AD" clId="Web-{CDB6E2CF-0B54-4DDA-A6C7-51A2BF93315E}" dt="2020-11-01T21:22:25.784" v="4" actId="20577"/>
          <ac:graphicFrameMkLst>
            <pc:docMk/>
            <pc:sldMk cId="557453738" sldId="294"/>
            <ac:graphicFrameMk id="27" creationId="{0EE80314-39DA-40BD-8618-810E41F3168F}"/>
          </ac:graphicFrameMkLst>
        </pc:graphicFrameChg>
      </pc:sldChg>
    </pc:docChg>
  </pc:docChgLst>
  <pc:docChgLst>
    <pc:chgData name="Culkin, Elizabeth Rose" userId="S::erculkin@iu.edu::23046696-c057-4359-8fab-51af2898f67c" providerId="AD" clId="Web-{BBD71D85-4FBE-4218-91DB-B24084C41098}"/>
    <pc:docChg chg="addSld delSld modSld sldOrd">
      <pc:chgData name="Culkin, Elizabeth Rose" userId="S::erculkin@iu.edu::23046696-c057-4359-8fab-51af2898f67c" providerId="AD" clId="Web-{BBD71D85-4FBE-4218-91DB-B24084C41098}" dt="2020-10-30T13:32:19.586" v="169" actId="20577"/>
      <pc:docMkLst>
        <pc:docMk/>
      </pc:docMkLst>
      <pc:sldChg chg="modSp">
        <pc:chgData name="Culkin, Elizabeth Rose" userId="S::erculkin@iu.edu::23046696-c057-4359-8fab-51af2898f67c" providerId="AD" clId="Web-{BBD71D85-4FBE-4218-91DB-B24084C41098}" dt="2020-10-30T13:28:54.775" v="83" actId="20577"/>
        <pc:sldMkLst>
          <pc:docMk/>
          <pc:sldMk cId="1620921336" sldId="260"/>
        </pc:sldMkLst>
        <pc:spChg chg="mod">
          <ac:chgData name="Culkin, Elizabeth Rose" userId="S::erculkin@iu.edu::23046696-c057-4359-8fab-51af2898f67c" providerId="AD" clId="Web-{BBD71D85-4FBE-4218-91DB-B24084C41098}" dt="2020-10-30T13:28:54.775" v="83" actId="20577"/>
          <ac:spMkLst>
            <pc:docMk/>
            <pc:sldMk cId="1620921336" sldId="260"/>
            <ac:spMk id="3" creationId="{46984210-E85B-45B5-92D7-869A3C7A2C14}"/>
          </ac:spMkLst>
        </pc:spChg>
      </pc:sldChg>
      <pc:sldChg chg="addSp delSp modSp">
        <pc:chgData name="Culkin, Elizabeth Rose" userId="S::erculkin@iu.edu::23046696-c057-4359-8fab-51af2898f67c" providerId="AD" clId="Web-{BBD71D85-4FBE-4218-91DB-B24084C41098}" dt="2020-10-30T13:31:46.990" v="132" actId="20577"/>
        <pc:sldMkLst>
          <pc:docMk/>
          <pc:sldMk cId="3906660539" sldId="269"/>
        </pc:sldMkLst>
        <pc:spChg chg="mod">
          <ac:chgData name="Culkin, Elizabeth Rose" userId="S::erculkin@iu.edu::23046696-c057-4359-8fab-51af2898f67c" providerId="AD" clId="Web-{BBD71D85-4FBE-4218-91DB-B24084C41098}" dt="2020-10-30T13:31:46.990" v="132" actId="20577"/>
          <ac:spMkLst>
            <pc:docMk/>
            <pc:sldMk cId="3906660539" sldId="269"/>
            <ac:spMk id="2" creationId="{1ACB9CD4-9F41-42F8-A03A-743BF67598D2}"/>
          </ac:spMkLst>
        </pc:spChg>
        <pc:spChg chg="del">
          <ac:chgData name="Culkin, Elizabeth Rose" userId="S::erculkin@iu.edu::23046696-c057-4359-8fab-51af2898f67c" providerId="AD" clId="Web-{BBD71D85-4FBE-4218-91DB-B24084C41098}" dt="2020-10-30T13:14:02.636" v="0"/>
          <ac:spMkLst>
            <pc:docMk/>
            <pc:sldMk cId="3906660539" sldId="269"/>
            <ac:spMk id="3" creationId="{46984210-E85B-45B5-92D7-869A3C7A2C14}"/>
          </ac:spMkLst>
        </pc:spChg>
        <pc:picChg chg="add mod ord">
          <ac:chgData name="Culkin, Elizabeth Rose" userId="S::erculkin@iu.edu::23046696-c057-4359-8fab-51af2898f67c" providerId="AD" clId="Web-{BBD71D85-4FBE-4218-91DB-B24084C41098}" dt="2020-10-30T13:23:08.673" v="32" actId="1076"/>
          <ac:picMkLst>
            <pc:docMk/>
            <pc:sldMk cId="3906660539" sldId="269"/>
            <ac:picMk id="4" creationId="{706FB3C1-284A-4DA8-BC13-53F29CCB0FC8}"/>
          </ac:picMkLst>
        </pc:picChg>
      </pc:sldChg>
      <pc:sldChg chg="addSp delSp modSp add mod ord replId modClrScheme chgLayout">
        <pc:chgData name="Culkin, Elizabeth Rose" userId="S::erculkin@iu.edu::23046696-c057-4359-8fab-51af2898f67c" providerId="AD" clId="Web-{BBD71D85-4FBE-4218-91DB-B24084C41098}" dt="2020-10-30T13:25:40.715" v="56" actId="14100"/>
        <pc:sldMkLst>
          <pc:docMk/>
          <pc:sldMk cId="445343004" sldId="270"/>
        </pc:sldMkLst>
        <pc:spChg chg="del">
          <ac:chgData name="Culkin, Elizabeth Rose" userId="S::erculkin@iu.edu::23046696-c057-4359-8fab-51af2898f67c" providerId="AD" clId="Web-{BBD71D85-4FBE-4218-91DB-B24084C41098}" dt="2020-10-30T13:14:47.311" v="6"/>
          <ac:spMkLst>
            <pc:docMk/>
            <pc:sldMk cId="445343004" sldId="270"/>
            <ac:spMk id="2" creationId="{1ACB9CD4-9F41-42F8-A03A-743BF67598D2}"/>
          </ac:spMkLst>
        </pc:spChg>
        <pc:spChg chg="del">
          <ac:chgData name="Culkin, Elizabeth Rose" userId="S::erculkin@iu.edu::23046696-c057-4359-8fab-51af2898f67c" providerId="AD" clId="Web-{BBD71D85-4FBE-4218-91DB-B24084C41098}" dt="2020-10-30T13:14:47.311" v="6"/>
          <ac:spMkLst>
            <pc:docMk/>
            <pc:sldMk cId="445343004" sldId="270"/>
            <ac:spMk id="3" creationId="{46984210-E85B-45B5-92D7-869A3C7A2C14}"/>
          </ac:spMkLst>
        </pc:spChg>
        <pc:picChg chg="add mod">
          <ac:chgData name="Culkin, Elizabeth Rose" userId="S::erculkin@iu.edu::23046696-c057-4359-8fab-51af2898f67c" providerId="AD" clId="Web-{BBD71D85-4FBE-4218-91DB-B24084C41098}" dt="2020-10-30T13:25:10.432" v="50" actId="14100"/>
          <ac:picMkLst>
            <pc:docMk/>
            <pc:sldMk cId="445343004" sldId="270"/>
            <ac:picMk id="4" creationId="{4586D1B4-B21E-4DCC-9554-092F32F3B609}"/>
          </ac:picMkLst>
        </pc:picChg>
        <pc:picChg chg="add mod">
          <ac:chgData name="Culkin, Elizabeth Rose" userId="S::erculkin@iu.edu::23046696-c057-4359-8fab-51af2898f67c" providerId="AD" clId="Web-{BBD71D85-4FBE-4218-91DB-B24084C41098}" dt="2020-10-30T13:25:15.791" v="52" actId="14100"/>
          <ac:picMkLst>
            <pc:docMk/>
            <pc:sldMk cId="445343004" sldId="270"/>
            <ac:picMk id="5" creationId="{1C53A297-776F-407A-B0FD-DE28D3F22923}"/>
          </ac:picMkLst>
        </pc:picChg>
        <pc:picChg chg="add mod">
          <ac:chgData name="Culkin, Elizabeth Rose" userId="S::erculkin@iu.edu::23046696-c057-4359-8fab-51af2898f67c" providerId="AD" clId="Web-{BBD71D85-4FBE-4218-91DB-B24084C41098}" dt="2020-10-30T13:25:40.715" v="56" actId="14100"/>
          <ac:picMkLst>
            <pc:docMk/>
            <pc:sldMk cId="445343004" sldId="270"/>
            <ac:picMk id="6" creationId="{3ED44471-F8E1-41E1-A30B-95595FC3AE3F}"/>
          </ac:picMkLst>
        </pc:picChg>
        <pc:picChg chg="add mod">
          <ac:chgData name="Culkin, Elizabeth Rose" userId="S::erculkin@iu.edu::23046696-c057-4359-8fab-51af2898f67c" providerId="AD" clId="Web-{BBD71D85-4FBE-4218-91DB-B24084C41098}" dt="2020-10-30T13:24:46.508" v="45" actId="14100"/>
          <ac:picMkLst>
            <pc:docMk/>
            <pc:sldMk cId="445343004" sldId="270"/>
            <ac:picMk id="7" creationId="{250A702D-E384-4C44-AC56-DB3E680AAE8A}"/>
          </ac:picMkLst>
        </pc:picChg>
        <pc:picChg chg="add del mod">
          <ac:chgData name="Culkin, Elizabeth Rose" userId="S::erculkin@iu.edu::23046696-c057-4359-8fab-51af2898f67c" providerId="AD" clId="Web-{BBD71D85-4FBE-4218-91DB-B24084C41098}" dt="2020-10-30T13:20:55.508" v="18"/>
          <ac:picMkLst>
            <pc:docMk/>
            <pc:sldMk cId="445343004" sldId="270"/>
            <ac:picMk id="8" creationId="{E7B713E2-A8FA-4B13-BC97-3F6B953F468B}"/>
          </ac:picMkLst>
        </pc:picChg>
      </pc:sldChg>
      <pc:sldChg chg="addSp delSp modSp add mod ord replId modClrScheme modShow chgLayout">
        <pc:chgData name="Culkin, Elizabeth Rose" userId="S::erculkin@iu.edu::23046696-c057-4359-8fab-51af2898f67c" providerId="AD" clId="Web-{BBD71D85-4FBE-4218-91DB-B24084C41098}" dt="2020-10-30T13:27:02.236" v="70" actId="14100"/>
        <pc:sldMkLst>
          <pc:docMk/>
          <pc:sldMk cId="3175443352" sldId="271"/>
        </pc:sldMkLst>
        <pc:spChg chg="del">
          <ac:chgData name="Culkin, Elizabeth Rose" userId="S::erculkin@iu.edu::23046696-c057-4359-8fab-51af2898f67c" providerId="AD" clId="Web-{BBD71D85-4FBE-4218-91DB-B24084C41098}" dt="2020-10-30T13:21:09.650" v="22"/>
          <ac:spMkLst>
            <pc:docMk/>
            <pc:sldMk cId="3175443352" sldId="271"/>
            <ac:spMk id="2" creationId="{1ACB9CD4-9F41-42F8-A03A-743BF67598D2}"/>
          </ac:spMkLst>
        </pc:spChg>
        <pc:spChg chg="del">
          <ac:chgData name="Culkin, Elizabeth Rose" userId="S::erculkin@iu.edu::23046696-c057-4359-8fab-51af2898f67c" providerId="AD" clId="Web-{BBD71D85-4FBE-4218-91DB-B24084C41098}" dt="2020-10-30T13:21:09.650" v="22"/>
          <ac:spMkLst>
            <pc:docMk/>
            <pc:sldMk cId="3175443352" sldId="271"/>
            <ac:spMk id="3" creationId="{46984210-E85B-45B5-92D7-869A3C7A2C14}"/>
          </ac:spMkLst>
        </pc:spChg>
        <pc:picChg chg="add mod">
          <ac:chgData name="Culkin, Elizabeth Rose" userId="S::erculkin@iu.edu::23046696-c057-4359-8fab-51af2898f67c" providerId="AD" clId="Web-{BBD71D85-4FBE-4218-91DB-B24084C41098}" dt="2020-10-30T13:26:01.217" v="58" actId="14100"/>
          <ac:picMkLst>
            <pc:docMk/>
            <pc:sldMk cId="3175443352" sldId="271"/>
            <ac:picMk id="4" creationId="{84B181FE-CE9F-4729-8E3A-99204E6C6312}"/>
          </ac:picMkLst>
        </pc:picChg>
        <pc:picChg chg="add mod">
          <ac:chgData name="Culkin, Elizabeth Rose" userId="S::erculkin@iu.edu::23046696-c057-4359-8fab-51af2898f67c" providerId="AD" clId="Web-{BBD71D85-4FBE-4218-91DB-B24084C41098}" dt="2020-10-30T13:26:16.671" v="62" actId="1076"/>
          <ac:picMkLst>
            <pc:docMk/>
            <pc:sldMk cId="3175443352" sldId="271"/>
            <ac:picMk id="5" creationId="{7A4952EA-74DB-4D74-A1CB-EFBFE90C5BBE}"/>
          </ac:picMkLst>
        </pc:picChg>
        <pc:picChg chg="add mod">
          <ac:chgData name="Culkin, Elizabeth Rose" userId="S::erculkin@iu.edu::23046696-c057-4359-8fab-51af2898f67c" providerId="AD" clId="Web-{BBD71D85-4FBE-4218-91DB-B24084C41098}" dt="2020-10-30T13:26:30.562" v="65" actId="14100"/>
          <ac:picMkLst>
            <pc:docMk/>
            <pc:sldMk cId="3175443352" sldId="271"/>
            <ac:picMk id="6" creationId="{EFD8B810-D9B4-4B19-B31A-4642998E9135}"/>
          </ac:picMkLst>
        </pc:picChg>
        <pc:picChg chg="add mod">
          <ac:chgData name="Culkin, Elizabeth Rose" userId="S::erculkin@iu.edu::23046696-c057-4359-8fab-51af2898f67c" providerId="AD" clId="Web-{BBD71D85-4FBE-4218-91DB-B24084C41098}" dt="2020-10-30T13:27:02.236" v="70" actId="14100"/>
          <ac:picMkLst>
            <pc:docMk/>
            <pc:sldMk cId="3175443352" sldId="271"/>
            <ac:picMk id="7" creationId="{627D8F66-0FE8-4BDD-879F-2F461AE7D452}"/>
          </ac:picMkLst>
        </pc:picChg>
      </pc:sldChg>
      <pc:sldChg chg="addSp delSp modSp add mod ord replId setBg modClrScheme chgLayout">
        <pc:chgData name="Culkin, Elizabeth Rose" userId="S::erculkin@iu.edu::23046696-c057-4359-8fab-51af2898f67c" providerId="AD" clId="Web-{BBD71D85-4FBE-4218-91DB-B24084C41098}" dt="2020-10-30T13:32:19.586" v="169" actId="20577"/>
        <pc:sldMkLst>
          <pc:docMk/>
          <pc:sldMk cId="3403226656" sldId="272"/>
        </pc:sldMkLst>
        <pc:spChg chg="add del mod ord">
          <ac:chgData name="Culkin, Elizabeth Rose" userId="S::erculkin@iu.edu::23046696-c057-4359-8fab-51af2898f67c" providerId="AD" clId="Web-{BBD71D85-4FBE-4218-91DB-B24084C41098}" dt="2020-10-30T13:32:19.586" v="169" actId="20577"/>
          <ac:spMkLst>
            <pc:docMk/>
            <pc:sldMk cId="3403226656" sldId="272"/>
            <ac:spMk id="2" creationId="{1ACB9CD4-9F41-42F8-A03A-743BF67598D2}"/>
          </ac:spMkLst>
        </pc:spChg>
        <pc:spChg chg="mod ord">
          <ac:chgData name="Culkin, Elizabeth Rose" userId="S::erculkin@iu.edu::23046696-c057-4359-8fab-51af2898f67c" providerId="AD" clId="Web-{BBD71D85-4FBE-4218-91DB-B24084C41098}" dt="2020-10-30T13:31:10.972" v="100"/>
          <ac:spMkLst>
            <pc:docMk/>
            <pc:sldMk cId="3403226656" sldId="272"/>
            <ac:spMk id="3" creationId="{46984210-E85B-45B5-92D7-869A3C7A2C14}"/>
          </ac:spMkLst>
        </pc:spChg>
        <pc:spChg chg="add del mod ord">
          <ac:chgData name="Culkin, Elizabeth Rose" userId="S::erculkin@iu.edu::23046696-c057-4359-8fab-51af2898f67c" providerId="AD" clId="Web-{BBD71D85-4FBE-4218-91DB-B24084C41098}" dt="2020-10-30T13:29:37.372" v="90"/>
          <ac:spMkLst>
            <pc:docMk/>
            <pc:sldMk cId="3403226656" sldId="272"/>
            <ac:spMk id="4" creationId="{3B906FA1-E920-4EFD-A33A-5CB3ED3DDDB0}"/>
          </ac:spMkLst>
        </pc:spChg>
        <pc:spChg chg="add del mod ord">
          <ac:chgData name="Culkin, Elizabeth Rose" userId="S::erculkin@iu.edu::23046696-c057-4359-8fab-51af2898f67c" providerId="AD" clId="Web-{BBD71D85-4FBE-4218-91DB-B24084C41098}" dt="2020-10-30T13:29:37.372" v="90"/>
          <ac:spMkLst>
            <pc:docMk/>
            <pc:sldMk cId="3403226656" sldId="272"/>
            <ac:spMk id="5" creationId="{CF27F3D1-1416-4D23-81D2-EF3023788ED9}"/>
          </ac:spMkLst>
        </pc:spChg>
        <pc:spChg chg="add del mod ord">
          <ac:chgData name="Culkin, Elizabeth Rose" userId="S::erculkin@iu.edu::23046696-c057-4359-8fab-51af2898f67c" providerId="AD" clId="Web-{BBD71D85-4FBE-4218-91DB-B24084C41098}" dt="2020-10-30T13:29:37.372" v="90"/>
          <ac:spMkLst>
            <pc:docMk/>
            <pc:sldMk cId="3403226656" sldId="272"/>
            <ac:spMk id="6" creationId="{160E66E0-9728-47F8-B1A8-38F28054D6E2}"/>
          </ac:spMkLst>
        </pc:spChg>
        <pc:spChg chg="add mod ord">
          <ac:chgData name="Culkin, Elizabeth Rose" userId="S::erculkin@iu.edu::23046696-c057-4359-8fab-51af2898f67c" providerId="AD" clId="Web-{BBD71D85-4FBE-4218-91DB-B24084C41098}" dt="2020-10-30T13:32:19.086" v="153" actId="1076"/>
          <ac:spMkLst>
            <pc:docMk/>
            <pc:sldMk cId="3403226656" sldId="272"/>
            <ac:spMk id="7" creationId="{CA89E2E8-CDCD-4200-852D-9ECEB8C5DC3E}"/>
          </ac:spMkLst>
        </pc:spChg>
        <pc:spChg chg="add del">
          <ac:chgData name="Culkin, Elizabeth Rose" userId="S::erculkin@iu.edu::23046696-c057-4359-8fab-51af2898f67c" providerId="AD" clId="Web-{BBD71D85-4FBE-4218-91DB-B24084C41098}" dt="2020-10-30T13:31:10.972" v="100"/>
          <ac:spMkLst>
            <pc:docMk/>
            <pc:sldMk cId="3403226656" sldId="272"/>
            <ac:spMk id="12" creationId="{4C608BEB-860E-4094-8511-78603564A75E}"/>
          </ac:spMkLst>
        </pc:spChg>
        <pc:cxnChg chg="add del">
          <ac:chgData name="Culkin, Elizabeth Rose" userId="S::erculkin@iu.edu::23046696-c057-4359-8fab-51af2898f67c" providerId="AD" clId="Web-{BBD71D85-4FBE-4218-91DB-B24084C41098}" dt="2020-10-30T13:31:10.972" v="100"/>
          <ac:cxnSpMkLst>
            <pc:docMk/>
            <pc:sldMk cId="3403226656" sldId="272"/>
            <ac:cxnSpMk id="14" creationId="{1F16A8D4-FE87-4604-88B2-394B5D1EB437}"/>
          </ac:cxnSpMkLst>
        </pc:cxnChg>
      </pc:sldChg>
      <pc:sldChg chg="add del replId">
        <pc:chgData name="Culkin, Elizabeth Rose" userId="S::erculkin@iu.edu::23046696-c057-4359-8fab-51af2898f67c" providerId="AD" clId="Web-{BBD71D85-4FBE-4218-91DB-B24084C41098}" dt="2020-10-30T13:32:01.897" v="135"/>
        <pc:sldMkLst>
          <pc:docMk/>
          <pc:sldMk cId="390099148" sldId="273"/>
        </pc:sldMkLst>
      </pc:sldChg>
    </pc:docChg>
  </pc:docChgLst>
  <pc:docChgLst>
    <pc:chgData name="Culkin, Elizabeth Rose" userId="S::erculkin@iu.edu::23046696-c057-4359-8fab-51af2898f67c" providerId="AD" clId="Web-{5F2FD792-360D-49F9-9FF4-CE8DE80EF9CA}"/>
    <pc:docChg chg="addSld modSld sldOrd">
      <pc:chgData name="Culkin, Elizabeth Rose" userId="S::erculkin@iu.edu::23046696-c057-4359-8fab-51af2898f67c" providerId="AD" clId="Web-{5F2FD792-360D-49F9-9FF4-CE8DE80EF9CA}" dt="2020-10-29T00:20:56.362" v="443"/>
      <pc:docMkLst>
        <pc:docMk/>
      </pc:docMkLst>
      <pc:sldChg chg="modSp">
        <pc:chgData name="Culkin, Elizabeth Rose" userId="S::erculkin@iu.edu::23046696-c057-4359-8fab-51af2898f67c" providerId="AD" clId="Web-{5F2FD792-360D-49F9-9FF4-CE8DE80EF9CA}" dt="2020-10-29T00:13:59.566" v="104" actId="20577"/>
        <pc:sldMkLst>
          <pc:docMk/>
          <pc:sldMk cId="109857222" sldId="256"/>
        </pc:sldMkLst>
        <pc:spChg chg="mod">
          <ac:chgData name="Culkin, Elizabeth Rose" userId="S::erculkin@iu.edu::23046696-c057-4359-8fab-51af2898f67c" providerId="AD" clId="Web-{5F2FD792-360D-49F9-9FF4-CE8DE80EF9CA}" dt="2020-10-29T00:13:37.519" v="3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ulkin, Elizabeth Rose" userId="S::erculkin@iu.edu::23046696-c057-4359-8fab-51af2898f67c" providerId="AD" clId="Web-{5F2FD792-360D-49F9-9FF4-CE8DE80EF9CA}" dt="2020-10-29T00:13:59.566" v="10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Culkin, Elizabeth Rose" userId="S::erculkin@iu.edu::23046696-c057-4359-8fab-51af2898f67c" providerId="AD" clId="Web-{5F2FD792-360D-49F9-9FF4-CE8DE80EF9CA}" dt="2020-10-29T00:16:18.003" v="252" actId="20577"/>
        <pc:sldMkLst>
          <pc:docMk/>
          <pc:sldMk cId="3438228324" sldId="257"/>
        </pc:sldMkLst>
        <pc:spChg chg="mod">
          <ac:chgData name="Culkin, Elizabeth Rose" userId="S::erculkin@iu.edu::23046696-c057-4359-8fab-51af2898f67c" providerId="AD" clId="Web-{5F2FD792-360D-49F9-9FF4-CE8DE80EF9CA}" dt="2020-10-29T00:15:13.347" v="207" actId="20577"/>
          <ac:spMkLst>
            <pc:docMk/>
            <pc:sldMk cId="3438228324" sldId="257"/>
            <ac:spMk id="2" creationId="{1ACB9CD4-9F41-42F8-A03A-743BF67598D2}"/>
          </ac:spMkLst>
        </pc:spChg>
        <pc:spChg chg="mod">
          <ac:chgData name="Culkin, Elizabeth Rose" userId="S::erculkin@iu.edu::23046696-c057-4359-8fab-51af2898f67c" providerId="AD" clId="Web-{5F2FD792-360D-49F9-9FF4-CE8DE80EF9CA}" dt="2020-10-29T00:16:18.003" v="252" actId="20577"/>
          <ac:spMkLst>
            <pc:docMk/>
            <pc:sldMk cId="3438228324" sldId="257"/>
            <ac:spMk id="3" creationId="{46984210-E85B-45B5-92D7-869A3C7A2C14}"/>
          </ac:spMkLst>
        </pc:spChg>
      </pc:sldChg>
      <pc:sldChg chg="modSp add replId">
        <pc:chgData name="Culkin, Elizabeth Rose" userId="S::erculkin@iu.edu::23046696-c057-4359-8fab-51af2898f67c" providerId="AD" clId="Web-{5F2FD792-360D-49F9-9FF4-CE8DE80EF9CA}" dt="2020-10-29T00:16:52.753" v="261" actId="20577"/>
        <pc:sldMkLst>
          <pc:docMk/>
          <pc:sldMk cId="3113636385" sldId="258"/>
        </pc:sldMkLst>
        <pc:spChg chg="mod">
          <ac:chgData name="Culkin, Elizabeth Rose" userId="S::erculkin@iu.edu::23046696-c057-4359-8fab-51af2898f67c" providerId="AD" clId="Web-{5F2FD792-360D-49F9-9FF4-CE8DE80EF9CA}" dt="2020-10-29T00:15:53.050" v="230" actId="20577"/>
          <ac:spMkLst>
            <pc:docMk/>
            <pc:sldMk cId="3113636385" sldId="258"/>
            <ac:spMk id="2" creationId="{1ACB9CD4-9F41-42F8-A03A-743BF67598D2}"/>
          </ac:spMkLst>
        </pc:spChg>
        <pc:spChg chg="mod">
          <ac:chgData name="Culkin, Elizabeth Rose" userId="S::erculkin@iu.edu::23046696-c057-4359-8fab-51af2898f67c" providerId="AD" clId="Web-{5F2FD792-360D-49F9-9FF4-CE8DE80EF9CA}" dt="2020-10-29T00:16:52.753" v="261" actId="20577"/>
          <ac:spMkLst>
            <pc:docMk/>
            <pc:sldMk cId="3113636385" sldId="258"/>
            <ac:spMk id="3" creationId="{46984210-E85B-45B5-92D7-869A3C7A2C14}"/>
          </ac:spMkLst>
        </pc:spChg>
      </pc:sldChg>
      <pc:sldChg chg="modSp add replId">
        <pc:chgData name="Culkin, Elizabeth Rose" userId="S::erculkin@iu.edu::23046696-c057-4359-8fab-51af2898f67c" providerId="AD" clId="Web-{5F2FD792-360D-49F9-9FF4-CE8DE80EF9CA}" dt="2020-10-29T00:18:52.862" v="316" actId="20577"/>
        <pc:sldMkLst>
          <pc:docMk/>
          <pc:sldMk cId="545491657" sldId="259"/>
        </pc:sldMkLst>
        <pc:spChg chg="mod">
          <ac:chgData name="Culkin, Elizabeth Rose" userId="S::erculkin@iu.edu::23046696-c057-4359-8fab-51af2898f67c" providerId="AD" clId="Web-{5F2FD792-360D-49F9-9FF4-CE8DE80EF9CA}" dt="2020-10-29T00:18:22.800" v="298" actId="20577"/>
          <ac:spMkLst>
            <pc:docMk/>
            <pc:sldMk cId="545491657" sldId="259"/>
            <ac:spMk id="2" creationId="{1ACB9CD4-9F41-42F8-A03A-743BF67598D2}"/>
          </ac:spMkLst>
        </pc:spChg>
        <pc:spChg chg="mod">
          <ac:chgData name="Culkin, Elizabeth Rose" userId="S::erculkin@iu.edu::23046696-c057-4359-8fab-51af2898f67c" providerId="AD" clId="Web-{5F2FD792-360D-49F9-9FF4-CE8DE80EF9CA}" dt="2020-10-29T00:18:52.862" v="316" actId="20577"/>
          <ac:spMkLst>
            <pc:docMk/>
            <pc:sldMk cId="545491657" sldId="259"/>
            <ac:spMk id="3" creationId="{46984210-E85B-45B5-92D7-869A3C7A2C14}"/>
          </ac:spMkLst>
        </pc:spChg>
      </pc:sldChg>
      <pc:sldChg chg="modSp add replId">
        <pc:chgData name="Culkin, Elizabeth Rose" userId="S::erculkin@iu.edu::23046696-c057-4359-8fab-51af2898f67c" providerId="AD" clId="Web-{5F2FD792-360D-49F9-9FF4-CE8DE80EF9CA}" dt="2020-10-29T00:19:18.737" v="358" actId="20577"/>
        <pc:sldMkLst>
          <pc:docMk/>
          <pc:sldMk cId="1620921336" sldId="260"/>
        </pc:sldMkLst>
        <pc:spChg chg="mod">
          <ac:chgData name="Culkin, Elizabeth Rose" userId="S::erculkin@iu.edu::23046696-c057-4359-8fab-51af2898f67c" providerId="AD" clId="Web-{5F2FD792-360D-49F9-9FF4-CE8DE80EF9CA}" dt="2020-10-29T00:18:56.519" v="333" actId="20577"/>
          <ac:spMkLst>
            <pc:docMk/>
            <pc:sldMk cId="1620921336" sldId="260"/>
            <ac:spMk id="2" creationId="{1ACB9CD4-9F41-42F8-A03A-743BF67598D2}"/>
          </ac:spMkLst>
        </pc:spChg>
        <pc:spChg chg="mod">
          <ac:chgData name="Culkin, Elizabeth Rose" userId="S::erculkin@iu.edu::23046696-c057-4359-8fab-51af2898f67c" providerId="AD" clId="Web-{5F2FD792-360D-49F9-9FF4-CE8DE80EF9CA}" dt="2020-10-29T00:19:18.737" v="358" actId="20577"/>
          <ac:spMkLst>
            <pc:docMk/>
            <pc:sldMk cId="1620921336" sldId="260"/>
            <ac:spMk id="3" creationId="{46984210-E85B-45B5-92D7-869A3C7A2C14}"/>
          </ac:spMkLst>
        </pc:spChg>
      </pc:sldChg>
      <pc:sldChg chg="add ord replId">
        <pc:chgData name="Culkin, Elizabeth Rose" userId="S::erculkin@iu.edu::23046696-c057-4359-8fab-51af2898f67c" providerId="AD" clId="Web-{5F2FD792-360D-49F9-9FF4-CE8DE80EF9CA}" dt="2020-10-29T00:20:02.440" v="431"/>
        <pc:sldMkLst>
          <pc:docMk/>
          <pc:sldMk cId="1150409988" sldId="261"/>
        </pc:sldMkLst>
      </pc:sldChg>
      <pc:sldChg chg="modSp add replId">
        <pc:chgData name="Culkin, Elizabeth Rose" userId="S::erculkin@iu.edu::23046696-c057-4359-8fab-51af2898f67c" providerId="AD" clId="Web-{5F2FD792-360D-49F9-9FF4-CE8DE80EF9CA}" dt="2020-10-29T00:19:57.097" v="428" actId="20577"/>
        <pc:sldMkLst>
          <pc:docMk/>
          <pc:sldMk cId="1363135837" sldId="262"/>
        </pc:sldMkLst>
        <pc:spChg chg="mod">
          <ac:chgData name="Culkin, Elizabeth Rose" userId="S::erculkin@iu.edu::23046696-c057-4359-8fab-51af2898f67c" providerId="AD" clId="Web-{5F2FD792-360D-49F9-9FF4-CE8DE80EF9CA}" dt="2020-10-29T00:14:24.925" v="140" actId="20577"/>
          <ac:spMkLst>
            <pc:docMk/>
            <pc:sldMk cId="1363135837" sldId="262"/>
            <ac:spMk id="2" creationId="{1ACB9CD4-9F41-42F8-A03A-743BF67598D2}"/>
          </ac:spMkLst>
        </pc:spChg>
        <pc:spChg chg="mod">
          <ac:chgData name="Culkin, Elizabeth Rose" userId="S::erculkin@iu.edu::23046696-c057-4359-8fab-51af2898f67c" providerId="AD" clId="Web-{5F2FD792-360D-49F9-9FF4-CE8DE80EF9CA}" dt="2020-10-29T00:19:57.097" v="428" actId="20577"/>
          <ac:spMkLst>
            <pc:docMk/>
            <pc:sldMk cId="1363135837" sldId="262"/>
            <ac:spMk id="3" creationId="{46984210-E85B-45B5-92D7-869A3C7A2C14}"/>
          </ac:spMkLst>
        </pc:spChg>
      </pc:sldChg>
      <pc:sldChg chg="add ord replId">
        <pc:chgData name="Culkin, Elizabeth Rose" userId="S::erculkin@iu.edu::23046696-c057-4359-8fab-51af2898f67c" providerId="AD" clId="Web-{5F2FD792-360D-49F9-9FF4-CE8DE80EF9CA}" dt="2020-10-29T00:20:16.831" v="436"/>
        <pc:sldMkLst>
          <pc:docMk/>
          <pc:sldMk cId="767168285" sldId="263"/>
        </pc:sldMkLst>
      </pc:sldChg>
      <pc:sldChg chg="add ord replId">
        <pc:chgData name="Culkin, Elizabeth Rose" userId="S::erculkin@iu.edu::23046696-c057-4359-8fab-51af2898f67c" providerId="AD" clId="Web-{5F2FD792-360D-49F9-9FF4-CE8DE80EF9CA}" dt="2020-10-29T00:20:20.769" v="438"/>
        <pc:sldMkLst>
          <pc:docMk/>
          <pc:sldMk cId="3861010651" sldId="264"/>
        </pc:sldMkLst>
      </pc:sldChg>
      <pc:sldChg chg="add replId">
        <pc:chgData name="Culkin, Elizabeth Rose" userId="S::erculkin@iu.edu::23046696-c057-4359-8fab-51af2898f67c" providerId="AD" clId="Web-{5F2FD792-360D-49F9-9FF4-CE8DE80EF9CA}" dt="2020-10-29T00:20:12.612" v="434"/>
        <pc:sldMkLst>
          <pc:docMk/>
          <pc:sldMk cId="404847103" sldId="265"/>
        </pc:sldMkLst>
      </pc:sldChg>
      <pc:sldChg chg="add ord replId">
        <pc:chgData name="Culkin, Elizabeth Rose" userId="S::erculkin@iu.edu::23046696-c057-4359-8fab-51af2898f67c" providerId="AD" clId="Web-{5F2FD792-360D-49F9-9FF4-CE8DE80EF9CA}" dt="2020-10-29T00:20:24.065" v="439"/>
        <pc:sldMkLst>
          <pc:docMk/>
          <pc:sldMk cId="2026070095" sldId="266"/>
        </pc:sldMkLst>
      </pc:sldChg>
      <pc:sldChg chg="add ord replId">
        <pc:chgData name="Culkin, Elizabeth Rose" userId="S::erculkin@iu.edu::23046696-c057-4359-8fab-51af2898f67c" providerId="AD" clId="Web-{5F2FD792-360D-49F9-9FF4-CE8DE80EF9CA}" dt="2020-10-29T00:20:35.534" v="441"/>
        <pc:sldMkLst>
          <pc:docMk/>
          <pc:sldMk cId="435935685" sldId="267"/>
        </pc:sldMkLst>
      </pc:sldChg>
      <pc:sldChg chg="add replId">
        <pc:chgData name="Culkin, Elizabeth Rose" userId="S::erculkin@iu.edu::23046696-c057-4359-8fab-51af2898f67c" providerId="AD" clId="Web-{5F2FD792-360D-49F9-9FF4-CE8DE80EF9CA}" dt="2020-10-29T00:20:52.472" v="442"/>
        <pc:sldMkLst>
          <pc:docMk/>
          <pc:sldMk cId="1243249766" sldId="268"/>
        </pc:sldMkLst>
      </pc:sldChg>
      <pc:sldChg chg="add replId">
        <pc:chgData name="Culkin, Elizabeth Rose" userId="S::erculkin@iu.edu::23046696-c057-4359-8fab-51af2898f67c" providerId="AD" clId="Web-{5F2FD792-360D-49F9-9FF4-CE8DE80EF9CA}" dt="2020-10-29T00:20:56.362" v="443"/>
        <pc:sldMkLst>
          <pc:docMk/>
          <pc:sldMk cId="3906660539" sldId="269"/>
        </pc:sldMkLst>
      </pc:sldChg>
    </pc:docChg>
  </pc:docChgLst>
  <pc:docChgLst>
    <pc:chgData name="Culkin, Elizabeth Rose" userId="23046696-c057-4359-8fab-51af2898f67c" providerId="ADAL" clId="{8CDD77C1-E548-48FC-AFF5-CD88ECF06DA5}"/>
    <pc:docChg chg="undo redo custSel addSld delSld modSld sldOrd">
      <pc:chgData name="Culkin, Elizabeth Rose" userId="23046696-c057-4359-8fab-51af2898f67c" providerId="ADAL" clId="{8CDD77C1-E548-48FC-AFF5-CD88ECF06DA5}" dt="2020-10-30T19:58:37.461" v="3841" actId="47"/>
      <pc:docMkLst>
        <pc:docMk/>
      </pc:docMkLst>
      <pc:sldChg chg="modSp mod">
        <pc:chgData name="Culkin, Elizabeth Rose" userId="23046696-c057-4359-8fab-51af2898f67c" providerId="ADAL" clId="{8CDD77C1-E548-48FC-AFF5-CD88ECF06DA5}" dt="2020-10-30T14:08:58.760" v="1769" actId="113"/>
        <pc:sldMkLst>
          <pc:docMk/>
          <pc:sldMk cId="109857222" sldId="256"/>
        </pc:sldMkLst>
        <pc:spChg chg="mod">
          <ac:chgData name="Culkin, Elizabeth Rose" userId="23046696-c057-4359-8fab-51af2898f67c" providerId="ADAL" clId="{8CDD77C1-E548-48FC-AFF5-CD88ECF06DA5}" dt="2020-10-30T14:08:56.926" v="1768" actId="11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ulkin, Elizabeth Rose" userId="23046696-c057-4359-8fab-51af2898f67c" providerId="ADAL" clId="{8CDD77C1-E548-48FC-AFF5-CD88ECF06DA5}" dt="2020-10-30T14:08:58.760" v="1769" actId="113"/>
          <ac:spMkLst>
            <pc:docMk/>
            <pc:sldMk cId="109857222" sldId="256"/>
            <ac:spMk id="3" creationId="{00000000-0000-0000-0000-000000000000}"/>
          </ac:spMkLst>
        </pc:spChg>
      </pc:sldChg>
      <pc:sldChg chg="del ord">
        <pc:chgData name="Culkin, Elizabeth Rose" userId="23046696-c057-4359-8fab-51af2898f67c" providerId="ADAL" clId="{8CDD77C1-E548-48FC-AFF5-CD88ECF06DA5}" dt="2020-10-30T14:10:08.849" v="1785" actId="47"/>
        <pc:sldMkLst>
          <pc:docMk/>
          <pc:sldMk cId="3438228324" sldId="257"/>
        </pc:sldMkLst>
      </pc:sldChg>
      <pc:sldChg chg="del ord">
        <pc:chgData name="Culkin, Elizabeth Rose" userId="23046696-c057-4359-8fab-51af2898f67c" providerId="ADAL" clId="{8CDD77C1-E548-48FC-AFF5-CD88ECF06DA5}" dt="2020-10-30T14:13:48.103" v="1877" actId="47"/>
        <pc:sldMkLst>
          <pc:docMk/>
          <pc:sldMk cId="3113636385" sldId="258"/>
        </pc:sldMkLst>
      </pc:sldChg>
      <pc:sldChg chg="del">
        <pc:chgData name="Culkin, Elizabeth Rose" userId="23046696-c057-4359-8fab-51af2898f67c" providerId="ADAL" clId="{8CDD77C1-E548-48FC-AFF5-CD88ECF06DA5}" dt="2020-10-30T14:14:43.238" v="1903" actId="47"/>
        <pc:sldMkLst>
          <pc:docMk/>
          <pc:sldMk cId="545491657" sldId="259"/>
        </pc:sldMkLst>
      </pc:sldChg>
      <pc:sldChg chg="modSp del mod ord modClrScheme chgLayout">
        <pc:chgData name="Culkin, Elizabeth Rose" userId="23046696-c057-4359-8fab-51af2898f67c" providerId="ADAL" clId="{8CDD77C1-E548-48FC-AFF5-CD88ECF06DA5}" dt="2020-10-30T14:10:11.046" v="1786" actId="47"/>
        <pc:sldMkLst>
          <pc:docMk/>
          <pc:sldMk cId="1620921336" sldId="260"/>
        </pc:sldMkLst>
        <pc:spChg chg="mod ord">
          <ac:chgData name="Culkin, Elizabeth Rose" userId="23046696-c057-4359-8fab-51af2898f67c" providerId="ADAL" clId="{8CDD77C1-E548-48FC-AFF5-CD88ECF06DA5}" dt="2020-10-30T14:05:22.119" v="1623" actId="700"/>
          <ac:spMkLst>
            <pc:docMk/>
            <pc:sldMk cId="1620921336" sldId="260"/>
            <ac:spMk id="2" creationId="{1ACB9CD4-9F41-42F8-A03A-743BF67598D2}"/>
          </ac:spMkLst>
        </pc:spChg>
        <pc:spChg chg="mod ord">
          <ac:chgData name="Culkin, Elizabeth Rose" userId="23046696-c057-4359-8fab-51af2898f67c" providerId="ADAL" clId="{8CDD77C1-E548-48FC-AFF5-CD88ECF06DA5}" dt="2020-10-30T14:05:22.119" v="1623" actId="700"/>
          <ac:spMkLst>
            <pc:docMk/>
            <pc:sldMk cId="1620921336" sldId="260"/>
            <ac:spMk id="3" creationId="{46984210-E85B-45B5-92D7-869A3C7A2C14}"/>
          </ac:spMkLst>
        </pc:spChg>
      </pc:sldChg>
      <pc:sldChg chg="del">
        <pc:chgData name="Culkin, Elizabeth Rose" userId="23046696-c057-4359-8fab-51af2898f67c" providerId="ADAL" clId="{8CDD77C1-E548-48FC-AFF5-CD88ECF06DA5}" dt="2020-10-30T14:10:25.157" v="1787" actId="47"/>
        <pc:sldMkLst>
          <pc:docMk/>
          <pc:sldMk cId="1363135837" sldId="262"/>
        </pc:sldMkLst>
      </pc:sldChg>
      <pc:sldChg chg="modSp mod">
        <pc:chgData name="Culkin, Elizabeth Rose" userId="23046696-c057-4359-8fab-51af2898f67c" providerId="ADAL" clId="{8CDD77C1-E548-48FC-AFF5-CD88ECF06DA5}" dt="2020-10-30T14:32:06.209" v="3542" actId="20577"/>
        <pc:sldMkLst>
          <pc:docMk/>
          <pc:sldMk cId="404847103" sldId="265"/>
        </pc:sldMkLst>
        <pc:spChg chg="mod">
          <ac:chgData name="Culkin, Elizabeth Rose" userId="23046696-c057-4359-8fab-51af2898f67c" providerId="ADAL" clId="{8CDD77C1-E548-48FC-AFF5-CD88ECF06DA5}" dt="2020-10-30T13:57:35.271" v="1291" actId="122"/>
          <ac:spMkLst>
            <pc:docMk/>
            <pc:sldMk cId="404847103" sldId="265"/>
            <ac:spMk id="2" creationId="{1ACB9CD4-9F41-42F8-A03A-743BF67598D2}"/>
          </ac:spMkLst>
        </pc:spChg>
        <pc:spChg chg="mod">
          <ac:chgData name="Culkin, Elizabeth Rose" userId="23046696-c057-4359-8fab-51af2898f67c" providerId="ADAL" clId="{8CDD77C1-E548-48FC-AFF5-CD88ECF06DA5}" dt="2020-10-30T14:32:06.209" v="3542" actId="20577"/>
          <ac:spMkLst>
            <pc:docMk/>
            <pc:sldMk cId="404847103" sldId="265"/>
            <ac:spMk id="3" creationId="{46984210-E85B-45B5-92D7-869A3C7A2C14}"/>
          </ac:spMkLst>
        </pc:spChg>
      </pc:sldChg>
      <pc:sldChg chg="modSp mod">
        <pc:chgData name="Culkin, Elizabeth Rose" userId="23046696-c057-4359-8fab-51af2898f67c" providerId="ADAL" clId="{8CDD77C1-E548-48FC-AFF5-CD88ECF06DA5}" dt="2020-10-30T14:25:44.926" v="2560" actId="20577"/>
        <pc:sldMkLst>
          <pc:docMk/>
          <pc:sldMk cId="2026070095" sldId="266"/>
        </pc:sldMkLst>
        <pc:spChg chg="mod">
          <ac:chgData name="Culkin, Elizabeth Rose" userId="23046696-c057-4359-8fab-51af2898f67c" providerId="ADAL" clId="{8CDD77C1-E548-48FC-AFF5-CD88ECF06DA5}" dt="2020-10-30T14:07:27.398" v="1730" actId="113"/>
          <ac:spMkLst>
            <pc:docMk/>
            <pc:sldMk cId="2026070095" sldId="266"/>
            <ac:spMk id="2" creationId="{1ACB9CD4-9F41-42F8-A03A-743BF67598D2}"/>
          </ac:spMkLst>
        </pc:spChg>
        <pc:spChg chg="mod">
          <ac:chgData name="Culkin, Elizabeth Rose" userId="23046696-c057-4359-8fab-51af2898f67c" providerId="ADAL" clId="{8CDD77C1-E548-48FC-AFF5-CD88ECF06DA5}" dt="2020-10-30T14:25:44.926" v="2560" actId="20577"/>
          <ac:spMkLst>
            <pc:docMk/>
            <pc:sldMk cId="2026070095" sldId="266"/>
            <ac:spMk id="3" creationId="{46984210-E85B-45B5-92D7-869A3C7A2C14}"/>
          </ac:spMkLst>
        </pc:spChg>
      </pc:sldChg>
      <pc:sldChg chg="modSp mod ord">
        <pc:chgData name="Culkin, Elizabeth Rose" userId="23046696-c057-4359-8fab-51af2898f67c" providerId="ADAL" clId="{8CDD77C1-E548-48FC-AFF5-CD88ECF06DA5}" dt="2020-10-30T14:01:23.408" v="1464" actId="15"/>
        <pc:sldMkLst>
          <pc:docMk/>
          <pc:sldMk cId="435935685" sldId="267"/>
        </pc:sldMkLst>
        <pc:spChg chg="mod">
          <ac:chgData name="Culkin, Elizabeth Rose" userId="23046696-c057-4359-8fab-51af2898f67c" providerId="ADAL" clId="{8CDD77C1-E548-48FC-AFF5-CD88ECF06DA5}" dt="2020-10-30T14:00:39.719" v="1388" actId="113"/>
          <ac:spMkLst>
            <pc:docMk/>
            <pc:sldMk cId="435935685" sldId="267"/>
            <ac:spMk id="2" creationId="{1ACB9CD4-9F41-42F8-A03A-743BF67598D2}"/>
          </ac:spMkLst>
        </pc:spChg>
        <pc:spChg chg="mod">
          <ac:chgData name="Culkin, Elizabeth Rose" userId="23046696-c057-4359-8fab-51af2898f67c" providerId="ADAL" clId="{8CDD77C1-E548-48FC-AFF5-CD88ECF06DA5}" dt="2020-10-30T14:01:23.408" v="1464" actId="15"/>
          <ac:spMkLst>
            <pc:docMk/>
            <pc:sldMk cId="435935685" sldId="267"/>
            <ac:spMk id="3" creationId="{46984210-E85B-45B5-92D7-869A3C7A2C14}"/>
          </ac:spMkLst>
        </pc:spChg>
      </pc:sldChg>
      <pc:sldChg chg="addSp modSp mod ord">
        <pc:chgData name="Culkin, Elizabeth Rose" userId="23046696-c057-4359-8fab-51af2898f67c" providerId="ADAL" clId="{8CDD77C1-E548-48FC-AFF5-CD88ECF06DA5}" dt="2020-10-30T13:55:50.614" v="1280" actId="122"/>
        <pc:sldMkLst>
          <pc:docMk/>
          <pc:sldMk cId="3906660539" sldId="269"/>
        </pc:sldMkLst>
        <pc:spChg chg="mod">
          <ac:chgData name="Culkin, Elizabeth Rose" userId="23046696-c057-4359-8fab-51af2898f67c" providerId="ADAL" clId="{8CDD77C1-E548-48FC-AFF5-CD88ECF06DA5}" dt="2020-10-30T13:55:04.770" v="1256" actId="20577"/>
          <ac:spMkLst>
            <pc:docMk/>
            <pc:sldMk cId="3906660539" sldId="269"/>
            <ac:spMk id="2" creationId="{1ACB9CD4-9F41-42F8-A03A-743BF67598D2}"/>
          </ac:spMkLst>
        </pc:spChg>
        <pc:spChg chg="add mod">
          <ac:chgData name="Culkin, Elizabeth Rose" userId="23046696-c057-4359-8fab-51af2898f67c" providerId="ADAL" clId="{8CDD77C1-E548-48FC-AFF5-CD88ECF06DA5}" dt="2020-10-30T13:55:50.614" v="1280" actId="122"/>
          <ac:spMkLst>
            <pc:docMk/>
            <pc:sldMk cId="3906660539" sldId="269"/>
            <ac:spMk id="3" creationId="{9E6D7AAB-7785-4239-A28E-2C6A6CC1F421}"/>
          </ac:spMkLst>
        </pc:spChg>
        <pc:picChg chg="mod">
          <ac:chgData name="Culkin, Elizabeth Rose" userId="23046696-c057-4359-8fab-51af2898f67c" providerId="ADAL" clId="{8CDD77C1-E548-48FC-AFF5-CD88ECF06DA5}" dt="2020-10-30T13:55:17.520" v="1258" actId="1076"/>
          <ac:picMkLst>
            <pc:docMk/>
            <pc:sldMk cId="3906660539" sldId="269"/>
            <ac:picMk id="4" creationId="{706FB3C1-284A-4DA8-BC13-53F29CCB0FC8}"/>
          </ac:picMkLst>
        </pc:picChg>
      </pc:sldChg>
      <pc:sldChg chg="addSp modSp add del mod ord">
        <pc:chgData name="Culkin, Elizabeth Rose" userId="23046696-c057-4359-8fab-51af2898f67c" providerId="ADAL" clId="{8CDD77C1-E548-48FC-AFF5-CD88ECF06DA5}" dt="2020-10-30T19:49:10.606" v="3657" actId="47"/>
        <pc:sldMkLst>
          <pc:docMk/>
          <pc:sldMk cId="445343004" sldId="270"/>
        </pc:sldMkLst>
        <pc:spChg chg="add mod">
          <ac:chgData name="Culkin, Elizabeth Rose" userId="23046696-c057-4359-8fab-51af2898f67c" providerId="ADAL" clId="{8CDD77C1-E548-48FC-AFF5-CD88ECF06DA5}" dt="2020-10-30T19:46:05.241" v="3619" actId="164"/>
          <ac:spMkLst>
            <pc:docMk/>
            <pc:sldMk cId="445343004" sldId="270"/>
            <ac:spMk id="2" creationId="{87FE6941-8A43-4A31-8C18-A56BC3F94567}"/>
          </ac:spMkLst>
        </pc:spChg>
        <pc:spChg chg="add mod">
          <ac:chgData name="Culkin, Elizabeth Rose" userId="23046696-c057-4359-8fab-51af2898f67c" providerId="ADAL" clId="{8CDD77C1-E548-48FC-AFF5-CD88ECF06DA5}" dt="2020-10-30T19:45:44.748" v="3615" actId="164"/>
          <ac:spMkLst>
            <pc:docMk/>
            <pc:sldMk cId="445343004" sldId="270"/>
            <ac:spMk id="3" creationId="{60BDDF3C-3024-4B7C-A5A0-888DCDB515E4}"/>
          </ac:spMkLst>
        </pc:spChg>
        <pc:spChg chg="add mod">
          <ac:chgData name="Culkin, Elizabeth Rose" userId="23046696-c057-4359-8fab-51af2898f67c" providerId="ADAL" clId="{8CDD77C1-E548-48FC-AFF5-CD88ECF06DA5}" dt="2020-10-30T19:45:03.305" v="3584" actId="164"/>
          <ac:spMkLst>
            <pc:docMk/>
            <pc:sldMk cId="445343004" sldId="270"/>
            <ac:spMk id="10" creationId="{05FF7A6B-5205-420B-89B9-62E3406C2802}"/>
          </ac:spMkLst>
        </pc:spChg>
        <pc:spChg chg="add mod">
          <ac:chgData name="Culkin, Elizabeth Rose" userId="23046696-c057-4359-8fab-51af2898f67c" providerId="ADAL" clId="{8CDD77C1-E548-48FC-AFF5-CD88ECF06DA5}" dt="2020-10-30T19:44:24.180" v="3579" actId="164"/>
          <ac:spMkLst>
            <pc:docMk/>
            <pc:sldMk cId="445343004" sldId="270"/>
            <ac:spMk id="12" creationId="{A99F6D91-4FE0-48DE-83C7-E8F84C56AFBD}"/>
          </ac:spMkLst>
        </pc:spChg>
        <pc:grpChg chg="add mod">
          <ac:chgData name="Culkin, Elizabeth Rose" userId="23046696-c057-4359-8fab-51af2898f67c" providerId="ADAL" clId="{8CDD77C1-E548-48FC-AFF5-CD88ECF06DA5}" dt="2020-10-30T19:44:31.137" v="3580" actId="1076"/>
          <ac:grpSpMkLst>
            <pc:docMk/>
            <pc:sldMk cId="445343004" sldId="270"/>
            <ac:grpSpMk id="9" creationId="{299EFF0F-F6E4-44CA-A664-55595D8654D7}"/>
          </ac:grpSpMkLst>
        </pc:grpChg>
        <pc:grpChg chg="add mod">
          <ac:chgData name="Culkin, Elizabeth Rose" userId="23046696-c057-4359-8fab-51af2898f67c" providerId="ADAL" clId="{8CDD77C1-E548-48FC-AFF5-CD88ECF06DA5}" dt="2020-10-30T19:45:05.931" v="3585" actId="1076"/>
          <ac:grpSpMkLst>
            <pc:docMk/>
            <pc:sldMk cId="445343004" sldId="270"/>
            <ac:grpSpMk id="11" creationId="{F30A9C36-DE92-44D8-B4E2-91407B02F6BC}"/>
          </ac:grpSpMkLst>
        </pc:grpChg>
        <pc:grpChg chg="add mod">
          <ac:chgData name="Culkin, Elizabeth Rose" userId="23046696-c057-4359-8fab-51af2898f67c" providerId="ADAL" clId="{8CDD77C1-E548-48FC-AFF5-CD88ECF06DA5}" dt="2020-10-30T19:45:46.353" v="3616" actId="1076"/>
          <ac:grpSpMkLst>
            <pc:docMk/>
            <pc:sldMk cId="445343004" sldId="270"/>
            <ac:grpSpMk id="13" creationId="{3DAC8CB1-8B78-4C67-981A-021464843925}"/>
          </ac:grpSpMkLst>
        </pc:grpChg>
        <pc:grpChg chg="add mod">
          <ac:chgData name="Culkin, Elizabeth Rose" userId="23046696-c057-4359-8fab-51af2898f67c" providerId="ADAL" clId="{8CDD77C1-E548-48FC-AFF5-CD88ECF06DA5}" dt="2020-10-30T19:46:07.494" v="3620" actId="1076"/>
          <ac:grpSpMkLst>
            <pc:docMk/>
            <pc:sldMk cId="445343004" sldId="270"/>
            <ac:grpSpMk id="14" creationId="{DFC01B88-2B55-4191-8078-5626909679E8}"/>
          </ac:grpSpMkLst>
        </pc:grpChg>
        <pc:picChg chg="mod">
          <ac:chgData name="Culkin, Elizabeth Rose" userId="23046696-c057-4359-8fab-51af2898f67c" providerId="ADAL" clId="{8CDD77C1-E548-48FC-AFF5-CD88ECF06DA5}" dt="2020-10-30T19:46:05.241" v="3619" actId="164"/>
          <ac:picMkLst>
            <pc:docMk/>
            <pc:sldMk cId="445343004" sldId="270"/>
            <ac:picMk id="4" creationId="{4586D1B4-B21E-4DCC-9554-092F32F3B609}"/>
          </ac:picMkLst>
        </pc:picChg>
        <pc:picChg chg="mod">
          <ac:chgData name="Culkin, Elizabeth Rose" userId="23046696-c057-4359-8fab-51af2898f67c" providerId="ADAL" clId="{8CDD77C1-E548-48FC-AFF5-CD88ECF06DA5}" dt="2020-10-30T19:45:44.748" v="3615" actId="164"/>
          <ac:picMkLst>
            <pc:docMk/>
            <pc:sldMk cId="445343004" sldId="270"/>
            <ac:picMk id="5" creationId="{1C53A297-776F-407A-B0FD-DE28D3F22923}"/>
          </ac:picMkLst>
        </pc:picChg>
        <pc:picChg chg="mod">
          <ac:chgData name="Culkin, Elizabeth Rose" userId="23046696-c057-4359-8fab-51af2898f67c" providerId="ADAL" clId="{8CDD77C1-E548-48FC-AFF5-CD88ECF06DA5}" dt="2020-10-30T19:45:03.305" v="3584" actId="164"/>
          <ac:picMkLst>
            <pc:docMk/>
            <pc:sldMk cId="445343004" sldId="270"/>
            <ac:picMk id="6" creationId="{3ED44471-F8E1-41E1-A30B-95595FC3AE3F}"/>
          </ac:picMkLst>
        </pc:picChg>
        <pc:picChg chg="mod">
          <ac:chgData name="Culkin, Elizabeth Rose" userId="23046696-c057-4359-8fab-51af2898f67c" providerId="ADAL" clId="{8CDD77C1-E548-48FC-AFF5-CD88ECF06DA5}" dt="2020-10-30T19:44:24.180" v="3579" actId="164"/>
          <ac:picMkLst>
            <pc:docMk/>
            <pc:sldMk cId="445343004" sldId="270"/>
            <ac:picMk id="7" creationId="{250A702D-E384-4C44-AC56-DB3E680AAE8A}"/>
          </ac:picMkLst>
        </pc:picChg>
      </pc:sldChg>
      <pc:sldChg chg="addSp modSp del mod ord">
        <pc:chgData name="Culkin, Elizabeth Rose" userId="23046696-c057-4359-8fab-51af2898f67c" providerId="ADAL" clId="{8CDD77C1-E548-48FC-AFF5-CD88ECF06DA5}" dt="2020-10-30T19:58:37.461" v="3841" actId="47"/>
        <pc:sldMkLst>
          <pc:docMk/>
          <pc:sldMk cId="3175443352" sldId="271"/>
        </pc:sldMkLst>
        <pc:spChg chg="add mod">
          <ac:chgData name="Culkin, Elizabeth Rose" userId="23046696-c057-4359-8fab-51af2898f67c" providerId="ADAL" clId="{8CDD77C1-E548-48FC-AFF5-CD88ECF06DA5}" dt="2020-10-30T19:54:21.513" v="3757" actId="164"/>
          <ac:spMkLst>
            <pc:docMk/>
            <pc:sldMk cId="3175443352" sldId="271"/>
            <ac:spMk id="2" creationId="{5BB18695-2BB4-45CB-98D9-134FEF9B0F82}"/>
          </ac:spMkLst>
        </pc:spChg>
        <pc:spChg chg="add mod">
          <ac:chgData name="Culkin, Elizabeth Rose" userId="23046696-c057-4359-8fab-51af2898f67c" providerId="ADAL" clId="{8CDD77C1-E548-48FC-AFF5-CD88ECF06DA5}" dt="2020-10-30T19:54:33.348" v="3759" actId="164"/>
          <ac:spMkLst>
            <pc:docMk/>
            <pc:sldMk cId="3175443352" sldId="271"/>
            <ac:spMk id="3" creationId="{7B9841FD-2E13-44B4-981E-E70E8789E8D8}"/>
          </ac:spMkLst>
        </pc:spChg>
        <pc:spChg chg="add mod">
          <ac:chgData name="Culkin, Elizabeth Rose" userId="23046696-c057-4359-8fab-51af2898f67c" providerId="ADAL" clId="{8CDD77C1-E548-48FC-AFF5-CD88ECF06DA5}" dt="2020-10-30T19:54:43.142" v="3761" actId="164"/>
          <ac:spMkLst>
            <pc:docMk/>
            <pc:sldMk cId="3175443352" sldId="271"/>
            <ac:spMk id="11" creationId="{3D7C3AFD-8F24-47A3-9229-1A3A4BFA1C37}"/>
          </ac:spMkLst>
        </pc:spChg>
        <pc:spChg chg="add mod">
          <ac:chgData name="Culkin, Elizabeth Rose" userId="23046696-c057-4359-8fab-51af2898f67c" providerId="ADAL" clId="{8CDD77C1-E548-48FC-AFF5-CD88ECF06DA5}" dt="2020-10-30T19:54:56.288" v="3767" actId="164"/>
          <ac:spMkLst>
            <pc:docMk/>
            <pc:sldMk cId="3175443352" sldId="271"/>
            <ac:spMk id="13" creationId="{48547FE9-C3B3-4C6C-9091-A7120680093E}"/>
          </ac:spMkLst>
        </pc:spChg>
        <pc:grpChg chg="add mod">
          <ac:chgData name="Culkin, Elizabeth Rose" userId="23046696-c057-4359-8fab-51af2898f67c" providerId="ADAL" clId="{8CDD77C1-E548-48FC-AFF5-CD88ECF06DA5}" dt="2020-10-30T19:54:21.513" v="3757" actId="164"/>
          <ac:grpSpMkLst>
            <pc:docMk/>
            <pc:sldMk cId="3175443352" sldId="271"/>
            <ac:grpSpMk id="9" creationId="{99941B96-B5AE-45E8-9EAC-8C51D90C05AE}"/>
          </ac:grpSpMkLst>
        </pc:grpChg>
        <pc:grpChg chg="add mod">
          <ac:chgData name="Culkin, Elizabeth Rose" userId="23046696-c057-4359-8fab-51af2898f67c" providerId="ADAL" clId="{8CDD77C1-E548-48FC-AFF5-CD88ECF06DA5}" dt="2020-10-30T19:54:33.348" v="3759" actId="164"/>
          <ac:grpSpMkLst>
            <pc:docMk/>
            <pc:sldMk cId="3175443352" sldId="271"/>
            <ac:grpSpMk id="10" creationId="{44090DE7-B960-4A85-A82C-01D3D96EE891}"/>
          </ac:grpSpMkLst>
        </pc:grpChg>
        <pc:grpChg chg="add mod">
          <ac:chgData name="Culkin, Elizabeth Rose" userId="23046696-c057-4359-8fab-51af2898f67c" providerId="ADAL" clId="{8CDD77C1-E548-48FC-AFF5-CD88ECF06DA5}" dt="2020-10-30T19:54:43.142" v="3761" actId="164"/>
          <ac:grpSpMkLst>
            <pc:docMk/>
            <pc:sldMk cId="3175443352" sldId="271"/>
            <ac:grpSpMk id="12" creationId="{5438DF8B-ABE8-4C69-B772-229BFC680F74}"/>
          </ac:grpSpMkLst>
        </pc:grpChg>
        <pc:grpChg chg="add mod">
          <ac:chgData name="Culkin, Elizabeth Rose" userId="23046696-c057-4359-8fab-51af2898f67c" providerId="ADAL" clId="{8CDD77C1-E548-48FC-AFF5-CD88ECF06DA5}" dt="2020-10-30T19:54:56.288" v="3767" actId="164"/>
          <ac:grpSpMkLst>
            <pc:docMk/>
            <pc:sldMk cId="3175443352" sldId="271"/>
            <ac:grpSpMk id="14" creationId="{A49410F0-ED17-4744-97D8-007628837B4B}"/>
          </ac:grpSpMkLst>
        </pc:grpChg>
        <pc:picChg chg="mod">
          <ac:chgData name="Culkin, Elizabeth Rose" userId="23046696-c057-4359-8fab-51af2898f67c" providerId="ADAL" clId="{8CDD77C1-E548-48FC-AFF5-CD88ECF06DA5}" dt="2020-10-30T19:54:21.513" v="3757" actId="164"/>
          <ac:picMkLst>
            <pc:docMk/>
            <pc:sldMk cId="3175443352" sldId="271"/>
            <ac:picMk id="4" creationId="{84B181FE-CE9F-4729-8E3A-99204E6C6312}"/>
          </ac:picMkLst>
        </pc:picChg>
        <pc:picChg chg="mod">
          <ac:chgData name="Culkin, Elizabeth Rose" userId="23046696-c057-4359-8fab-51af2898f67c" providerId="ADAL" clId="{8CDD77C1-E548-48FC-AFF5-CD88ECF06DA5}" dt="2020-10-30T19:54:33.348" v="3759" actId="164"/>
          <ac:picMkLst>
            <pc:docMk/>
            <pc:sldMk cId="3175443352" sldId="271"/>
            <ac:picMk id="5" creationId="{7A4952EA-74DB-4D74-A1CB-EFBFE90C5BBE}"/>
          </ac:picMkLst>
        </pc:picChg>
        <pc:picChg chg="mod">
          <ac:chgData name="Culkin, Elizabeth Rose" userId="23046696-c057-4359-8fab-51af2898f67c" providerId="ADAL" clId="{8CDD77C1-E548-48FC-AFF5-CD88ECF06DA5}" dt="2020-10-30T19:54:43.142" v="3761" actId="164"/>
          <ac:picMkLst>
            <pc:docMk/>
            <pc:sldMk cId="3175443352" sldId="271"/>
            <ac:picMk id="6" creationId="{EFD8B810-D9B4-4B19-B31A-4642998E9135}"/>
          </ac:picMkLst>
        </pc:picChg>
        <pc:picChg chg="mod">
          <ac:chgData name="Culkin, Elizabeth Rose" userId="23046696-c057-4359-8fab-51af2898f67c" providerId="ADAL" clId="{8CDD77C1-E548-48FC-AFF5-CD88ECF06DA5}" dt="2020-10-30T19:54:56.288" v="3767" actId="164"/>
          <ac:picMkLst>
            <pc:docMk/>
            <pc:sldMk cId="3175443352" sldId="271"/>
            <ac:picMk id="7" creationId="{627D8F66-0FE8-4BDD-879F-2F461AE7D452}"/>
          </ac:picMkLst>
        </pc:picChg>
      </pc:sldChg>
      <pc:sldChg chg="addSp delSp modSp mod ord">
        <pc:chgData name="Culkin, Elizabeth Rose" userId="23046696-c057-4359-8fab-51af2898f67c" providerId="ADAL" clId="{8CDD77C1-E548-48FC-AFF5-CD88ECF06DA5}" dt="2020-10-30T14:05:19.341" v="1621" actId="20577"/>
        <pc:sldMkLst>
          <pc:docMk/>
          <pc:sldMk cId="3403226656" sldId="272"/>
        </pc:sldMkLst>
        <pc:spChg chg="mod">
          <ac:chgData name="Culkin, Elizabeth Rose" userId="23046696-c057-4359-8fab-51af2898f67c" providerId="ADAL" clId="{8CDD77C1-E548-48FC-AFF5-CD88ECF06DA5}" dt="2020-10-30T13:53:24.562" v="1226" actId="1037"/>
          <ac:spMkLst>
            <pc:docMk/>
            <pc:sldMk cId="3403226656" sldId="272"/>
            <ac:spMk id="2" creationId="{1ACB9CD4-9F41-42F8-A03A-743BF67598D2}"/>
          </ac:spMkLst>
        </pc:spChg>
        <pc:spChg chg="mod">
          <ac:chgData name="Culkin, Elizabeth Rose" userId="23046696-c057-4359-8fab-51af2898f67c" providerId="ADAL" clId="{8CDD77C1-E548-48FC-AFF5-CD88ECF06DA5}" dt="2020-10-30T13:53:13.303" v="1210" actId="1037"/>
          <ac:spMkLst>
            <pc:docMk/>
            <pc:sldMk cId="3403226656" sldId="272"/>
            <ac:spMk id="3" creationId="{46984210-E85B-45B5-92D7-869A3C7A2C14}"/>
          </ac:spMkLst>
        </pc:spChg>
        <pc:spChg chg="add del mod">
          <ac:chgData name="Culkin, Elizabeth Rose" userId="23046696-c057-4359-8fab-51af2898f67c" providerId="ADAL" clId="{8CDD77C1-E548-48FC-AFF5-CD88ECF06DA5}" dt="2020-10-30T13:53:29.439" v="1234" actId="1038"/>
          <ac:spMkLst>
            <pc:docMk/>
            <pc:sldMk cId="3403226656" sldId="272"/>
            <ac:spMk id="4" creationId="{D9EEBB58-7CCB-4A41-8358-1C3550722541}"/>
          </ac:spMkLst>
        </pc:spChg>
        <pc:spChg chg="add mod">
          <ac:chgData name="Culkin, Elizabeth Rose" userId="23046696-c057-4359-8fab-51af2898f67c" providerId="ADAL" clId="{8CDD77C1-E548-48FC-AFF5-CD88ECF06DA5}" dt="2020-10-30T13:54:03.126" v="1238" actId="1076"/>
          <ac:spMkLst>
            <pc:docMk/>
            <pc:sldMk cId="3403226656" sldId="272"/>
            <ac:spMk id="5" creationId="{73FC8D1F-1C14-4CBE-AD70-9FE84F233269}"/>
          </ac:spMkLst>
        </pc:spChg>
        <pc:spChg chg="mod">
          <ac:chgData name="Culkin, Elizabeth Rose" userId="23046696-c057-4359-8fab-51af2898f67c" providerId="ADAL" clId="{8CDD77C1-E548-48FC-AFF5-CD88ECF06DA5}" dt="2020-10-30T14:05:19.341" v="1621" actId="20577"/>
          <ac:spMkLst>
            <pc:docMk/>
            <pc:sldMk cId="3403226656" sldId="272"/>
            <ac:spMk id="7" creationId="{CA89E2E8-CDCD-4200-852D-9ECEB8C5DC3E}"/>
          </ac:spMkLst>
        </pc:spChg>
      </pc:sldChg>
      <pc:sldChg chg="modSp add mod ord">
        <pc:chgData name="Culkin, Elizabeth Rose" userId="23046696-c057-4359-8fab-51af2898f67c" providerId="ADAL" clId="{8CDD77C1-E548-48FC-AFF5-CD88ECF06DA5}" dt="2020-10-30T14:03:52.149" v="1599" actId="20577"/>
        <pc:sldMkLst>
          <pc:docMk/>
          <pc:sldMk cId="4268014487" sldId="273"/>
        </pc:sldMkLst>
        <pc:spChg chg="mod">
          <ac:chgData name="Culkin, Elizabeth Rose" userId="23046696-c057-4359-8fab-51af2898f67c" providerId="ADAL" clId="{8CDD77C1-E548-48FC-AFF5-CD88ECF06DA5}" dt="2020-10-30T13:52:41.408" v="1194" actId="20577"/>
          <ac:spMkLst>
            <pc:docMk/>
            <pc:sldMk cId="4268014487" sldId="273"/>
            <ac:spMk id="2" creationId="{1ACB9CD4-9F41-42F8-A03A-743BF67598D2}"/>
          </ac:spMkLst>
        </pc:spChg>
        <pc:spChg chg="mod">
          <ac:chgData name="Culkin, Elizabeth Rose" userId="23046696-c057-4359-8fab-51af2898f67c" providerId="ADAL" clId="{8CDD77C1-E548-48FC-AFF5-CD88ECF06DA5}" dt="2020-10-30T14:03:52.149" v="1599" actId="20577"/>
          <ac:spMkLst>
            <pc:docMk/>
            <pc:sldMk cId="4268014487" sldId="273"/>
            <ac:spMk id="3" creationId="{46984210-E85B-45B5-92D7-869A3C7A2C14}"/>
          </ac:spMkLst>
        </pc:spChg>
      </pc:sldChg>
      <pc:sldChg chg="modSp add mod ord">
        <pc:chgData name="Culkin, Elizabeth Rose" userId="23046696-c057-4359-8fab-51af2898f67c" providerId="ADAL" clId="{8CDD77C1-E548-48FC-AFF5-CD88ECF06DA5}" dt="2020-10-30T14:27:21.328" v="2841" actId="5793"/>
        <pc:sldMkLst>
          <pc:docMk/>
          <pc:sldMk cId="1444179062" sldId="274"/>
        </pc:sldMkLst>
        <pc:spChg chg="mod">
          <ac:chgData name="Culkin, Elizabeth Rose" userId="23046696-c057-4359-8fab-51af2898f67c" providerId="ADAL" clId="{8CDD77C1-E548-48FC-AFF5-CD88ECF06DA5}" dt="2020-10-30T14:08:16.059" v="1751" actId="113"/>
          <ac:spMkLst>
            <pc:docMk/>
            <pc:sldMk cId="1444179062" sldId="274"/>
            <ac:spMk id="2" creationId="{1ACB9CD4-9F41-42F8-A03A-743BF67598D2}"/>
          </ac:spMkLst>
        </pc:spChg>
        <pc:spChg chg="mod">
          <ac:chgData name="Culkin, Elizabeth Rose" userId="23046696-c057-4359-8fab-51af2898f67c" providerId="ADAL" clId="{8CDD77C1-E548-48FC-AFF5-CD88ECF06DA5}" dt="2020-10-30T14:27:21.328" v="2841" actId="5793"/>
          <ac:spMkLst>
            <pc:docMk/>
            <pc:sldMk cId="1444179062" sldId="274"/>
            <ac:spMk id="3" creationId="{46984210-E85B-45B5-92D7-869A3C7A2C14}"/>
          </ac:spMkLst>
        </pc:spChg>
      </pc:sldChg>
      <pc:sldChg chg="add del ord">
        <pc:chgData name="Culkin, Elizabeth Rose" userId="23046696-c057-4359-8fab-51af2898f67c" providerId="ADAL" clId="{8CDD77C1-E548-48FC-AFF5-CD88ECF06DA5}" dt="2020-10-30T14:14:28.879" v="1902" actId="47"/>
        <pc:sldMkLst>
          <pc:docMk/>
          <pc:sldMk cId="2555257602" sldId="275"/>
        </pc:sldMkLst>
      </pc:sldChg>
      <pc:sldChg chg="modSp add mod ord">
        <pc:chgData name="Culkin, Elizabeth Rose" userId="23046696-c057-4359-8fab-51af2898f67c" providerId="ADAL" clId="{8CDD77C1-E548-48FC-AFF5-CD88ECF06DA5}" dt="2020-10-30T14:05:47.250" v="1631" actId="20578"/>
        <pc:sldMkLst>
          <pc:docMk/>
          <pc:sldMk cId="3756284615" sldId="276"/>
        </pc:sldMkLst>
        <pc:spChg chg="mod">
          <ac:chgData name="Culkin, Elizabeth Rose" userId="23046696-c057-4359-8fab-51af2898f67c" providerId="ADAL" clId="{8CDD77C1-E548-48FC-AFF5-CD88ECF06DA5}" dt="2020-10-30T13:58:24.547" v="1305" actId="122"/>
          <ac:spMkLst>
            <pc:docMk/>
            <pc:sldMk cId="3756284615" sldId="276"/>
            <ac:spMk id="2" creationId="{1ACB9CD4-9F41-42F8-A03A-743BF67598D2}"/>
          </ac:spMkLst>
        </pc:spChg>
        <pc:spChg chg="mod">
          <ac:chgData name="Culkin, Elizabeth Rose" userId="23046696-c057-4359-8fab-51af2898f67c" providerId="ADAL" clId="{8CDD77C1-E548-48FC-AFF5-CD88ECF06DA5}" dt="2020-10-30T14:02:50.466" v="1594" actId="20577"/>
          <ac:spMkLst>
            <pc:docMk/>
            <pc:sldMk cId="3756284615" sldId="276"/>
            <ac:spMk id="3" creationId="{46984210-E85B-45B5-92D7-869A3C7A2C14}"/>
          </ac:spMkLst>
        </pc:spChg>
      </pc:sldChg>
      <pc:sldChg chg="addSp delSp modSp add mod ord modClrScheme chgLayout">
        <pc:chgData name="Culkin, Elizabeth Rose" userId="23046696-c057-4359-8fab-51af2898f67c" providerId="ADAL" clId="{8CDD77C1-E548-48FC-AFF5-CD88ECF06DA5}" dt="2020-10-30T14:14:23.102" v="1901" actId="20577"/>
        <pc:sldMkLst>
          <pc:docMk/>
          <pc:sldMk cId="592217200" sldId="277"/>
        </pc:sldMkLst>
        <pc:spChg chg="del mod ord">
          <ac:chgData name="Culkin, Elizabeth Rose" userId="23046696-c057-4359-8fab-51af2898f67c" providerId="ADAL" clId="{8CDD77C1-E548-48FC-AFF5-CD88ECF06DA5}" dt="2020-10-30T14:14:14.645" v="1882" actId="700"/>
          <ac:spMkLst>
            <pc:docMk/>
            <pc:sldMk cId="592217200" sldId="277"/>
            <ac:spMk id="2" creationId="{1ACB9CD4-9F41-42F8-A03A-743BF67598D2}"/>
          </ac:spMkLst>
        </pc:spChg>
        <pc:spChg chg="del mod ord">
          <ac:chgData name="Culkin, Elizabeth Rose" userId="23046696-c057-4359-8fab-51af2898f67c" providerId="ADAL" clId="{8CDD77C1-E548-48FC-AFF5-CD88ECF06DA5}" dt="2020-10-30T14:14:14.645" v="1882" actId="700"/>
          <ac:spMkLst>
            <pc:docMk/>
            <pc:sldMk cId="592217200" sldId="277"/>
            <ac:spMk id="3" creationId="{46984210-E85B-45B5-92D7-869A3C7A2C14}"/>
          </ac:spMkLst>
        </pc:spChg>
        <pc:spChg chg="add mod ord">
          <ac:chgData name="Culkin, Elizabeth Rose" userId="23046696-c057-4359-8fab-51af2898f67c" providerId="ADAL" clId="{8CDD77C1-E548-48FC-AFF5-CD88ECF06DA5}" dt="2020-10-30T14:14:23.102" v="1901" actId="20577"/>
          <ac:spMkLst>
            <pc:docMk/>
            <pc:sldMk cId="592217200" sldId="277"/>
            <ac:spMk id="4" creationId="{9256CDA4-CDF4-4B7C-8901-586F14DABF94}"/>
          </ac:spMkLst>
        </pc:spChg>
        <pc:spChg chg="add del mod ord">
          <ac:chgData name="Culkin, Elizabeth Rose" userId="23046696-c057-4359-8fab-51af2898f67c" providerId="ADAL" clId="{8CDD77C1-E548-48FC-AFF5-CD88ECF06DA5}" dt="2020-10-30T14:14:17.524" v="1883" actId="478"/>
          <ac:spMkLst>
            <pc:docMk/>
            <pc:sldMk cId="592217200" sldId="277"/>
            <ac:spMk id="5" creationId="{C31C3F77-DB21-4019-8E96-825EBF4C202B}"/>
          </ac:spMkLst>
        </pc:spChg>
      </pc:sldChg>
      <pc:sldChg chg="addSp delSp modSp add mod ord modClrScheme chgLayout">
        <pc:chgData name="Culkin, Elizabeth Rose" userId="23046696-c057-4359-8fab-51af2898f67c" providerId="ADAL" clId="{8CDD77C1-E548-48FC-AFF5-CD88ECF06DA5}" dt="2020-10-30T14:07:00.803" v="1726" actId="5793"/>
        <pc:sldMkLst>
          <pc:docMk/>
          <pc:sldMk cId="2875972594" sldId="278"/>
        </pc:sldMkLst>
        <pc:spChg chg="del mod ord">
          <ac:chgData name="Culkin, Elizabeth Rose" userId="23046696-c057-4359-8fab-51af2898f67c" providerId="ADAL" clId="{8CDD77C1-E548-48FC-AFF5-CD88ECF06DA5}" dt="2020-10-30T14:06:03.728" v="1639" actId="700"/>
          <ac:spMkLst>
            <pc:docMk/>
            <pc:sldMk cId="2875972594" sldId="278"/>
            <ac:spMk id="2" creationId="{1ACB9CD4-9F41-42F8-A03A-743BF67598D2}"/>
          </ac:spMkLst>
        </pc:spChg>
        <pc:spChg chg="del mod ord">
          <ac:chgData name="Culkin, Elizabeth Rose" userId="23046696-c057-4359-8fab-51af2898f67c" providerId="ADAL" clId="{8CDD77C1-E548-48FC-AFF5-CD88ECF06DA5}" dt="2020-10-30T14:06:03.728" v="1639" actId="700"/>
          <ac:spMkLst>
            <pc:docMk/>
            <pc:sldMk cId="2875972594" sldId="278"/>
            <ac:spMk id="3" creationId="{46984210-E85B-45B5-92D7-869A3C7A2C14}"/>
          </ac:spMkLst>
        </pc:spChg>
        <pc:spChg chg="add mod ord">
          <ac:chgData name="Culkin, Elizabeth Rose" userId="23046696-c057-4359-8fab-51af2898f67c" providerId="ADAL" clId="{8CDD77C1-E548-48FC-AFF5-CD88ECF06DA5}" dt="2020-10-30T14:06:27.969" v="1659" actId="122"/>
          <ac:spMkLst>
            <pc:docMk/>
            <pc:sldMk cId="2875972594" sldId="278"/>
            <ac:spMk id="4" creationId="{6B6F6CA7-3F50-4F0C-94A2-4785952255F7}"/>
          </ac:spMkLst>
        </pc:spChg>
        <pc:spChg chg="add del mod ord">
          <ac:chgData name="Culkin, Elizabeth Rose" userId="23046696-c057-4359-8fab-51af2898f67c" providerId="ADAL" clId="{8CDD77C1-E548-48FC-AFF5-CD88ECF06DA5}" dt="2020-10-30T14:06:12.236" v="1655" actId="700"/>
          <ac:spMkLst>
            <pc:docMk/>
            <pc:sldMk cId="2875972594" sldId="278"/>
            <ac:spMk id="5" creationId="{4126229F-6C1C-45B8-8FB3-69CC317630DE}"/>
          </ac:spMkLst>
        </pc:spChg>
        <pc:spChg chg="add mod ord">
          <ac:chgData name="Culkin, Elizabeth Rose" userId="23046696-c057-4359-8fab-51af2898f67c" providerId="ADAL" clId="{8CDD77C1-E548-48FC-AFF5-CD88ECF06DA5}" dt="2020-10-30T14:07:00.803" v="1726" actId="5793"/>
          <ac:spMkLst>
            <pc:docMk/>
            <pc:sldMk cId="2875972594" sldId="278"/>
            <ac:spMk id="6" creationId="{3CBA3377-604B-4384-93C5-64C5AC5ECD8F}"/>
          </ac:spMkLst>
        </pc:spChg>
      </pc:sldChg>
      <pc:sldChg chg="add del ord">
        <pc:chgData name="Culkin, Elizabeth Rose" userId="23046696-c057-4359-8fab-51af2898f67c" providerId="ADAL" clId="{8CDD77C1-E548-48FC-AFF5-CD88ECF06DA5}" dt="2020-10-30T14:11:39.357" v="1816" actId="47"/>
        <pc:sldMkLst>
          <pc:docMk/>
          <pc:sldMk cId="1065801055" sldId="279"/>
        </pc:sldMkLst>
      </pc:sldChg>
      <pc:sldChg chg="add del">
        <pc:chgData name="Culkin, Elizabeth Rose" userId="23046696-c057-4359-8fab-51af2898f67c" providerId="ADAL" clId="{8CDD77C1-E548-48FC-AFF5-CD88ECF06DA5}" dt="2020-10-30T14:07:33.908" v="1734"/>
        <pc:sldMkLst>
          <pc:docMk/>
          <pc:sldMk cId="1762301920" sldId="279"/>
        </pc:sldMkLst>
      </pc:sldChg>
      <pc:sldChg chg="add del">
        <pc:chgData name="Culkin, Elizabeth Rose" userId="23046696-c057-4359-8fab-51af2898f67c" providerId="ADAL" clId="{8CDD77C1-E548-48FC-AFF5-CD88ECF06DA5}" dt="2020-10-30T14:06:23.840" v="1657" actId="47"/>
        <pc:sldMkLst>
          <pc:docMk/>
          <pc:sldMk cId="3007845703" sldId="279"/>
        </pc:sldMkLst>
      </pc:sldChg>
      <pc:sldChg chg="modSp add mod ord">
        <pc:chgData name="Culkin, Elizabeth Rose" userId="23046696-c057-4359-8fab-51af2898f67c" providerId="ADAL" clId="{8CDD77C1-E548-48FC-AFF5-CD88ECF06DA5}" dt="2020-10-30T14:08:38.380" v="1767" actId="113"/>
        <pc:sldMkLst>
          <pc:docMk/>
          <pc:sldMk cId="737679340" sldId="280"/>
        </pc:sldMkLst>
        <pc:spChg chg="mod">
          <ac:chgData name="Culkin, Elizabeth Rose" userId="23046696-c057-4359-8fab-51af2898f67c" providerId="ADAL" clId="{8CDD77C1-E548-48FC-AFF5-CD88ECF06DA5}" dt="2020-10-30T14:08:38.380" v="1767" actId="113"/>
          <ac:spMkLst>
            <pc:docMk/>
            <pc:sldMk cId="737679340" sldId="280"/>
            <ac:spMk id="2" creationId="{1ACB9CD4-9F41-42F8-A03A-743BF67598D2}"/>
          </ac:spMkLst>
        </pc:spChg>
      </pc:sldChg>
      <pc:sldChg chg="add del">
        <pc:chgData name="Culkin, Elizabeth Rose" userId="23046696-c057-4359-8fab-51af2898f67c" providerId="ADAL" clId="{8CDD77C1-E548-48FC-AFF5-CD88ECF06DA5}" dt="2020-10-30T14:07:33.496" v="1733"/>
        <pc:sldMkLst>
          <pc:docMk/>
          <pc:sldMk cId="1159429758" sldId="280"/>
        </pc:sldMkLst>
      </pc:sldChg>
      <pc:sldChg chg="modSp add mod ord">
        <pc:chgData name="Culkin, Elizabeth Rose" userId="23046696-c057-4359-8fab-51af2898f67c" providerId="ADAL" clId="{8CDD77C1-E548-48FC-AFF5-CD88ECF06DA5}" dt="2020-10-30T14:09:44.517" v="1782" actId="122"/>
        <pc:sldMkLst>
          <pc:docMk/>
          <pc:sldMk cId="1311132060" sldId="281"/>
        </pc:sldMkLst>
        <pc:spChg chg="mod">
          <ac:chgData name="Culkin, Elizabeth Rose" userId="23046696-c057-4359-8fab-51af2898f67c" providerId="ADAL" clId="{8CDD77C1-E548-48FC-AFF5-CD88ECF06DA5}" dt="2020-10-30T14:09:44.517" v="1782" actId="122"/>
          <ac:spMkLst>
            <pc:docMk/>
            <pc:sldMk cId="1311132060" sldId="281"/>
            <ac:spMk id="2" creationId="{1ACB9CD4-9F41-42F8-A03A-743BF67598D2}"/>
          </ac:spMkLst>
        </pc:spChg>
      </pc:sldChg>
      <pc:sldChg chg="add del">
        <pc:chgData name="Culkin, Elizabeth Rose" userId="23046696-c057-4359-8fab-51af2898f67c" providerId="ADAL" clId="{8CDD77C1-E548-48FC-AFF5-CD88ECF06DA5}" dt="2020-10-30T14:07:38.812" v="1739"/>
        <pc:sldMkLst>
          <pc:docMk/>
          <pc:sldMk cId="1371573439" sldId="281"/>
        </pc:sldMkLst>
      </pc:sldChg>
      <pc:sldChg chg="modSp add mod ord">
        <pc:chgData name="Culkin, Elizabeth Rose" userId="23046696-c057-4359-8fab-51af2898f67c" providerId="ADAL" clId="{8CDD77C1-E548-48FC-AFF5-CD88ECF06DA5}" dt="2020-10-30T14:13:11.915" v="1865"/>
        <pc:sldMkLst>
          <pc:docMk/>
          <pc:sldMk cId="1840999344" sldId="282"/>
        </pc:sldMkLst>
        <pc:spChg chg="mod">
          <ac:chgData name="Culkin, Elizabeth Rose" userId="23046696-c057-4359-8fab-51af2898f67c" providerId="ADAL" clId="{8CDD77C1-E548-48FC-AFF5-CD88ECF06DA5}" dt="2020-10-30T14:13:04.784" v="1863" actId="255"/>
          <ac:spMkLst>
            <pc:docMk/>
            <pc:sldMk cId="1840999344" sldId="282"/>
            <ac:spMk id="2" creationId="{1ACB9CD4-9F41-42F8-A03A-743BF67598D2}"/>
          </ac:spMkLst>
        </pc:spChg>
      </pc:sldChg>
      <pc:sldChg chg="add del">
        <pc:chgData name="Culkin, Elizabeth Rose" userId="23046696-c057-4359-8fab-51af2898f67c" providerId="ADAL" clId="{8CDD77C1-E548-48FC-AFF5-CD88ECF06DA5}" dt="2020-10-30T14:07:38.812" v="1739"/>
        <pc:sldMkLst>
          <pc:docMk/>
          <pc:sldMk cId="2232303183" sldId="282"/>
        </pc:sldMkLst>
      </pc:sldChg>
      <pc:sldChg chg="add del">
        <pc:chgData name="Culkin, Elizabeth Rose" userId="23046696-c057-4359-8fab-51af2898f67c" providerId="ADAL" clId="{8CDD77C1-E548-48FC-AFF5-CD88ECF06DA5}" dt="2020-10-30T14:07:38.411" v="1738"/>
        <pc:sldMkLst>
          <pc:docMk/>
          <pc:sldMk cId="1980499848" sldId="283"/>
        </pc:sldMkLst>
      </pc:sldChg>
      <pc:sldChg chg="modSp add mod ord">
        <pc:chgData name="Culkin, Elizabeth Rose" userId="23046696-c057-4359-8fab-51af2898f67c" providerId="ADAL" clId="{8CDD77C1-E548-48FC-AFF5-CD88ECF06DA5}" dt="2020-10-30T14:13:45.428" v="1876" actId="20577"/>
        <pc:sldMkLst>
          <pc:docMk/>
          <pc:sldMk cId="3953222651" sldId="283"/>
        </pc:sldMkLst>
        <pc:spChg chg="mod">
          <ac:chgData name="Culkin, Elizabeth Rose" userId="23046696-c057-4359-8fab-51af2898f67c" providerId="ADAL" clId="{8CDD77C1-E548-48FC-AFF5-CD88ECF06DA5}" dt="2020-10-30T14:13:45.428" v="1876" actId="20577"/>
          <ac:spMkLst>
            <pc:docMk/>
            <pc:sldMk cId="3953222651" sldId="283"/>
            <ac:spMk id="2" creationId="{1ACB9CD4-9F41-42F8-A03A-743BF67598D2}"/>
          </ac:spMkLst>
        </pc:spChg>
      </pc:sldChg>
      <pc:sldChg chg="addSp delSp modSp add mod ord modClrScheme chgLayout">
        <pc:chgData name="Culkin, Elizabeth Rose" userId="23046696-c057-4359-8fab-51af2898f67c" providerId="ADAL" clId="{8CDD77C1-E548-48FC-AFF5-CD88ECF06DA5}" dt="2020-10-30T14:10:55.009" v="1811"/>
        <pc:sldMkLst>
          <pc:docMk/>
          <pc:sldMk cId="821264122" sldId="284"/>
        </pc:sldMkLst>
        <pc:spChg chg="del mod ord">
          <ac:chgData name="Culkin, Elizabeth Rose" userId="23046696-c057-4359-8fab-51af2898f67c" providerId="ADAL" clId="{8CDD77C1-E548-48FC-AFF5-CD88ECF06DA5}" dt="2020-10-30T14:10:41.478" v="1788" actId="700"/>
          <ac:spMkLst>
            <pc:docMk/>
            <pc:sldMk cId="821264122" sldId="284"/>
            <ac:spMk id="2" creationId="{1ACB9CD4-9F41-42F8-A03A-743BF67598D2}"/>
          </ac:spMkLst>
        </pc:spChg>
        <pc:spChg chg="del mod ord">
          <ac:chgData name="Culkin, Elizabeth Rose" userId="23046696-c057-4359-8fab-51af2898f67c" providerId="ADAL" clId="{8CDD77C1-E548-48FC-AFF5-CD88ECF06DA5}" dt="2020-10-30T14:10:41.478" v="1788" actId="700"/>
          <ac:spMkLst>
            <pc:docMk/>
            <pc:sldMk cId="821264122" sldId="284"/>
            <ac:spMk id="3" creationId="{46984210-E85B-45B5-92D7-869A3C7A2C14}"/>
          </ac:spMkLst>
        </pc:spChg>
        <pc:spChg chg="add mod ord">
          <ac:chgData name="Culkin, Elizabeth Rose" userId="23046696-c057-4359-8fab-51af2898f67c" providerId="ADAL" clId="{8CDD77C1-E548-48FC-AFF5-CD88ECF06DA5}" dt="2020-10-30T14:10:50.024" v="1809" actId="113"/>
          <ac:spMkLst>
            <pc:docMk/>
            <pc:sldMk cId="821264122" sldId="284"/>
            <ac:spMk id="4" creationId="{09CEC0EF-11E5-4772-8C07-ABCEDB9FACA6}"/>
          </ac:spMkLst>
        </pc:spChg>
        <pc:spChg chg="add del mod ord">
          <ac:chgData name="Culkin, Elizabeth Rose" userId="23046696-c057-4359-8fab-51af2898f67c" providerId="ADAL" clId="{8CDD77C1-E548-48FC-AFF5-CD88ECF06DA5}" dt="2020-10-30T14:10:44.554" v="1789" actId="478"/>
          <ac:spMkLst>
            <pc:docMk/>
            <pc:sldMk cId="821264122" sldId="284"/>
            <ac:spMk id="5" creationId="{6FABDFDD-EF0D-4A71-9363-31C5AAF8AC38}"/>
          </ac:spMkLst>
        </pc:spChg>
      </pc:sldChg>
      <pc:sldChg chg="add del">
        <pc:chgData name="Culkin, Elizabeth Rose" userId="23046696-c057-4359-8fab-51af2898f67c" providerId="ADAL" clId="{8CDD77C1-E548-48FC-AFF5-CD88ECF06DA5}" dt="2020-10-30T14:07:38.411" v="1738"/>
        <pc:sldMkLst>
          <pc:docMk/>
          <pc:sldMk cId="1961835135" sldId="284"/>
        </pc:sldMkLst>
      </pc:sldChg>
      <pc:sldChg chg="addSp delSp modSp add mod ord modClrScheme chgLayout">
        <pc:chgData name="Culkin, Elizabeth Rose" userId="23046696-c057-4359-8fab-51af2898f67c" providerId="ADAL" clId="{8CDD77C1-E548-48FC-AFF5-CD88ECF06DA5}" dt="2020-10-30T14:11:54.140" v="1833" actId="20577"/>
        <pc:sldMkLst>
          <pc:docMk/>
          <pc:sldMk cId="3281857989" sldId="285"/>
        </pc:sldMkLst>
        <pc:spChg chg="del mod ord">
          <ac:chgData name="Culkin, Elizabeth Rose" userId="23046696-c057-4359-8fab-51af2898f67c" providerId="ADAL" clId="{8CDD77C1-E548-48FC-AFF5-CD88ECF06DA5}" dt="2020-10-30T14:11:44.576" v="1819" actId="700"/>
          <ac:spMkLst>
            <pc:docMk/>
            <pc:sldMk cId="3281857989" sldId="285"/>
            <ac:spMk id="2" creationId="{1ACB9CD4-9F41-42F8-A03A-743BF67598D2}"/>
          </ac:spMkLst>
        </pc:spChg>
        <pc:spChg chg="del mod ord">
          <ac:chgData name="Culkin, Elizabeth Rose" userId="23046696-c057-4359-8fab-51af2898f67c" providerId="ADAL" clId="{8CDD77C1-E548-48FC-AFF5-CD88ECF06DA5}" dt="2020-10-30T14:11:44.576" v="1819" actId="700"/>
          <ac:spMkLst>
            <pc:docMk/>
            <pc:sldMk cId="3281857989" sldId="285"/>
            <ac:spMk id="3" creationId="{46984210-E85B-45B5-92D7-869A3C7A2C14}"/>
          </ac:spMkLst>
        </pc:spChg>
        <pc:spChg chg="add mod ord">
          <ac:chgData name="Culkin, Elizabeth Rose" userId="23046696-c057-4359-8fab-51af2898f67c" providerId="ADAL" clId="{8CDD77C1-E548-48FC-AFF5-CD88ECF06DA5}" dt="2020-10-30T14:11:54.140" v="1833" actId="20577"/>
          <ac:spMkLst>
            <pc:docMk/>
            <pc:sldMk cId="3281857989" sldId="285"/>
            <ac:spMk id="4" creationId="{C423857E-9912-49C6-9EAC-856DE30B8C32}"/>
          </ac:spMkLst>
        </pc:spChg>
        <pc:spChg chg="add del mod ord">
          <ac:chgData name="Culkin, Elizabeth Rose" userId="23046696-c057-4359-8fab-51af2898f67c" providerId="ADAL" clId="{8CDD77C1-E548-48FC-AFF5-CD88ECF06DA5}" dt="2020-10-30T14:11:49.353" v="1820" actId="478"/>
          <ac:spMkLst>
            <pc:docMk/>
            <pc:sldMk cId="3281857989" sldId="285"/>
            <ac:spMk id="5" creationId="{3AC403B8-3075-494D-AC81-A5056985C0B7}"/>
          </ac:spMkLst>
        </pc:spChg>
      </pc:sldChg>
      <pc:sldChg chg="modSp add mod ord">
        <pc:chgData name="Culkin, Elizabeth Rose" userId="23046696-c057-4359-8fab-51af2898f67c" providerId="ADAL" clId="{8CDD77C1-E548-48FC-AFF5-CD88ECF06DA5}" dt="2020-10-30T19:48:14.182" v="3636" actId="13782"/>
        <pc:sldMkLst>
          <pc:docMk/>
          <pc:sldMk cId="3656443041" sldId="286"/>
        </pc:sldMkLst>
        <pc:spChg chg="mod">
          <ac:chgData name="Culkin, Elizabeth Rose" userId="23046696-c057-4359-8fab-51af2898f67c" providerId="ADAL" clId="{8CDD77C1-E548-48FC-AFF5-CD88ECF06DA5}" dt="2020-10-30T14:12:09.753" v="1844" actId="113"/>
          <ac:spMkLst>
            <pc:docMk/>
            <pc:sldMk cId="3656443041" sldId="286"/>
            <ac:spMk id="2" creationId="{1ACB9CD4-9F41-42F8-A03A-743BF67598D2}"/>
          </ac:spMkLst>
        </pc:spChg>
        <pc:spChg chg="mod">
          <ac:chgData name="Culkin, Elizabeth Rose" userId="23046696-c057-4359-8fab-51af2898f67c" providerId="ADAL" clId="{8CDD77C1-E548-48FC-AFF5-CD88ECF06DA5}" dt="2020-10-30T14:32:38.809" v="3577" actId="5793"/>
          <ac:spMkLst>
            <pc:docMk/>
            <pc:sldMk cId="3656443041" sldId="286"/>
            <ac:spMk id="3" creationId="{46984210-E85B-45B5-92D7-869A3C7A2C14}"/>
          </ac:spMkLst>
        </pc:spChg>
        <pc:graphicFrameChg chg="mod">
          <ac:chgData name="Culkin, Elizabeth Rose" userId="23046696-c057-4359-8fab-51af2898f67c" providerId="ADAL" clId="{8CDD77C1-E548-48FC-AFF5-CD88ECF06DA5}" dt="2020-10-30T19:48:14.182" v="3636" actId="13782"/>
          <ac:graphicFrameMkLst>
            <pc:docMk/>
            <pc:sldMk cId="3656443041" sldId="286"/>
            <ac:graphicFrameMk id="14" creationId="{B654F006-F913-408D-A78D-36018631687B}"/>
          </ac:graphicFrameMkLst>
        </pc:graphicFrameChg>
      </pc:sldChg>
      <pc:sldChg chg="addSp delSp modSp add mod">
        <pc:chgData name="Culkin, Elizabeth Rose" userId="23046696-c057-4359-8fab-51af2898f67c" providerId="ADAL" clId="{8CDD77C1-E548-48FC-AFF5-CD88ECF06DA5}" dt="2020-10-30T19:53:39.200" v="3737" actId="14100"/>
        <pc:sldMkLst>
          <pc:docMk/>
          <pc:sldMk cId="541783862" sldId="296"/>
        </pc:sldMkLst>
        <pc:spChg chg="mod">
          <ac:chgData name="Culkin, Elizabeth Rose" userId="23046696-c057-4359-8fab-51af2898f67c" providerId="ADAL" clId="{8CDD77C1-E548-48FC-AFF5-CD88ECF06DA5}" dt="2020-10-30T19:45:30.162" v="3613" actId="20577"/>
          <ac:spMkLst>
            <pc:docMk/>
            <pc:sldMk cId="541783862" sldId="296"/>
            <ac:spMk id="2" creationId="{1ACB9CD4-9F41-42F8-A03A-743BF67598D2}"/>
          </ac:spMkLst>
        </pc:spChg>
        <pc:spChg chg="mod">
          <ac:chgData name="Culkin, Elizabeth Rose" userId="23046696-c057-4359-8fab-51af2898f67c" providerId="ADAL" clId="{8CDD77C1-E548-48FC-AFF5-CD88ECF06DA5}" dt="2020-10-30T19:46:13.727" v="3621"/>
          <ac:spMkLst>
            <pc:docMk/>
            <pc:sldMk cId="541783862" sldId="296"/>
            <ac:spMk id="8" creationId="{B0FD906C-BE26-40F6-BAC8-34474C163056}"/>
          </ac:spMkLst>
        </pc:spChg>
        <pc:spChg chg="mod topLvl">
          <ac:chgData name="Culkin, Elizabeth Rose" userId="23046696-c057-4359-8fab-51af2898f67c" providerId="ADAL" clId="{8CDD77C1-E548-48FC-AFF5-CD88ECF06DA5}" dt="2020-10-30T19:50:35.263" v="3692" actId="338"/>
          <ac:spMkLst>
            <pc:docMk/>
            <pc:sldMk cId="541783862" sldId="296"/>
            <ac:spMk id="11" creationId="{56BF584E-84E6-46D8-B311-9AE197DE76F2}"/>
          </ac:spMkLst>
        </pc:spChg>
        <pc:spChg chg="mod">
          <ac:chgData name="Culkin, Elizabeth Rose" userId="23046696-c057-4359-8fab-51af2898f67c" providerId="ADAL" clId="{8CDD77C1-E548-48FC-AFF5-CD88ECF06DA5}" dt="2020-10-30T19:46:13.727" v="3621"/>
          <ac:spMkLst>
            <pc:docMk/>
            <pc:sldMk cId="541783862" sldId="296"/>
            <ac:spMk id="15" creationId="{BE6AC434-C035-4A40-80B1-DE69AE07B366}"/>
          </ac:spMkLst>
        </pc:spChg>
        <pc:spChg chg="mod">
          <ac:chgData name="Culkin, Elizabeth Rose" userId="23046696-c057-4359-8fab-51af2898f67c" providerId="ADAL" clId="{8CDD77C1-E548-48FC-AFF5-CD88ECF06DA5}" dt="2020-10-30T19:46:13.727" v="3621"/>
          <ac:spMkLst>
            <pc:docMk/>
            <pc:sldMk cId="541783862" sldId="296"/>
            <ac:spMk id="18" creationId="{E3F01E20-C227-4672-93BF-625DD4602776}"/>
          </ac:spMkLst>
        </pc:spChg>
        <pc:grpChg chg="add mod">
          <ac:chgData name="Culkin, Elizabeth Rose" userId="23046696-c057-4359-8fab-51af2898f67c" providerId="ADAL" clId="{8CDD77C1-E548-48FC-AFF5-CD88ECF06DA5}" dt="2020-10-30T19:50:35.263" v="3692" actId="338"/>
          <ac:grpSpMkLst>
            <pc:docMk/>
            <pc:sldMk cId="541783862" sldId="296"/>
            <ac:grpSpMk id="3" creationId="{82173ACA-3F1B-4BCE-89DF-0A29F19C088C}"/>
          </ac:grpSpMkLst>
        </pc:grpChg>
        <pc:grpChg chg="add mod">
          <ac:chgData name="Culkin, Elizabeth Rose" userId="23046696-c057-4359-8fab-51af2898f67c" providerId="ADAL" clId="{8CDD77C1-E548-48FC-AFF5-CD88ECF06DA5}" dt="2020-10-30T19:51:39.677" v="3710" actId="14100"/>
          <ac:grpSpMkLst>
            <pc:docMk/>
            <pc:sldMk cId="541783862" sldId="296"/>
            <ac:grpSpMk id="6" creationId="{9F45F005-231E-446C-8017-30BC0CEF3054}"/>
          </ac:grpSpMkLst>
        </pc:grpChg>
        <pc:grpChg chg="add del mod">
          <ac:chgData name="Culkin, Elizabeth Rose" userId="23046696-c057-4359-8fab-51af2898f67c" providerId="ADAL" clId="{8CDD77C1-E548-48FC-AFF5-CD88ECF06DA5}" dt="2020-10-30T19:49:36.656" v="3670" actId="165"/>
          <ac:grpSpMkLst>
            <pc:docMk/>
            <pc:sldMk cId="541783862" sldId="296"/>
            <ac:grpSpMk id="9" creationId="{210D4F78-8DDC-44B0-A164-5E06B69FB359}"/>
          </ac:grpSpMkLst>
        </pc:grpChg>
        <pc:grpChg chg="add mod">
          <ac:chgData name="Culkin, Elizabeth Rose" userId="23046696-c057-4359-8fab-51af2898f67c" providerId="ADAL" clId="{8CDD77C1-E548-48FC-AFF5-CD88ECF06DA5}" dt="2020-10-30T19:53:39.200" v="3737" actId="14100"/>
          <ac:grpSpMkLst>
            <pc:docMk/>
            <pc:sldMk cId="541783862" sldId="296"/>
            <ac:grpSpMk id="12" creationId="{E71E8D68-0FDA-4209-A4EC-BAE78D055178}"/>
          </ac:grpSpMkLst>
        </pc:grpChg>
        <pc:grpChg chg="add mod">
          <ac:chgData name="Culkin, Elizabeth Rose" userId="23046696-c057-4359-8fab-51af2898f67c" providerId="ADAL" clId="{8CDD77C1-E548-48FC-AFF5-CD88ECF06DA5}" dt="2020-10-30T19:53:09.545" v="3727" actId="1036"/>
          <ac:grpSpMkLst>
            <pc:docMk/>
            <pc:sldMk cId="541783862" sldId="296"/>
            <ac:grpSpMk id="16" creationId="{0DE98E49-8258-44EB-AE24-D88919931601}"/>
          </ac:grpSpMkLst>
        </pc:grpChg>
        <pc:graphicFrameChg chg="del mod">
          <ac:chgData name="Culkin, Elizabeth Rose" userId="23046696-c057-4359-8fab-51af2898f67c" providerId="ADAL" clId="{8CDD77C1-E548-48FC-AFF5-CD88ECF06DA5}" dt="2020-10-30T19:45:22.014" v="3591" actId="478"/>
          <ac:graphicFrameMkLst>
            <pc:docMk/>
            <pc:sldMk cId="541783862" sldId="296"/>
            <ac:graphicFrameMk id="27" creationId="{0EE80314-39DA-40BD-8618-810E41F3168F}"/>
          </ac:graphicFrameMkLst>
        </pc:graphicFrameChg>
        <pc:picChg chg="mod">
          <ac:chgData name="Culkin, Elizabeth Rose" userId="23046696-c057-4359-8fab-51af2898f67c" providerId="ADAL" clId="{8CDD77C1-E548-48FC-AFF5-CD88ECF06DA5}" dt="2020-10-30T19:50:03.853" v="3675" actId="1076"/>
          <ac:picMkLst>
            <pc:docMk/>
            <pc:sldMk cId="541783862" sldId="296"/>
            <ac:picMk id="7" creationId="{1AE1FC90-B52A-4110-8D60-DDCA7CED1CB8}"/>
          </ac:picMkLst>
        </pc:picChg>
        <pc:picChg chg="mod topLvl">
          <ac:chgData name="Culkin, Elizabeth Rose" userId="23046696-c057-4359-8fab-51af2898f67c" providerId="ADAL" clId="{8CDD77C1-E548-48FC-AFF5-CD88ECF06DA5}" dt="2020-10-30T19:50:35.263" v="3692" actId="338"/>
          <ac:picMkLst>
            <pc:docMk/>
            <pc:sldMk cId="541783862" sldId="296"/>
            <ac:picMk id="10" creationId="{DD89CE38-3584-4F58-9F49-66A2A4901FC8}"/>
          </ac:picMkLst>
        </pc:picChg>
        <pc:picChg chg="mod">
          <ac:chgData name="Culkin, Elizabeth Rose" userId="23046696-c057-4359-8fab-51af2898f67c" providerId="ADAL" clId="{8CDD77C1-E548-48FC-AFF5-CD88ECF06DA5}" dt="2020-10-30T19:46:13.727" v="3621"/>
          <ac:picMkLst>
            <pc:docMk/>
            <pc:sldMk cId="541783862" sldId="296"/>
            <ac:picMk id="14" creationId="{5A711B6D-7338-4AAE-8058-6B2A10213836}"/>
          </ac:picMkLst>
        </pc:picChg>
        <pc:picChg chg="mod">
          <ac:chgData name="Culkin, Elizabeth Rose" userId="23046696-c057-4359-8fab-51af2898f67c" providerId="ADAL" clId="{8CDD77C1-E548-48FC-AFF5-CD88ECF06DA5}" dt="2020-10-30T19:46:13.727" v="3621"/>
          <ac:picMkLst>
            <pc:docMk/>
            <pc:sldMk cId="541783862" sldId="296"/>
            <ac:picMk id="17" creationId="{67A15ED9-D404-4DF0-9ACE-B05E11973339}"/>
          </ac:picMkLst>
        </pc:picChg>
      </pc:sldChg>
      <pc:sldChg chg="delSp add del setBg delDesignElem">
        <pc:chgData name="Culkin, Elizabeth Rose" userId="23046696-c057-4359-8fab-51af2898f67c" providerId="ADAL" clId="{8CDD77C1-E548-48FC-AFF5-CD88ECF06DA5}" dt="2020-10-30T19:45:13.537" v="3588" actId="47"/>
        <pc:sldMkLst>
          <pc:docMk/>
          <pc:sldMk cId="1095040527" sldId="296"/>
        </pc:sldMkLst>
        <pc:spChg chg="del">
          <ac:chgData name="Culkin, Elizabeth Rose" userId="23046696-c057-4359-8fab-51af2898f67c" providerId="ADAL" clId="{8CDD77C1-E548-48FC-AFF5-CD88ECF06DA5}" dt="2020-10-30T19:45:09.756" v="3587"/>
          <ac:spMkLst>
            <pc:docMk/>
            <pc:sldMk cId="1095040527" sldId="296"/>
            <ac:spMk id="13" creationId="{46C2E80F-49A6-4372-B103-219D417A55ED}"/>
          </ac:spMkLst>
        </pc:spChg>
      </pc:sldChg>
      <pc:sldChg chg="addSp delSp modSp add mod">
        <pc:chgData name="Culkin, Elizabeth Rose" userId="23046696-c057-4359-8fab-51af2898f67c" providerId="ADAL" clId="{8CDD77C1-E548-48FC-AFF5-CD88ECF06DA5}" dt="2020-10-30T19:58:28.070" v="3840" actId="1036"/>
        <pc:sldMkLst>
          <pc:docMk/>
          <pc:sldMk cId="747452762" sldId="297"/>
        </pc:sldMkLst>
        <pc:spChg chg="mod">
          <ac:chgData name="Culkin, Elizabeth Rose" userId="23046696-c057-4359-8fab-51af2898f67c" providerId="ADAL" clId="{8CDD77C1-E548-48FC-AFF5-CD88ECF06DA5}" dt="2020-10-30T19:54:00.104" v="3755" actId="20577"/>
          <ac:spMkLst>
            <pc:docMk/>
            <pc:sldMk cId="747452762" sldId="297"/>
            <ac:spMk id="2" creationId="{1ACB9CD4-9F41-42F8-A03A-743BF67598D2}"/>
          </ac:spMkLst>
        </pc:spChg>
        <pc:spChg chg="mod">
          <ac:chgData name="Culkin, Elizabeth Rose" userId="23046696-c057-4359-8fab-51af2898f67c" providerId="ADAL" clId="{8CDD77C1-E548-48FC-AFF5-CD88ECF06DA5}" dt="2020-10-30T19:55:39.455" v="3787" actId="1035"/>
          <ac:spMkLst>
            <pc:docMk/>
            <pc:sldMk cId="747452762" sldId="297"/>
            <ac:spMk id="21" creationId="{5962C334-A106-4855-AB8F-D8FDE882156D}"/>
          </ac:spMkLst>
        </pc:spChg>
        <pc:spChg chg="mod">
          <ac:chgData name="Culkin, Elizabeth Rose" userId="23046696-c057-4359-8fab-51af2898f67c" providerId="ADAL" clId="{8CDD77C1-E548-48FC-AFF5-CD88ECF06DA5}" dt="2020-10-30T19:57:28.457" v="3820" actId="1036"/>
          <ac:spMkLst>
            <pc:docMk/>
            <pc:sldMk cId="747452762" sldId="297"/>
            <ac:spMk id="24" creationId="{B7FFB5F1-412C-493B-814E-2F6283D7185C}"/>
          </ac:spMkLst>
        </pc:spChg>
        <pc:spChg chg="mod">
          <ac:chgData name="Culkin, Elizabeth Rose" userId="23046696-c057-4359-8fab-51af2898f67c" providerId="ADAL" clId="{8CDD77C1-E548-48FC-AFF5-CD88ECF06DA5}" dt="2020-10-30T19:57:23.281" v="3819" actId="1036"/>
          <ac:spMkLst>
            <pc:docMk/>
            <pc:sldMk cId="747452762" sldId="297"/>
            <ac:spMk id="27" creationId="{8C08E670-9625-453C-9233-18F9CB3AFAE4}"/>
          </ac:spMkLst>
        </pc:spChg>
        <pc:spChg chg="mod">
          <ac:chgData name="Culkin, Elizabeth Rose" userId="23046696-c057-4359-8fab-51af2898f67c" providerId="ADAL" clId="{8CDD77C1-E548-48FC-AFF5-CD88ECF06DA5}" dt="2020-10-30T19:58:28.070" v="3840" actId="1036"/>
          <ac:spMkLst>
            <pc:docMk/>
            <pc:sldMk cId="747452762" sldId="297"/>
            <ac:spMk id="30" creationId="{4500B1CF-4502-459A-816F-A5C94B94B763}"/>
          </ac:spMkLst>
        </pc:spChg>
        <pc:grpChg chg="del">
          <ac:chgData name="Culkin, Elizabeth Rose" userId="23046696-c057-4359-8fab-51af2898f67c" providerId="ADAL" clId="{8CDD77C1-E548-48FC-AFF5-CD88ECF06DA5}" dt="2020-10-30T19:56:33.279" v="3803" actId="478"/>
          <ac:grpSpMkLst>
            <pc:docMk/>
            <pc:sldMk cId="747452762" sldId="297"/>
            <ac:grpSpMk id="3" creationId="{82173ACA-3F1B-4BCE-89DF-0A29F19C088C}"/>
          </ac:grpSpMkLst>
        </pc:grpChg>
        <pc:grpChg chg="del">
          <ac:chgData name="Culkin, Elizabeth Rose" userId="23046696-c057-4359-8fab-51af2898f67c" providerId="ADAL" clId="{8CDD77C1-E548-48FC-AFF5-CD88ECF06DA5}" dt="2020-10-30T19:55:24.425" v="3775" actId="478"/>
          <ac:grpSpMkLst>
            <pc:docMk/>
            <pc:sldMk cId="747452762" sldId="297"/>
            <ac:grpSpMk id="6" creationId="{9F45F005-231E-446C-8017-30BC0CEF3054}"/>
          </ac:grpSpMkLst>
        </pc:grpChg>
        <pc:grpChg chg="del mod">
          <ac:chgData name="Culkin, Elizabeth Rose" userId="23046696-c057-4359-8fab-51af2898f67c" providerId="ADAL" clId="{8CDD77C1-E548-48FC-AFF5-CD88ECF06DA5}" dt="2020-10-30T19:55:21.376" v="3773" actId="478"/>
          <ac:grpSpMkLst>
            <pc:docMk/>
            <pc:sldMk cId="747452762" sldId="297"/>
            <ac:grpSpMk id="12" creationId="{E71E8D68-0FDA-4209-A4EC-BAE78D055178}"/>
          </ac:grpSpMkLst>
        </pc:grpChg>
        <pc:grpChg chg="del">
          <ac:chgData name="Culkin, Elizabeth Rose" userId="23046696-c057-4359-8fab-51af2898f67c" providerId="ADAL" clId="{8CDD77C1-E548-48FC-AFF5-CD88ECF06DA5}" dt="2020-10-30T19:57:43.585" v="3822" actId="478"/>
          <ac:grpSpMkLst>
            <pc:docMk/>
            <pc:sldMk cId="747452762" sldId="297"/>
            <ac:grpSpMk id="16" creationId="{0DE98E49-8258-44EB-AE24-D88919931601}"/>
          </ac:grpSpMkLst>
        </pc:grpChg>
        <pc:grpChg chg="add mod">
          <ac:chgData name="Culkin, Elizabeth Rose" userId="23046696-c057-4359-8fab-51af2898f67c" providerId="ADAL" clId="{8CDD77C1-E548-48FC-AFF5-CD88ECF06DA5}" dt="2020-10-30T19:55:48.087" v="3788" actId="1076"/>
          <ac:grpSpMkLst>
            <pc:docMk/>
            <pc:sldMk cId="747452762" sldId="297"/>
            <ac:grpSpMk id="19" creationId="{E52FC79F-0CE3-4EE2-AF28-17CCA98E3605}"/>
          </ac:grpSpMkLst>
        </pc:grpChg>
        <pc:grpChg chg="add mod">
          <ac:chgData name="Culkin, Elizabeth Rose" userId="23046696-c057-4359-8fab-51af2898f67c" providerId="ADAL" clId="{8CDD77C1-E548-48FC-AFF5-CD88ECF06DA5}" dt="2020-10-30T19:56:24.182" v="3794" actId="14100"/>
          <ac:grpSpMkLst>
            <pc:docMk/>
            <pc:sldMk cId="747452762" sldId="297"/>
            <ac:grpSpMk id="22" creationId="{26B169A2-323F-4105-B046-6B992EF53ED3}"/>
          </ac:grpSpMkLst>
        </pc:grpChg>
        <pc:grpChg chg="add mod">
          <ac:chgData name="Culkin, Elizabeth Rose" userId="23046696-c057-4359-8fab-51af2898f67c" providerId="ADAL" clId="{8CDD77C1-E548-48FC-AFF5-CD88ECF06DA5}" dt="2020-10-30T19:57:53.448" v="3824" actId="14100"/>
          <ac:grpSpMkLst>
            <pc:docMk/>
            <pc:sldMk cId="747452762" sldId="297"/>
            <ac:grpSpMk id="25" creationId="{9C4A6BCB-0AE6-48C1-942F-B13578540ECD}"/>
          </ac:grpSpMkLst>
        </pc:grpChg>
        <pc:grpChg chg="add mod">
          <ac:chgData name="Culkin, Elizabeth Rose" userId="23046696-c057-4359-8fab-51af2898f67c" providerId="ADAL" clId="{8CDD77C1-E548-48FC-AFF5-CD88ECF06DA5}" dt="2020-10-30T19:58:23.519" v="3835" actId="14100"/>
          <ac:grpSpMkLst>
            <pc:docMk/>
            <pc:sldMk cId="747452762" sldId="297"/>
            <ac:grpSpMk id="28" creationId="{DB3EA272-225A-4FDB-86FE-5CC36E211CCA}"/>
          </ac:grpSpMkLst>
        </pc:grpChg>
        <pc:picChg chg="mod">
          <ac:chgData name="Culkin, Elizabeth Rose" userId="23046696-c057-4359-8fab-51af2898f67c" providerId="ADAL" clId="{8CDD77C1-E548-48FC-AFF5-CD88ECF06DA5}" dt="2020-10-30T19:55:01.810" v="3768"/>
          <ac:picMkLst>
            <pc:docMk/>
            <pc:sldMk cId="747452762" sldId="297"/>
            <ac:picMk id="20" creationId="{5BDE614A-873C-4546-B7DF-CA2B9E270B65}"/>
          </ac:picMkLst>
        </pc:picChg>
        <pc:picChg chg="mod">
          <ac:chgData name="Culkin, Elizabeth Rose" userId="23046696-c057-4359-8fab-51af2898f67c" providerId="ADAL" clId="{8CDD77C1-E548-48FC-AFF5-CD88ECF06DA5}" dt="2020-10-30T19:55:54.821" v="3789"/>
          <ac:picMkLst>
            <pc:docMk/>
            <pc:sldMk cId="747452762" sldId="297"/>
            <ac:picMk id="23" creationId="{A37065D9-B467-4B2B-AFC6-4A7650B25E80}"/>
          </ac:picMkLst>
        </pc:picChg>
        <pc:picChg chg="mod">
          <ac:chgData name="Culkin, Elizabeth Rose" userId="23046696-c057-4359-8fab-51af2898f67c" providerId="ADAL" clId="{8CDD77C1-E548-48FC-AFF5-CD88ECF06DA5}" dt="2020-10-30T19:56:40.897" v="3804"/>
          <ac:picMkLst>
            <pc:docMk/>
            <pc:sldMk cId="747452762" sldId="297"/>
            <ac:picMk id="26" creationId="{24C7ABEC-C93F-4651-B970-4C64D57CA127}"/>
          </ac:picMkLst>
        </pc:picChg>
        <pc:picChg chg="mod">
          <ac:chgData name="Culkin, Elizabeth Rose" userId="23046696-c057-4359-8fab-51af2898f67c" providerId="ADAL" clId="{8CDD77C1-E548-48FC-AFF5-CD88ECF06DA5}" dt="2020-10-30T19:58:06.003" v="3830" actId="1036"/>
          <ac:picMkLst>
            <pc:docMk/>
            <pc:sldMk cId="747452762" sldId="297"/>
            <ac:picMk id="29" creationId="{18E23579-6B6E-4CAD-9427-40F5655B9936}"/>
          </ac:picMkLst>
        </pc:picChg>
      </pc:sldChg>
      <pc:sldChg chg="delSp add del setBg delDesignElem">
        <pc:chgData name="Culkin, Elizabeth Rose" userId="23046696-c057-4359-8fab-51af2898f67c" providerId="ADAL" clId="{8CDD77C1-E548-48FC-AFF5-CD88ECF06DA5}" dt="2020-10-30T19:53:50.250" v="3740" actId="47"/>
        <pc:sldMkLst>
          <pc:docMk/>
          <pc:sldMk cId="3736873519" sldId="297"/>
        </pc:sldMkLst>
        <pc:spChg chg="del">
          <ac:chgData name="Culkin, Elizabeth Rose" userId="23046696-c057-4359-8fab-51af2898f67c" providerId="ADAL" clId="{8CDD77C1-E548-48FC-AFF5-CD88ECF06DA5}" dt="2020-10-30T19:53:48.150" v="3739"/>
          <ac:spMkLst>
            <pc:docMk/>
            <pc:sldMk cId="3736873519" sldId="297"/>
            <ac:spMk id="13" creationId="{46C2E80F-49A6-4372-B103-219D417A55ED}"/>
          </ac:spMkLst>
        </pc:spChg>
      </pc:sldChg>
    </pc:docChg>
  </pc:docChgLst>
  <pc:docChgLst>
    <pc:chgData name="Culkin, Elizabeth Rose" userId="S::erculkin@iu.edu::23046696-c057-4359-8fab-51af2898f67c" providerId="AD" clId="Web-{09B78218-418E-4C34-9DFE-3183C3F9F3FF}"/>
    <pc:docChg chg="mod addSld delSld modSld sldOrd modMainMaster">
      <pc:chgData name="Culkin, Elizabeth Rose" userId="S::erculkin@iu.edu::23046696-c057-4359-8fab-51af2898f67c" providerId="AD" clId="Web-{09B78218-418E-4C34-9DFE-3183C3F9F3FF}" dt="2020-10-30T19:42:03.580" v="967" actId="20577"/>
      <pc:docMkLst>
        <pc:docMk/>
      </pc:docMkLst>
      <pc:sldChg chg="addSp delSp modSp mod setBg setClrOvrMap">
        <pc:chgData name="Culkin, Elizabeth Rose" userId="S::erculkin@iu.edu::23046696-c057-4359-8fab-51af2898f67c" providerId="AD" clId="Web-{09B78218-418E-4C34-9DFE-3183C3F9F3FF}" dt="2020-10-30T18:49:02.769" v="11"/>
        <pc:sldMkLst>
          <pc:docMk/>
          <pc:sldMk cId="109857222" sldId="256"/>
        </pc:sldMkLst>
        <pc:spChg chg="mod">
          <ac:chgData name="Culkin, Elizabeth Rose" userId="S::erculkin@iu.edu::23046696-c057-4359-8fab-51af2898f67c" providerId="AD" clId="Web-{09B78218-418E-4C34-9DFE-3183C3F9F3FF}" dt="2020-10-30T18:43:37.658" v="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ulkin, Elizabeth Rose" userId="S::erculkin@iu.edu::23046696-c057-4359-8fab-51af2898f67c" providerId="AD" clId="Web-{09B78218-418E-4C34-9DFE-3183C3F9F3FF}" dt="2020-10-30T18:43:37.658" v="1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Culkin, Elizabeth Rose" userId="S::erculkin@iu.edu::23046696-c057-4359-8fab-51af2898f67c" providerId="AD" clId="Web-{09B78218-418E-4C34-9DFE-3183C3F9F3FF}" dt="2020-10-30T18:48:58.972" v="8"/>
          <ac:spMkLst>
            <pc:docMk/>
            <pc:sldMk cId="109857222" sldId="256"/>
            <ac:spMk id="6" creationId="{9C3E0FCE-2A92-481B-8004-AA70A84BE14D}"/>
          </ac:spMkLst>
        </pc:spChg>
        <pc:spChg chg="add mod">
          <ac:chgData name="Culkin, Elizabeth Rose" userId="S::erculkin@iu.edu::23046696-c057-4359-8fab-51af2898f67c" providerId="AD" clId="Web-{09B78218-418E-4C34-9DFE-3183C3F9F3FF}" dt="2020-10-30T18:49:02.769" v="11"/>
          <ac:spMkLst>
            <pc:docMk/>
            <pc:sldMk cId="109857222" sldId="256"/>
            <ac:spMk id="7" creationId="{B258F7E5-96EF-4D52-9230-D5980710769A}"/>
          </ac:spMkLst>
        </pc:spChg>
        <pc:spChg chg="add del">
          <ac:chgData name="Culkin, Elizabeth Rose" userId="S::erculkin@iu.edu::23046696-c057-4359-8fab-51af2898f67c" providerId="AD" clId="Web-{09B78218-418E-4C34-9DFE-3183C3F9F3FF}" dt="2020-10-30T18:43:37.658" v="1"/>
          <ac:spMkLst>
            <pc:docMk/>
            <pc:sldMk cId="109857222" sldId="256"/>
            <ac:spMk id="9" creationId="{71B2258F-86CA-4D4D-8270-BC05FCDEBFB3}"/>
          </ac:spMkLst>
        </pc:spChg>
        <pc:spChg chg="add">
          <ac:chgData name="Culkin, Elizabeth Rose" userId="S::erculkin@iu.edu::23046696-c057-4359-8fab-51af2898f67c" providerId="AD" clId="Web-{09B78218-418E-4C34-9DFE-3183C3F9F3FF}" dt="2020-10-30T18:43:37.658" v="1"/>
          <ac:spMkLst>
            <pc:docMk/>
            <pc:sldMk cId="109857222" sldId="256"/>
            <ac:spMk id="14" creationId="{0671A8AE-40A1-4631-A6B8-581AFF065482}"/>
          </ac:spMkLst>
        </pc:spChg>
        <pc:spChg chg="add">
          <ac:chgData name="Culkin, Elizabeth Rose" userId="S::erculkin@iu.edu::23046696-c057-4359-8fab-51af2898f67c" providerId="AD" clId="Web-{09B78218-418E-4C34-9DFE-3183C3F9F3FF}" dt="2020-10-30T18:43:37.658" v="1"/>
          <ac:spMkLst>
            <pc:docMk/>
            <pc:sldMk cId="109857222" sldId="256"/>
            <ac:spMk id="16" creationId="{AB58EF07-17C2-48CF-ABB0-EEF1F17CB8F0}"/>
          </ac:spMkLst>
        </pc:spChg>
        <pc:spChg chg="add">
          <ac:chgData name="Culkin, Elizabeth Rose" userId="S::erculkin@iu.edu::23046696-c057-4359-8fab-51af2898f67c" providerId="AD" clId="Web-{09B78218-418E-4C34-9DFE-3183C3F9F3FF}" dt="2020-10-30T18:43:37.658" v="1"/>
          <ac:spMkLst>
            <pc:docMk/>
            <pc:sldMk cId="109857222" sldId="256"/>
            <ac:spMk id="18" creationId="{AF2F604E-43BE-4DC3-B983-E071523364F8}"/>
          </ac:spMkLst>
        </pc:spChg>
        <pc:spChg chg="add">
          <ac:chgData name="Culkin, Elizabeth Rose" userId="S::erculkin@iu.edu::23046696-c057-4359-8fab-51af2898f67c" providerId="AD" clId="Web-{09B78218-418E-4C34-9DFE-3183C3F9F3FF}" dt="2020-10-30T18:43:37.658" v="1"/>
          <ac:spMkLst>
            <pc:docMk/>
            <pc:sldMk cId="109857222" sldId="256"/>
            <ac:spMk id="20" creationId="{08C9B587-E65E-4B52-B37C-ABEBB6E87928}"/>
          </ac:spMkLst>
        </pc:spChg>
        <pc:picChg chg="add mod">
          <ac:chgData name="Culkin, Elizabeth Rose" userId="S::erculkin@iu.edu::23046696-c057-4359-8fab-51af2898f67c" providerId="AD" clId="Web-{09B78218-418E-4C34-9DFE-3183C3F9F3FF}" dt="2020-10-30T18:43:37.658" v="1"/>
          <ac:picMkLst>
            <pc:docMk/>
            <pc:sldMk cId="109857222" sldId="256"/>
            <ac:picMk id="5" creationId="{D411444B-F942-486A-8766-9D81DCA4602C}"/>
          </ac:picMkLst>
        </pc:picChg>
      </pc:sldChg>
      <pc:sldChg chg="addSp delSp modSp mod setBg">
        <pc:chgData name="Culkin, Elizabeth Rose" userId="S::erculkin@iu.edu::23046696-c057-4359-8fab-51af2898f67c" providerId="AD" clId="Web-{09B78218-418E-4C34-9DFE-3183C3F9F3FF}" dt="2020-10-30T19:12:16.243" v="305"/>
        <pc:sldMkLst>
          <pc:docMk/>
          <pc:sldMk cId="404847103" sldId="265"/>
        </pc:sldMkLst>
        <pc:spChg chg="mod">
          <ac:chgData name="Culkin, Elizabeth Rose" userId="S::erculkin@iu.edu::23046696-c057-4359-8fab-51af2898f67c" providerId="AD" clId="Web-{09B78218-418E-4C34-9DFE-3183C3F9F3FF}" dt="2020-10-30T19:11:23.103" v="300"/>
          <ac:spMkLst>
            <pc:docMk/>
            <pc:sldMk cId="404847103" sldId="265"/>
            <ac:spMk id="2" creationId="{1ACB9CD4-9F41-42F8-A03A-743BF67598D2}"/>
          </ac:spMkLst>
        </pc:spChg>
        <pc:spChg chg="del mod">
          <ac:chgData name="Culkin, Elizabeth Rose" userId="S::erculkin@iu.edu::23046696-c057-4359-8fab-51af2898f67c" providerId="AD" clId="Web-{09B78218-418E-4C34-9DFE-3183C3F9F3FF}" dt="2020-10-30T19:11:23.103" v="300"/>
          <ac:spMkLst>
            <pc:docMk/>
            <pc:sldMk cId="404847103" sldId="265"/>
            <ac:spMk id="3" creationId="{46984210-E85B-45B5-92D7-869A3C7A2C14}"/>
          </ac:spMkLst>
        </pc:spChg>
        <pc:spChg chg="mod">
          <ac:chgData name="Culkin, Elizabeth Rose" userId="S::erculkin@iu.edu::23046696-c057-4359-8fab-51af2898f67c" providerId="AD" clId="Web-{09B78218-418E-4C34-9DFE-3183C3F9F3FF}" dt="2020-10-30T19:11:23.103" v="300"/>
          <ac:spMkLst>
            <pc:docMk/>
            <pc:sldMk cId="404847103" sldId="265"/>
            <ac:spMk id="4" creationId="{2BA05015-9738-4720-9F93-CCF734B0796D}"/>
          </ac:spMkLst>
        </pc:spChg>
        <pc:spChg chg="add del">
          <ac:chgData name="Culkin, Elizabeth Rose" userId="S::erculkin@iu.edu::23046696-c057-4359-8fab-51af2898f67c" providerId="AD" clId="Web-{09B78218-418E-4C34-9DFE-3183C3F9F3FF}" dt="2020-10-30T19:12:16.243" v="305"/>
          <ac:spMkLst>
            <pc:docMk/>
            <pc:sldMk cId="404847103" sldId="265"/>
            <ac:spMk id="10" creationId="{46C2E80F-49A6-4372-B103-219D417A55ED}"/>
          </ac:spMkLst>
        </pc:spChg>
        <pc:spChg chg="add del">
          <ac:chgData name="Culkin, Elizabeth Rose" userId="S::erculkin@iu.edu::23046696-c057-4359-8fab-51af2898f67c" providerId="AD" clId="Web-{09B78218-418E-4C34-9DFE-3183C3F9F3FF}" dt="2020-10-30T19:12:16.072" v="304"/>
          <ac:spMkLst>
            <pc:docMk/>
            <pc:sldMk cId="404847103" sldId="265"/>
            <ac:spMk id="12" creationId="{46C2E80F-49A6-4372-B103-219D417A55ED}"/>
          </ac:spMkLst>
        </pc:spChg>
        <pc:spChg chg="add">
          <ac:chgData name="Culkin, Elizabeth Rose" userId="S::erculkin@iu.edu::23046696-c057-4359-8fab-51af2898f67c" providerId="AD" clId="Web-{09B78218-418E-4C34-9DFE-3183C3F9F3FF}" dt="2020-10-30T19:12:16.243" v="305"/>
          <ac:spMkLst>
            <pc:docMk/>
            <pc:sldMk cId="404847103" sldId="265"/>
            <ac:spMk id="13" creationId="{46C2E80F-49A6-4372-B103-219D417A55ED}"/>
          </ac:spMkLst>
        </pc:spChg>
        <pc:spChg chg="add del">
          <ac:chgData name="Culkin, Elizabeth Rose" userId="S::erculkin@iu.edu::23046696-c057-4359-8fab-51af2898f67c" providerId="AD" clId="Web-{09B78218-418E-4C34-9DFE-3183C3F9F3FF}" dt="2020-10-30T19:12:12.993" v="302"/>
          <ac:spMkLst>
            <pc:docMk/>
            <pc:sldMk cId="404847103" sldId="265"/>
            <ac:spMk id="15" creationId="{46C2E80F-49A6-4372-B103-219D417A55ED}"/>
          </ac:spMkLst>
        </pc:spChg>
        <pc:graphicFrameChg chg="add mod modGraphic">
          <ac:chgData name="Culkin, Elizabeth Rose" userId="S::erculkin@iu.edu::23046696-c057-4359-8fab-51af2898f67c" providerId="AD" clId="Web-{09B78218-418E-4C34-9DFE-3183C3F9F3FF}" dt="2020-10-30T19:12:16.243" v="305"/>
          <ac:graphicFrameMkLst>
            <pc:docMk/>
            <pc:sldMk cId="404847103" sldId="265"/>
            <ac:graphicFrameMk id="6" creationId="{45FD6A0A-3D42-44B4-A6F7-1721892D6F90}"/>
          </ac:graphicFrameMkLst>
        </pc:graphicFrameChg>
      </pc:sldChg>
      <pc:sldChg chg="addSp delSp modSp mod setBg">
        <pc:chgData name="Culkin, Elizabeth Rose" userId="S::erculkin@iu.edu::23046696-c057-4359-8fab-51af2898f67c" providerId="AD" clId="Web-{09B78218-418E-4C34-9DFE-3183C3F9F3FF}" dt="2020-10-30T18:56:54.255" v="48"/>
        <pc:sldMkLst>
          <pc:docMk/>
          <pc:sldMk cId="2026070095" sldId="266"/>
        </pc:sldMkLst>
        <pc:spChg chg="mod">
          <ac:chgData name="Culkin, Elizabeth Rose" userId="S::erculkin@iu.edu::23046696-c057-4359-8fab-51af2898f67c" providerId="AD" clId="Web-{09B78218-418E-4C34-9DFE-3183C3F9F3FF}" dt="2020-10-30T18:50:20.316" v="15"/>
          <ac:spMkLst>
            <pc:docMk/>
            <pc:sldMk cId="2026070095" sldId="266"/>
            <ac:spMk id="2" creationId="{1ACB9CD4-9F41-42F8-A03A-743BF67598D2}"/>
          </ac:spMkLst>
        </pc:spChg>
        <pc:spChg chg="add del">
          <ac:chgData name="Culkin, Elizabeth Rose" userId="S::erculkin@iu.edu::23046696-c057-4359-8fab-51af2898f67c" providerId="AD" clId="Web-{09B78218-418E-4C34-9DFE-3183C3F9F3FF}" dt="2020-10-30T18:48:19.894" v="5"/>
          <ac:spMkLst>
            <pc:docMk/>
            <pc:sldMk cId="2026070095" sldId="266"/>
            <ac:spMk id="3" creationId="{46984210-E85B-45B5-92D7-869A3C7A2C14}"/>
          </ac:spMkLst>
        </pc:spChg>
        <pc:spChg chg="mod">
          <ac:chgData name="Culkin, Elizabeth Rose" userId="S::erculkin@iu.edu::23046696-c057-4359-8fab-51af2898f67c" providerId="AD" clId="Web-{09B78218-418E-4C34-9DFE-3183C3F9F3FF}" dt="2020-10-30T18:50:20.316" v="15"/>
          <ac:spMkLst>
            <pc:docMk/>
            <pc:sldMk cId="2026070095" sldId="266"/>
            <ac:spMk id="4" creationId="{48BB2D5A-16E2-43C9-82D7-E3F807E37300}"/>
          </ac:spMkLst>
        </pc:spChg>
        <pc:spChg chg="add del">
          <ac:chgData name="Culkin, Elizabeth Rose" userId="S::erculkin@iu.edu::23046696-c057-4359-8fab-51af2898f67c" providerId="AD" clId="Web-{09B78218-418E-4C34-9DFE-3183C3F9F3FF}" dt="2020-10-30T18:52:33.989" v="28"/>
          <ac:spMkLst>
            <pc:docMk/>
            <pc:sldMk cId="2026070095" sldId="266"/>
            <ac:spMk id="9" creationId="{46C2E80F-49A6-4372-B103-219D417A55ED}"/>
          </ac:spMkLst>
        </pc:spChg>
        <pc:spChg chg="add del">
          <ac:chgData name="Culkin, Elizabeth Rose" userId="S::erculkin@iu.edu::23046696-c057-4359-8fab-51af2898f67c" providerId="AD" clId="Web-{09B78218-418E-4C34-9DFE-3183C3F9F3FF}" dt="2020-10-30T18:48:19.831" v="4"/>
          <ac:spMkLst>
            <pc:docMk/>
            <pc:sldMk cId="2026070095" sldId="266"/>
            <ac:spMk id="10" creationId="{7DA1F35B-C8F7-4A5A-9339-7DA4D785B300}"/>
          </ac:spMkLst>
        </pc:spChg>
        <pc:spChg chg="add del">
          <ac:chgData name="Culkin, Elizabeth Rose" userId="S::erculkin@iu.edu::23046696-c057-4359-8fab-51af2898f67c" providerId="AD" clId="Web-{09B78218-418E-4C34-9DFE-3183C3F9F3FF}" dt="2020-10-30T18:48:19.831" v="4"/>
          <ac:spMkLst>
            <pc:docMk/>
            <pc:sldMk cId="2026070095" sldId="266"/>
            <ac:spMk id="12" creationId="{B2D4AD41-40DA-4A81-92F5-B6E3BA1ED82A}"/>
          </ac:spMkLst>
        </pc:spChg>
        <pc:spChg chg="add del">
          <ac:chgData name="Culkin, Elizabeth Rose" userId="S::erculkin@iu.edu::23046696-c057-4359-8fab-51af2898f67c" providerId="AD" clId="Web-{09B78218-418E-4C34-9DFE-3183C3F9F3FF}" dt="2020-10-30T18:56:54.255" v="48"/>
          <ac:spMkLst>
            <pc:docMk/>
            <pc:sldMk cId="2026070095" sldId="266"/>
            <ac:spMk id="14" creationId="{46C2E80F-49A6-4372-B103-219D417A55ED}"/>
          </ac:spMkLst>
        </pc:spChg>
        <pc:spChg chg="add">
          <ac:chgData name="Culkin, Elizabeth Rose" userId="S::erculkin@iu.edu::23046696-c057-4359-8fab-51af2898f67c" providerId="AD" clId="Web-{09B78218-418E-4C34-9DFE-3183C3F9F3FF}" dt="2020-10-30T18:56:54.255" v="48"/>
          <ac:spMkLst>
            <pc:docMk/>
            <pc:sldMk cId="2026070095" sldId="266"/>
            <ac:spMk id="19" creationId="{46C2E80F-49A6-4372-B103-219D417A55ED}"/>
          </ac:spMkLst>
        </pc:spChg>
        <pc:graphicFrameChg chg="add del">
          <ac:chgData name="Culkin, Elizabeth Rose" userId="S::erculkin@iu.edu::23046696-c057-4359-8fab-51af2898f67c" providerId="AD" clId="Web-{09B78218-418E-4C34-9DFE-3183C3F9F3FF}" dt="2020-10-30T18:48:19.831" v="4"/>
          <ac:graphicFrameMkLst>
            <pc:docMk/>
            <pc:sldMk cId="2026070095" sldId="266"/>
            <ac:graphicFrameMk id="6" creationId="{E43E0D85-2E04-4535-A177-54C326319D44}"/>
          </ac:graphicFrameMkLst>
        </pc:graphicFrameChg>
        <pc:graphicFrameChg chg="add mod ord modGraphic">
          <ac:chgData name="Culkin, Elizabeth Rose" userId="S::erculkin@iu.edu::23046696-c057-4359-8fab-51af2898f67c" providerId="AD" clId="Web-{09B78218-418E-4C34-9DFE-3183C3F9F3FF}" dt="2020-10-30T18:56:54.255" v="48"/>
          <ac:graphicFrameMkLst>
            <pc:docMk/>
            <pc:sldMk cId="2026070095" sldId="266"/>
            <ac:graphicFrameMk id="7" creationId="{B2B88939-9F09-4CCA-9708-7B656ABDE32B}"/>
          </ac:graphicFrameMkLst>
        </pc:graphicFrameChg>
      </pc:sldChg>
      <pc:sldChg chg="addSp delSp modSp mod setBg">
        <pc:chgData name="Culkin, Elizabeth Rose" userId="S::erculkin@iu.edu::23046696-c057-4359-8fab-51af2898f67c" providerId="AD" clId="Web-{09B78218-418E-4C34-9DFE-3183C3F9F3FF}" dt="2020-10-30T19:37:32.016" v="874" actId="20577"/>
        <pc:sldMkLst>
          <pc:docMk/>
          <pc:sldMk cId="435935685" sldId="267"/>
        </pc:sldMkLst>
        <pc:spChg chg="mod">
          <ac:chgData name="Culkin, Elizabeth Rose" userId="S::erculkin@iu.edu::23046696-c057-4359-8fab-51af2898f67c" providerId="AD" clId="Web-{09B78218-418E-4C34-9DFE-3183C3F9F3FF}" dt="2020-10-30T18:56:13.505" v="47"/>
          <ac:spMkLst>
            <pc:docMk/>
            <pc:sldMk cId="435935685" sldId="267"/>
            <ac:spMk id="2" creationId="{1ACB9CD4-9F41-42F8-A03A-743BF67598D2}"/>
          </ac:spMkLst>
        </pc:spChg>
        <pc:spChg chg="del mod">
          <ac:chgData name="Culkin, Elizabeth Rose" userId="S::erculkin@iu.edu::23046696-c057-4359-8fab-51af2898f67c" providerId="AD" clId="Web-{09B78218-418E-4C34-9DFE-3183C3F9F3FF}" dt="2020-10-30T18:56:13.505" v="47"/>
          <ac:spMkLst>
            <pc:docMk/>
            <pc:sldMk cId="435935685" sldId="267"/>
            <ac:spMk id="3" creationId="{46984210-E85B-45B5-92D7-869A3C7A2C14}"/>
          </ac:spMkLst>
        </pc:spChg>
        <pc:spChg chg="mod">
          <ac:chgData name="Culkin, Elizabeth Rose" userId="S::erculkin@iu.edu::23046696-c057-4359-8fab-51af2898f67c" providerId="AD" clId="Web-{09B78218-418E-4C34-9DFE-3183C3F9F3FF}" dt="2020-10-30T18:56:13.505" v="47"/>
          <ac:spMkLst>
            <pc:docMk/>
            <pc:sldMk cId="435935685" sldId="267"/>
            <ac:spMk id="4" creationId="{00F97A02-084E-41BC-B40A-22E63A92AF20}"/>
          </ac:spMkLst>
        </pc:spChg>
        <pc:spChg chg="add">
          <ac:chgData name="Culkin, Elizabeth Rose" userId="S::erculkin@iu.edu::23046696-c057-4359-8fab-51af2898f67c" providerId="AD" clId="Web-{09B78218-418E-4C34-9DFE-3183C3F9F3FF}" dt="2020-10-30T18:56:13.505" v="47"/>
          <ac:spMkLst>
            <pc:docMk/>
            <pc:sldMk cId="435935685" sldId="267"/>
            <ac:spMk id="10" creationId="{46C2E80F-49A6-4372-B103-219D417A55ED}"/>
          </ac:spMkLst>
        </pc:spChg>
        <pc:graphicFrameChg chg="add modGraphic">
          <ac:chgData name="Culkin, Elizabeth Rose" userId="S::erculkin@iu.edu::23046696-c057-4359-8fab-51af2898f67c" providerId="AD" clId="Web-{09B78218-418E-4C34-9DFE-3183C3F9F3FF}" dt="2020-10-30T19:37:32.016" v="874" actId="20577"/>
          <ac:graphicFrameMkLst>
            <pc:docMk/>
            <pc:sldMk cId="435935685" sldId="267"/>
            <ac:graphicFrameMk id="6" creationId="{63196DC3-3B4E-4FFB-959D-B0C66AC5A76D}"/>
          </ac:graphicFrameMkLst>
        </pc:graphicFrameChg>
      </pc:sldChg>
      <pc:sldChg chg="del">
        <pc:chgData name="Culkin, Elizabeth Rose" userId="S::erculkin@iu.edu::23046696-c057-4359-8fab-51af2898f67c" providerId="AD" clId="Web-{09B78218-418E-4C34-9DFE-3183C3F9F3FF}" dt="2020-10-30T19:17:41.480" v="337"/>
        <pc:sldMkLst>
          <pc:docMk/>
          <pc:sldMk cId="3906660539" sldId="269"/>
        </pc:sldMkLst>
      </pc:sldChg>
      <pc:sldChg chg="modSp">
        <pc:chgData name="Culkin, Elizabeth Rose" userId="S::erculkin@iu.edu::23046696-c057-4359-8fab-51af2898f67c" providerId="AD" clId="Web-{09B78218-418E-4C34-9DFE-3183C3F9F3FF}" dt="2020-10-30T19:41:27.595" v="946" actId="20577"/>
        <pc:sldMkLst>
          <pc:docMk/>
          <pc:sldMk cId="3403226656" sldId="272"/>
        </pc:sldMkLst>
        <pc:spChg chg="mod">
          <ac:chgData name="Culkin, Elizabeth Rose" userId="S::erculkin@iu.edu::23046696-c057-4359-8fab-51af2898f67c" providerId="AD" clId="Web-{09B78218-418E-4C34-9DFE-3183C3F9F3FF}" dt="2020-10-30T19:41:22.517" v="941" actId="20577"/>
          <ac:spMkLst>
            <pc:docMk/>
            <pc:sldMk cId="3403226656" sldId="272"/>
            <ac:spMk id="3" creationId="{46984210-E85B-45B5-92D7-869A3C7A2C14}"/>
          </ac:spMkLst>
        </pc:spChg>
        <pc:spChg chg="mod">
          <ac:chgData name="Culkin, Elizabeth Rose" userId="S::erculkin@iu.edu::23046696-c057-4359-8fab-51af2898f67c" providerId="AD" clId="Web-{09B78218-418E-4C34-9DFE-3183C3F9F3FF}" dt="2020-10-30T19:41:27.595" v="946" actId="20577"/>
          <ac:spMkLst>
            <pc:docMk/>
            <pc:sldMk cId="3403226656" sldId="272"/>
            <ac:spMk id="7" creationId="{CA89E2E8-CDCD-4200-852D-9ECEB8C5DC3E}"/>
          </ac:spMkLst>
        </pc:spChg>
      </pc:sldChg>
      <pc:sldChg chg="add del">
        <pc:chgData name="Culkin, Elizabeth Rose" userId="S::erculkin@iu.edu::23046696-c057-4359-8fab-51af2898f67c" providerId="AD" clId="Web-{09B78218-418E-4C34-9DFE-3183C3F9F3FF}" dt="2020-10-30T19:16:07.605" v="334"/>
        <pc:sldMkLst>
          <pc:docMk/>
          <pc:sldMk cId="4268014487" sldId="273"/>
        </pc:sldMkLst>
      </pc:sldChg>
      <pc:sldChg chg="modSp del">
        <pc:chgData name="Culkin, Elizabeth Rose" userId="S::erculkin@iu.edu::23046696-c057-4359-8fab-51af2898f67c" providerId="AD" clId="Web-{09B78218-418E-4C34-9DFE-3183C3F9F3FF}" dt="2020-10-30T19:01:39.194" v="262"/>
        <pc:sldMkLst>
          <pc:docMk/>
          <pc:sldMk cId="1444179062" sldId="274"/>
        </pc:sldMkLst>
        <pc:spChg chg="mod">
          <ac:chgData name="Culkin, Elizabeth Rose" userId="S::erculkin@iu.edu::23046696-c057-4359-8fab-51af2898f67c" providerId="AD" clId="Web-{09B78218-418E-4C34-9DFE-3183C3F9F3FF}" dt="2020-10-30T18:58:51.974" v="182" actId="20577"/>
          <ac:spMkLst>
            <pc:docMk/>
            <pc:sldMk cId="1444179062" sldId="274"/>
            <ac:spMk id="3" creationId="{46984210-E85B-45B5-92D7-869A3C7A2C14}"/>
          </ac:spMkLst>
        </pc:spChg>
      </pc:sldChg>
      <pc:sldChg chg="addSp delSp del">
        <pc:chgData name="Culkin, Elizabeth Rose" userId="S::erculkin@iu.edu::23046696-c057-4359-8fab-51af2898f67c" providerId="AD" clId="Web-{09B78218-418E-4C34-9DFE-3183C3F9F3FF}" dt="2020-10-30T19:40:04.611" v="904"/>
        <pc:sldMkLst>
          <pc:docMk/>
          <pc:sldMk cId="3756284615" sldId="276"/>
        </pc:sldMkLst>
        <pc:graphicFrameChg chg="add del">
          <ac:chgData name="Culkin, Elizabeth Rose" userId="S::erculkin@iu.edu::23046696-c057-4359-8fab-51af2898f67c" providerId="AD" clId="Web-{09B78218-418E-4C34-9DFE-3183C3F9F3FF}" dt="2020-10-30T19:39:21.939" v="895"/>
          <ac:graphicFrameMkLst>
            <pc:docMk/>
            <pc:sldMk cId="3756284615" sldId="276"/>
            <ac:graphicFrameMk id="320" creationId="{73680814-469B-436E-B3C5-5605F6969B13}"/>
          </ac:graphicFrameMkLst>
        </pc:graphicFrameChg>
      </pc:sldChg>
      <pc:sldChg chg="addSp modSp mod setBg setClrOvrMap">
        <pc:chgData name="Culkin, Elizabeth Rose" userId="S::erculkin@iu.edu::23046696-c057-4359-8fab-51af2898f67c" providerId="AD" clId="Web-{09B78218-418E-4C34-9DFE-3183C3F9F3FF}" dt="2020-10-30T18:49:28.503" v="14"/>
        <pc:sldMkLst>
          <pc:docMk/>
          <pc:sldMk cId="592217200" sldId="277"/>
        </pc:sldMkLst>
        <pc:spChg chg="mod">
          <ac:chgData name="Culkin, Elizabeth Rose" userId="S::erculkin@iu.edu::23046696-c057-4359-8fab-51af2898f67c" providerId="AD" clId="Web-{09B78218-418E-4C34-9DFE-3183C3F9F3FF}" dt="2020-10-30T18:49:28.503" v="14"/>
          <ac:spMkLst>
            <pc:docMk/>
            <pc:sldMk cId="592217200" sldId="277"/>
            <ac:spMk id="2" creationId="{8EDB7269-7BE0-458E-A8B3-822B00A5D84C}"/>
          </ac:spMkLst>
        </pc:spChg>
        <pc:spChg chg="mod">
          <ac:chgData name="Culkin, Elizabeth Rose" userId="S::erculkin@iu.edu::23046696-c057-4359-8fab-51af2898f67c" providerId="AD" clId="Web-{09B78218-418E-4C34-9DFE-3183C3F9F3FF}" dt="2020-10-30T18:49:28.503" v="14"/>
          <ac:spMkLst>
            <pc:docMk/>
            <pc:sldMk cId="592217200" sldId="277"/>
            <ac:spMk id="4" creationId="{9256CDA4-CDF4-4B7C-8901-586F14DABF94}"/>
          </ac:spMkLst>
        </pc:spChg>
        <pc:spChg chg="add">
          <ac:chgData name="Culkin, Elizabeth Rose" userId="S::erculkin@iu.edu::23046696-c057-4359-8fab-51af2898f67c" providerId="AD" clId="Web-{09B78218-418E-4C34-9DFE-3183C3F9F3FF}" dt="2020-10-30T18:49:28.503" v="14"/>
          <ac:spMkLst>
            <pc:docMk/>
            <pc:sldMk cId="592217200" sldId="277"/>
            <ac:spMk id="9" creationId="{66B332A4-D438-4773-A77F-5ED49A448D9D}"/>
          </ac:spMkLst>
        </pc:spChg>
        <pc:spChg chg="add">
          <ac:chgData name="Culkin, Elizabeth Rose" userId="S::erculkin@iu.edu::23046696-c057-4359-8fab-51af2898f67c" providerId="AD" clId="Web-{09B78218-418E-4C34-9DFE-3183C3F9F3FF}" dt="2020-10-30T18:49:28.503" v="14"/>
          <ac:spMkLst>
            <pc:docMk/>
            <pc:sldMk cId="592217200" sldId="277"/>
            <ac:spMk id="11" creationId="{DF9AD32D-FF05-44F4-BD4D-9CEE89B71EB9}"/>
          </ac:spMkLst>
        </pc:spChg>
      </pc:sldChg>
      <pc:sldChg chg="modSp del">
        <pc:chgData name="Culkin, Elizabeth Rose" userId="S::erculkin@iu.edu::23046696-c057-4359-8fab-51af2898f67c" providerId="AD" clId="Web-{09B78218-418E-4C34-9DFE-3183C3F9F3FF}" dt="2020-10-30T19:41:56.361" v="952"/>
        <pc:sldMkLst>
          <pc:docMk/>
          <pc:sldMk cId="2875972594" sldId="278"/>
        </pc:sldMkLst>
        <pc:spChg chg="mod">
          <ac:chgData name="Culkin, Elizabeth Rose" userId="S::erculkin@iu.edu::23046696-c057-4359-8fab-51af2898f67c" providerId="AD" clId="Web-{09B78218-418E-4C34-9DFE-3183C3F9F3FF}" dt="2020-10-30T19:41:42.017" v="949" actId="20577"/>
          <ac:spMkLst>
            <pc:docMk/>
            <pc:sldMk cId="2875972594" sldId="278"/>
            <ac:spMk id="6" creationId="{3CBA3377-604B-4384-93C5-64C5AC5ECD8F}"/>
          </ac:spMkLst>
        </pc:spChg>
      </pc:sldChg>
      <pc:sldChg chg="addSp delSp modSp mod setBg">
        <pc:chgData name="Culkin, Elizabeth Rose" userId="S::erculkin@iu.edu::23046696-c057-4359-8fab-51af2898f67c" providerId="AD" clId="Web-{09B78218-418E-4C34-9DFE-3183C3F9F3FF}" dt="2020-10-30T19:07:32.477" v="287" actId="20577"/>
        <pc:sldMkLst>
          <pc:docMk/>
          <pc:sldMk cId="737679340" sldId="280"/>
        </pc:sldMkLst>
        <pc:spChg chg="mod">
          <ac:chgData name="Culkin, Elizabeth Rose" userId="S::erculkin@iu.edu::23046696-c057-4359-8fab-51af2898f67c" providerId="AD" clId="Web-{09B78218-418E-4C34-9DFE-3183C3F9F3FF}" dt="2020-10-30T19:07:32.477" v="287" actId="20577"/>
          <ac:spMkLst>
            <pc:docMk/>
            <pc:sldMk cId="737679340" sldId="280"/>
            <ac:spMk id="2" creationId="{1ACB9CD4-9F41-42F8-A03A-743BF67598D2}"/>
          </ac:spMkLst>
        </pc:spChg>
        <pc:spChg chg="del">
          <ac:chgData name="Culkin, Elizabeth Rose" userId="S::erculkin@iu.edu::23046696-c057-4359-8fab-51af2898f67c" providerId="AD" clId="Web-{09B78218-418E-4C34-9DFE-3183C3F9F3FF}" dt="2020-10-30T18:53:02.598" v="29"/>
          <ac:spMkLst>
            <pc:docMk/>
            <pc:sldMk cId="737679340" sldId="280"/>
            <ac:spMk id="3" creationId="{46984210-E85B-45B5-92D7-869A3C7A2C14}"/>
          </ac:spMkLst>
        </pc:spChg>
        <pc:spChg chg="mod">
          <ac:chgData name="Culkin, Elizabeth Rose" userId="S::erculkin@iu.edu::23046696-c057-4359-8fab-51af2898f67c" providerId="AD" clId="Web-{09B78218-418E-4C34-9DFE-3183C3F9F3FF}" dt="2020-10-30T18:53:02.598" v="29"/>
          <ac:spMkLst>
            <pc:docMk/>
            <pc:sldMk cId="737679340" sldId="280"/>
            <ac:spMk id="4" creationId="{C47BDCFB-25EA-4473-A7E7-49661EA8F73B}"/>
          </ac:spMkLst>
        </pc:spChg>
        <pc:spChg chg="add">
          <ac:chgData name="Culkin, Elizabeth Rose" userId="S::erculkin@iu.edu::23046696-c057-4359-8fab-51af2898f67c" providerId="AD" clId="Web-{09B78218-418E-4C34-9DFE-3183C3F9F3FF}" dt="2020-10-30T18:53:02.598" v="29"/>
          <ac:spMkLst>
            <pc:docMk/>
            <pc:sldMk cId="737679340" sldId="280"/>
            <ac:spMk id="10" creationId="{46C2E80F-49A6-4372-B103-219D417A55ED}"/>
          </ac:spMkLst>
        </pc:spChg>
        <pc:graphicFrameChg chg="add modGraphic">
          <ac:chgData name="Culkin, Elizabeth Rose" userId="S::erculkin@iu.edu::23046696-c057-4359-8fab-51af2898f67c" providerId="AD" clId="Web-{09B78218-418E-4C34-9DFE-3183C3F9F3FF}" dt="2020-10-30T18:54:22.176" v="37" actId="20577"/>
          <ac:graphicFrameMkLst>
            <pc:docMk/>
            <pc:sldMk cId="737679340" sldId="280"/>
            <ac:graphicFrameMk id="6" creationId="{2E793587-F9E9-438B-8EB4-210554F0531C}"/>
          </ac:graphicFrameMkLst>
        </pc:graphicFrameChg>
      </pc:sldChg>
      <pc:sldChg chg="addSp delSp modSp mod setBg">
        <pc:chgData name="Culkin, Elizabeth Rose" userId="S::erculkin@iu.edu::23046696-c057-4359-8fab-51af2898f67c" providerId="AD" clId="Web-{09B78218-418E-4C34-9DFE-3183C3F9F3FF}" dt="2020-10-30T18:53:59.864" v="30"/>
        <pc:sldMkLst>
          <pc:docMk/>
          <pc:sldMk cId="1311132060" sldId="281"/>
        </pc:sldMkLst>
        <pc:spChg chg="mod">
          <ac:chgData name="Culkin, Elizabeth Rose" userId="S::erculkin@iu.edu::23046696-c057-4359-8fab-51af2898f67c" providerId="AD" clId="Web-{09B78218-418E-4C34-9DFE-3183C3F9F3FF}" dt="2020-10-30T18:53:59.864" v="30"/>
          <ac:spMkLst>
            <pc:docMk/>
            <pc:sldMk cId="1311132060" sldId="281"/>
            <ac:spMk id="2" creationId="{1ACB9CD4-9F41-42F8-A03A-743BF67598D2}"/>
          </ac:spMkLst>
        </pc:spChg>
        <pc:spChg chg="del">
          <ac:chgData name="Culkin, Elizabeth Rose" userId="S::erculkin@iu.edu::23046696-c057-4359-8fab-51af2898f67c" providerId="AD" clId="Web-{09B78218-418E-4C34-9DFE-3183C3F9F3FF}" dt="2020-10-30T18:53:59.864" v="30"/>
          <ac:spMkLst>
            <pc:docMk/>
            <pc:sldMk cId="1311132060" sldId="281"/>
            <ac:spMk id="3" creationId="{46984210-E85B-45B5-92D7-869A3C7A2C14}"/>
          </ac:spMkLst>
        </pc:spChg>
        <pc:spChg chg="mod">
          <ac:chgData name="Culkin, Elizabeth Rose" userId="S::erculkin@iu.edu::23046696-c057-4359-8fab-51af2898f67c" providerId="AD" clId="Web-{09B78218-418E-4C34-9DFE-3183C3F9F3FF}" dt="2020-10-30T18:53:59.864" v="30"/>
          <ac:spMkLst>
            <pc:docMk/>
            <pc:sldMk cId="1311132060" sldId="281"/>
            <ac:spMk id="4" creationId="{7E4E52AE-0367-41E9-B72B-69A81CA875B5}"/>
          </ac:spMkLst>
        </pc:spChg>
        <pc:spChg chg="add">
          <ac:chgData name="Culkin, Elizabeth Rose" userId="S::erculkin@iu.edu::23046696-c057-4359-8fab-51af2898f67c" providerId="AD" clId="Web-{09B78218-418E-4C34-9DFE-3183C3F9F3FF}" dt="2020-10-30T18:53:59.864" v="30"/>
          <ac:spMkLst>
            <pc:docMk/>
            <pc:sldMk cId="1311132060" sldId="281"/>
            <ac:spMk id="10" creationId="{46C2E80F-49A6-4372-B103-219D417A55ED}"/>
          </ac:spMkLst>
        </pc:spChg>
        <pc:graphicFrameChg chg="add">
          <ac:chgData name="Culkin, Elizabeth Rose" userId="S::erculkin@iu.edu::23046696-c057-4359-8fab-51af2898f67c" providerId="AD" clId="Web-{09B78218-418E-4C34-9DFE-3183C3F9F3FF}" dt="2020-10-30T18:53:59.864" v="30"/>
          <ac:graphicFrameMkLst>
            <pc:docMk/>
            <pc:sldMk cId="1311132060" sldId="281"/>
            <ac:graphicFrameMk id="6" creationId="{FD0C75AA-B638-4553-8BC6-2B2353DA7AD7}"/>
          </ac:graphicFrameMkLst>
        </pc:graphicFrameChg>
      </pc:sldChg>
      <pc:sldChg chg="modSp del">
        <pc:chgData name="Culkin, Elizabeth Rose" userId="S::erculkin@iu.edu::23046696-c057-4359-8fab-51af2898f67c" providerId="AD" clId="Web-{09B78218-418E-4C34-9DFE-3183C3F9F3FF}" dt="2020-10-30T19:31:16.156" v="686"/>
        <pc:sldMkLst>
          <pc:docMk/>
          <pc:sldMk cId="1840999344" sldId="282"/>
        </pc:sldMkLst>
        <pc:spChg chg="mod">
          <ac:chgData name="Culkin, Elizabeth Rose" userId="S::erculkin@iu.edu::23046696-c057-4359-8fab-51af2898f67c" providerId="AD" clId="Web-{09B78218-418E-4C34-9DFE-3183C3F9F3FF}" dt="2020-10-30T19:30:23.280" v="659" actId="20577"/>
          <ac:spMkLst>
            <pc:docMk/>
            <pc:sldMk cId="1840999344" sldId="282"/>
            <ac:spMk id="3" creationId="{46984210-E85B-45B5-92D7-869A3C7A2C14}"/>
          </ac:spMkLst>
        </pc:spChg>
      </pc:sldChg>
      <pc:sldChg chg="modSp del">
        <pc:chgData name="Culkin, Elizabeth Rose" userId="S::erculkin@iu.edu::23046696-c057-4359-8fab-51af2898f67c" providerId="AD" clId="Web-{09B78218-418E-4C34-9DFE-3183C3F9F3FF}" dt="2020-10-30T19:33:51.734" v="705"/>
        <pc:sldMkLst>
          <pc:docMk/>
          <pc:sldMk cId="3953222651" sldId="283"/>
        </pc:sldMkLst>
        <pc:spChg chg="mod">
          <ac:chgData name="Culkin, Elizabeth Rose" userId="S::erculkin@iu.edu::23046696-c057-4359-8fab-51af2898f67c" providerId="AD" clId="Web-{09B78218-418E-4C34-9DFE-3183C3F9F3FF}" dt="2020-10-30T19:07:11.461" v="275" actId="20577"/>
          <ac:spMkLst>
            <pc:docMk/>
            <pc:sldMk cId="3953222651" sldId="283"/>
            <ac:spMk id="2" creationId="{1ACB9CD4-9F41-42F8-A03A-743BF67598D2}"/>
          </ac:spMkLst>
        </pc:spChg>
        <pc:graphicFrameChg chg="mod">
          <ac:chgData name="Culkin, Elizabeth Rose" userId="S::erculkin@iu.edu::23046696-c057-4359-8fab-51af2898f67c" providerId="AD" clId="Web-{09B78218-418E-4C34-9DFE-3183C3F9F3FF}" dt="2020-10-30T19:16:48.152" v="336" actId="1076"/>
          <ac:graphicFrameMkLst>
            <pc:docMk/>
            <pc:sldMk cId="3953222651" sldId="283"/>
            <ac:graphicFrameMk id="5" creationId="{1703701E-F829-9441-92F3-9426CA5239F2}"/>
          </ac:graphicFrameMkLst>
        </pc:graphicFrameChg>
      </pc:sldChg>
      <pc:sldChg chg="addSp delSp modSp mod setBg setClrOvrMap">
        <pc:chgData name="Culkin, Elizabeth Rose" userId="S::erculkin@iu.edu::23046696-c057-4359-8fab-51af2898f67c" providerId="AD" clId="Web-{09B78218-418E-4C34-9DFE-3183C3F9F3FF}" dt="2020-10-30T18:48:39.534" v="6"/>
        <pc:sldMkLst>
          <pc:docMk/>
          <pc:sldMk cId="821264122" sldId="284"/>
        </pc:sldMkLst>
        <pc:spChg chg="del">
          <ac:chgData name="Culkin, Elizabeth Rose" userId="S::erculkin@iu.edu::23046696-c057-4359-8fab-51af2898f67c" providerId="AD" clId="Web-{09B78218-418E-4C34-9DFE-3183C3F9F3FF}" dt="2020-10-30T18:47:44.362" v="2"/>
          <ac:spMkLst>
            <pc:docMk/>
            <pc:sldMk cId="821264122" sldId="284"/>
            <ac:spMk id="2" creationId="{7BBD2E72-523C-49DD-9FD4-61BDDC427199}"/>
          </ac:spMkLst>
        </pc:spChg>
        <pc:spChg chg="mod">
          <ac:chgData name="Culkin, Elizabeth Rose" userId="S::erculkin@iu.edu::23046696-c057-4359-8fab-51af2898f67c" providerId="AD" clId="Web-{09B78218-418E-4C34-9DFE-3183C3F9F3FF}" dt="2020-10-30T18:48:39.534" v="6"/>
          <ac:spMkLst>
            <pc:docMk/>
            <pc:sldMk cId="821264122" sldId="284"/>
            <ac:spMk id="3" creationId="{425258BD-4A70-4A3C-B157-255DB11228C2}"/>
          </ac:spMkLst>
        </pc:spChg>
        <pc:spChg chg="mod">
          <ac:chgData name="Culkin, Elizabeth Rose" userId="S::erculkin@iu.edu::23046696-c057-4359-8fab-51af2898f67c" providerId="AD" clId="Web-{09B78218-418E-4C34-9DFE-3183C3F9F3FF}" dt="2020-10-30T18:48:39.534" v="6"/>
          <ac:spMkLst>
            <pc:docMk/>
            <pc:sldMk cId="821264122" sldId="284"/>
            <ac:spMk id="4" creationId="{09CEC0EF-11E5-4772-8C07-ABCEDB9FACA6}"/>
          </ac:spMkLst>
        </pc:spChg>
        <pc:spChg chg="add">
          <ac:chgData name="Culkin, Elizabeth Rose" userId="S::erculkin@iu.edu::23046696-c057-4359-8fab-51af2898f67c" providerId="AD" clId="Web-{09B78218-418E-4C34-9DFE-3183C3F9F3FF}" dt="2020-10-30T18:48:39.534" v="6"/>
          <ac:spMkLst>
            <pc:docMk/>
            <pc:sldMk cId="821264122" sldId="284"/>
            <ac:spMk id="9" creationId="{66B332A4-D438-4773-A77F-5ED49A448D9D}"/>
          </ac:spMkLst>
        </pc:spChg>
        <pc:spChg chg="add">
          <ac:chgData name="Culkin, Elizabeth Rose" userId="S::erculkin@iu.edu::23046696-c057-4359-8fab-51af2898f67c" providerId="AD" clId="Web-{09B78218-418E-4C34-9DFE-3183C3F9F3FF}" dt="2020-10-30T18:48:39.534" v="6"/>
          <ac:spMkLst>
            <pc:docMk/>
            <pc:sldMk cId="821264122" sldId="284"/>
            <ac:spMk id="11" creationId="{DF9AD32D-FF05-44F4-BD4D-9CEE89B71EB9}"/>
          </ac:spMkLst>
        </pc:spChg>
      </pc:sldChg>
      <pc:sldChg chg="addSp modSp mod setBg setClrOvrMap">
        <pc:chgData name="Culkin, Elizabeth Rose" userId="S::erculkin@iu.edu::23046696-c057-4359-8fab-51af2898f67c" providerId="AD" clId="Web-{09B78218-418E-4C34-9DFE-3183C3F9F3FF}" dt="2020-10-30T18:49:20.769" v="13"/>
        <pc:sldMkLst>
          <pc:docMk/>
          <pc:sldMk cId="3281857989" sldId="285"/>
        </pc:sldMkLst>
        <pc:spChg chg="mod">
          <ac:chgData name="Culkin, Elizabeth Rose" userId="S::erculkin@iu.edu::23046696-c057-4359-8fab-51af2898f67c" providerId="AD" clId="Web-{09B78218-418E-4C34-9DFE-3183C3F9F3FF}" dt="2020-10-30T18:49:20.769" v="13"/>
          <ac:spMkLst>
            <pc:docMk/>
            <pc:sldMk cId="3281857989" sldId="285"/>
            <ac:spMk id="2" creationId="{0ECB5EBD-CC19-4D82-9F9F-F94EFE791F86}"/>
          </ac:spMkLst>
        </pc:spChg>
        <pc:spChg chg="mod">
          <ac:chgData name="Culkin, Elizabeth Rose" userId="S::erculkin@iu.edu::23046696-c057-4359-8fab-51af2898f67c" providerId="AD" clId="Web-{09B78218-418E-4C34-9DFE-3183C3F9F3FF}" dt="2020-10-30T18:49:20.769" v="13"/>
          <ac:spMkLst>
            <pc:docMk/>
            <pc:sldMk cId="3281857989" sldId="285"/>
            <ac:spMk id="4" creationId="{C423857E-9912-49C6-9EAC-856DE30B8C32}"/>
          </ac:spMkLst>
        </pc:spChg>
        <pc:spChg chg="add">
          <ac:chgData name="Culkin, Elizabeth Rose" userId="S::erculkin@iu.edu::23046696-c057-4359-8fab-51af2898f67c" providerId="AD" clId="Web-{09B78218-418E-4C34-9DFE-3183C3F9F3FF}" dt="2020-10-30T18:49:20.769" v="13"/>
          <ac:spMkLst>
            <pc:docMk/>
            <pc:sldMk cId="3281857989" sldId="285"/>
            <ac:spMk id="9" creationId="{66B332A4-D438-4773-A77F-5ED49A448D9D}"/>
          </ac:spMkLst>
        </pc:spChg>
        <pc:spChg chg="add">
          <ac:chgData name="Culkin, Elizabeth Rose" userId="S::erculkin@iu.edu::23046696-c057-4359-8fab-51af2898f67c" providerId="AD" clId="Web-{09B78218-418E-4C34-9DFE-3183C3F9F3FF}" dt="2020-10-30T18:49:20.769" v="13"/>
          <ac:spMkLst>
            <pc:docMk/>
            <pc:sldMk cId="3281857989" sldId="285"/>
            <ac:spMk id="11" creationId="{DF9AD32D-FF05-44F4-BD4D-9CEE89B71EB9}"/>
          </ac:spMkLst>
        </pc:spChg>
      </pc:sldChg>
      <pc:sldChg chg="addSp delSp modSp mod setBg">
        <pc:chgData name="Culkin, Elizabeth Rose" userId="S::erculkin@iu.edu::23046696-c057-4359-8fab-51af2898f67c" providerId="AD" clId="Web-{09B78218-418E-4C34-9DFE-3183C3F9F3FF}" dt="2020-10-30T19:38:01.688" v="875"/>
        <pc:sldMkLst>
          <pc:docMk/>
          <pc:sldMk cId="3656443041" sldId="286"/>
        </pc:sldMkLst>
        <pc:spChg chg="mod">
          <ac:chgData name="Culkin, Elizabeth Rose" userId="S::erculkin@iu.edu::23046696-c057-4359-8fab-51af2898f67c" providerId="AD" clId="Web-{09B78218-418E-4C34-9DFE-3183C3F9F3FF}" dt="2020-10-30T19:06:21.383" v="271"/>
          <ac:spMkLst>
            <pc:docMk/>
            <pc:sldMk cId="3656443041" sldId="286"/>
            <ac:spMk id="2" creationId="{1ACB9CD4-9F41-42F8-A03A-743BF67598D2}"/>
          </ac:spMkLst>
        </pc:spChg>
        <pc:spChg chg="del">
          <ac:chgData name="Culkin, Elizabeth Rose" userId="S::erculkin@iu.edu::23046696-c057-4359-8fab-51af2898f67c" providerId="AD" clId="Web-{09B78218-418E-4C34-9DFE-3183C3F9F3FF}" dt="2020-10-30T18:54:49.833" v="38"/>
          <ac:spMkLst>
            <pc:docMk/>
            <pc:sldMk cId="3656443041" sldId="286"/>
            <ac:spMk id="3" creationId="{46984210-E85B-45B5-92D7-869A3C7A2C14}"/>
          </ac:spMkLst>
        </pc:spChg>
        <pc:spChg chg="mod">
          <ac:chgData name="Culkin, Elizabeth Rose" userId="S::erculkin@iu.edu::23046696-c057-4359-8fab-51af2898f67c" providerId="AD" clId="Web-{09B78218-418E-4C34-9DFE-3183C3F9F3FF}" dt="2020-10-30T19:06:21.320" v="270"/>
          <ac:spMkLst>
            <pc:docMk/>
            <pc:sldMk cId="3656443041" sldId="286"/>
            <ac:spMk id="4" creationId="{08FAE840-3ADD-4149-9BC7-24954D9A1DD2}"/>
          </ac:spMkLst>
        </pc:spChg>
        <pc:spChg chg="del">
          <ac:chgData name="Culkin, Elizabeth Rose" userId="S::erculkin@iu.edu::23046696-c057-4359-8fab-51af2898f67c" providerId="AD" clId="Web-{09B78218-418E-4C34-9DFE-3183C3F9F3FF}" dt="2020-10-30T19:38:01.688" v="875"/>
          <ac:spMkLst>
            <pc:docMk/>
            <pc:sldMk cId="3656443041" sldId="286"/>
            <ac:spMk id="7" creationId="{8AEF3D0E-8942-41B5-944E-7194F6B801CB}"/>
          </ac:spMkLst>
        </pc:spChg>
        <pc:spChg chg="add del">
          <ac:chgData name="Culkin, Elizabeth Rose" userId="S::erculkin@iu.edu::23046696-c057-4359-8fab-51af2898f67c" providerId="AD" clId="Web-{09B78218-418E-4C34-9DFE-3183C3F9F3FF}" dt="2020-10-30T19:06:21.383" v="271"/>
          <ac:spMkLst>
            <pc:docMk/>
            <pc:sldMk cId="3656443041" sldId="286"/>
            <ac:spMk id="10" creationId="{46C2E80F-49A6-4372-B103-219D417A55ED}"/>
          </ac:spMkLst>
        </pc:spChg>
        <pc:spChg chg="add del">
          <ac:chgData name="Culkin, Elizabeth Rose" userId="S::erculkin@iu.edu::23046696-c057-4359-8fab-51af2898f67c" providerId="AD" clId="Web-{09B78218-418E-4C34-9DFE-3183C3F9F3FF}" dt="2020-10-30T19:38:01.688" v="875"/>
          <ac:spMkLst>
            <pc:docMk/>
            <pc:sldMk cId="3656443041" sldId="286"/>
            <ac:spMk id="12" creationId="{46C2E80F-49A6-4372-B103-219D417A55ED}"/>
          </ac:spMkLst>
        </pc:spChg>
        <pc:spChg chg="add del">
          <ac:chgData name="Culkin, Elizabeth Rose" userId="S::erculkin@iu.edu::23046696-c057-4359-8fab-51af2898f67c" providerId="AD" clId="Web-{09B78218-418E-4C34-9DFE-3183C3F9F3FF}" dt="2020-10-30T19:06:21.320" v="270"/>
          <ac:spMkLst>
            <pc:docMk/>
            <pc:sldMk cId="3656443041" sldId="286"/>
            <ac:spMk id="15" creationId="{3A5B4632-C963-4296-86F0-79AA9EA5AE98}"/>
          </ac:spMkLst>
        </pc:spChg>
        <pc:spChg chg="add">
          <ac:chgData name="Culkin, Elizabeth Rose" userId="S::erculkin@iu.edu::23046696-c057-4359-8fab-51af2898f67c" providerId="AD" clId="Web-{09B78218-418E-4C34-9DFE-3183C3F9F3FF}" dt="2020-10-30T19:38:01.688" v="875"/>
          <ac:spMkLst>
            <pc:docMk/>
            <pc:sldMk cId="3656443041" sldId="286"/>
            <ac:spMk id="18" creationId="{46C2E80F-49A6-4372-B103-219D417A55ED}"/>
          </ac:spMkLst>
        </pc:spChg>
        <pc:graphicFrameChg chg="add mod modGraphic">
          <ac:chgData name="Culkin, Elizabeth Rose" userId="S::erculkin@iu.edu::23046696-c057-4359-8fab-51af2898f67c" providerId="AD" clId="Web-{09B78218-418E-4C34-9DFE-3183C3F9F3FF}" dt="2020-10-30T19:06:38.305" v="272"/>
          <ac:graphicFrameMkLst>
            <pc:docMk/>
            <pc:sldMk cId="3656443041" sldId="286"/>
            <ac:graphicFrameMk id="6" creationId="{5D7E1E08-26B8-420B-AB07-85BCC376FAAE}"/>
          </ac:graphicFrameMkLst>
        </pc:graphicFrameChg>
        <pc:graphicFrameChg chg="add">
          <ac:chgData name="Culkin, Elizabeth Rose" userId="S::erculkin@iu.edu::23046696-c057-4359-8fab-51af2898f67c" providerId="AD" clId="Web-{09B78218-418E-4C34-9DFE-3183C3F9F3FF}" dt="2020-10-30T19:38:01.688" v="875"/>
          <ac:graphicFrameMkLst>
            <pc:docMk/>
            <pc:sldMk cId="3656443041" sldId="286"/>
            <ac:graphicFrameMk id="14" creationId="{B654F006-F913-408D-A78D-36018631687B}"/>
          </ac:graphicFrameMkLst>
        </pc:graphicFrameChg>
      </pc:sldChg>
      <pc:sldChg chg="modSp add ord replId">
        <pc:chgData name="Culkin, Elizabeth Rose" userId="S::erculkin@iu.edu::23046696-c057-4359-8fab-51af2898f67c" providerId="AD" clId="Web-{09B78218-418E-4C34-9DFE-3183C3F9F3FF}" dt="2020-10-30T19:32:48.406" v="695"/>
        <pc:sldMkLst>
          <pc:docMk/>
          <pc:sldMk cId="916815784" sldId="287"/>
        </pc:sldMkLst>
        <pc:spChg chg="mod">
          <ac:chgData name="Culkin, Elizabeth Rose" userId="S::erculkin@iu.edu::23046696-c057-4359-8fab-51af2898f67c" providerId="AD" clId="Web-{09B78218-418E-4C34-9DFE-3183C3F9F3FF}" dt="2020-10-30T19:32:48.406" v="695"/>
          <ac:spMkLst>
            <pc:docMk/>
            <pc:sldMk cId="916815784" sldId="287"/>
            <ac:spMk id="2" creationId="{1ACB9CD4-9F41-42F8-A03A-743BF67598D2}"/>
          </ac:spMkLst>
        </pc:spChg>
        <pc:graphicFrameChg chg="modGraphic">
          <ac:chgData name="Culkin, Elizabeth Rose" userId="S::erculkin@iu.edu::23046696-c057-4359-8fab-51af2898f67c" providerId="AD" clId="Web-{09B78218-418E-4C34-9DFE-3183C3F9F3FF}" dt="2020-10-30T19:08:45.993" v="293"/>
          <ac:graphicFrameMkLst>
            <pc:docMk/>
            <pc:sldMk cId="916815784" sldId="287"/>
            <ac:graphicFrameMk id="6" creationId="{2E793587-F9E9-438B-8EB4-210554F0531C}"/>
          </ac:graphicFrameMkLst>
        </pc:graphicFrameChg>
      </pc:sldChg>
      <pc:sldChg chg="del">
        <pc:chgData name="Culkin, Elizabeth Rose" userId="S::erculkin@iu.edu::23046696-c057-4359-8fab-51af2898f67c" providerId="AD" clId="Web-{09B78218-418E-4C34-9DFE-3183C3F9F3FF}" dt="2020-10-30T19:25:17.013" v="633"/>
        <pc:sldMkLst>
          <pc:docMk/>
          <pc:sldMk cId="3467568987" sldId="289"/>
        </pc:sldMkLst>
      </pc:sldChg>
      <pc:sldChg chg="addSp delSp modSp add ord replId">
        <pc:chgData name="Culkin, Elizabeth Rose" userId="S::erculkin@iu.edu::23046696-c057-4359-8fab-51af2898f67c" providerId="AD" clId="Web-{09B78218-418E-4C34-9DFE-3183C3F9F3FF}" dt="2020-10-30T19:14:34.025" v="318" actId="20577"/>
        <pc:sldMkLst>
          <pc:docMk/>
          <pc:sldMk cId="950589151" sldId="290"/>
        </pc:sldMkLst>
        <pc:spChg chg="mod">
          <ac:chgData name="Culkin, Elizabeth Rose" userId="S::erculkin@iu.edu::23046696-c057-4359-8fab-51af2898f67c" providerId="AD" clId="Web-{09B78218-418E-4C34-9DFE-3183C3F9F3FF}" dt="2020-10-30T19:14:34.025" v="318" actId="20577"/>
          <ac:spMkLst>
            <pc:docMk/>
            <pc:sldMk cId="950589151" sldId="290"/>
            <ac:spMk id="2" creationId="{1ACB9CD4-9F41-42F8-A03A-743BF67598D2}"/>
          </ac:spMkLst>
        </pc:spChg>
        <pc:spChg chg="add del mod">
          <ac:chgData name="Culkin, Elizabeth Rose" userId="S::erculkin@iu.edu::23046696-c057-4359-8fab-51af2898f67c" providerId="AD" clId="Web-{09B78218-418E-4C34-9DFE-3183C3F9F3FF}" dt="2020-10-30T19:14:07.181" v="312"/>
          <ac:spMkLst>
            <pc:docMk/>
            <pc:sldMk cId="950589151" sldId="290"/>
            <ac:spMk id="25" creationId="{DF16A11E-9518-4D14-B56B-DB019D6077D0}"/>
          </ac:spMkLst>
        </pc:spChg>
        <pc:graphicFrameChg chg="del">
          <ac:chgData name="Culkin, Elizabeth Rose" userId="S::erculkin@iu.edu::23046696-c057-4359-8fab-51af2898f67c" providerId="AD" clId="Web-{09B78218-418E-4C34-9DFE-3183C3F9F3FF}" dt="2020-10-30T19:13:28.275" v="308"/>
          <ac:graphicFrameMkLst>
            <pc:docMk/>
            <pc:sldMk cId="950589151" sldId="290"/>
            <ac:graphicFrameMk id="6" creationId="{63196DC3-3B4E-4FFB-959D-B0C66AC5A76D}"/>
          </ac:graphicFrameMkLst>
        </pc:graphicFrameChg>
        <pc:picChg chg="add mod">
          <ac:chgData name="Culkin, Elizabeth Rose" userId="S::erculkin@iu.edu::23046696-c057-4359-8fab-51af2898f67c" providerId="AD" clId="Web-{09B78218-418E-4C34-9DFE-3183C3F9F3FF}" dt="2020-10-30T19:14:23.228" v="315" actId="1076"/>
          <ac:picMkLst>
            <pc:docMk/>
            <pc:sldMk cId="950589151" sldId="290"/>
            <ac:picMk id="27" creationId="{20722A32-6D4D-4914-B16D-10037EC62509}"/>
          </ac:picMkLst>
        </pc:picChg>
      </pc:sldChg>
      <pc:sldChg chg="addSp delSp modSp add replId">
        <pc:chgData name="Culkin, Elizabeth Rose" userId="S::erculkin@iu.edu::23046696-c057-4359-8fab-51af2898f67c" providerId="AD" clId="Web-{09B78218-418E-4C34-9DFE-3183C3F9F3FF}" dt="2020-10-30T19:28:40.452" v="653" actId="14100"/>
        <pc:sldMkLst>
          <pc:docMk/>
          <pc:sldMk cId="1111123421" sldId="291"/>
        </pc:sldMkLst>
        <pc:spChg chg="mod ord">
          <ac:chgData name="Culkin, Elizabeth Rose" userId="S::erculkin@iu.edu::23046696-c057-4359-8fab-51af2898f67c" providerId="AD" clId="Web-{09B78218-418E-4C34-9DFE-3183C3F9F3FF}" dt="2020-10-30T19:22:59.388" v="600" actId="20577"/>
          <ac:spMkLst>
            <pc:docMk/>
            <pc:sldMk cId="1111123421" sldId="291"/>
            <ac:spMk id="2" creationId="{1ACB9CD4-9F41-42F8-A03A-743BF67598D2}"/>
          </ac:spMkLst>
        </pc:spChg>
        <pc:spChg chg="add del mod">
          <ac:chgData name="Culkin, Elizabeth Rose" userId="S::erculkin@iu.edu::23046696-c057-4359-8fab-51af2898f67c" providerId="AD" clId="Web-{09B78218-418E-4C34-9DFE-3183C3F9F3FF}" dt="2020-10-30T19:20:48.434" v="450"/>
          <ac:spMkLst>
            <pc:docMk/>
            <pc:sldMk cId="1111123421" sldId="291"/>
            <ac:spMk id="3" creationId="{14FFC3CA-8DEF-4390-B3DC-1A29BD66CB25}"/>
          </ac:spMkLst>
        </pc:spChg>
        <pc:spChg chg="ord">
          <ac:chgData name="Culkin, Elizabeth Rose" userId="S::erculkin@iu.edu::23046696-c057-4359-8fab-51af2898f67c" providerId="AD" clId="Web-{09B78218-418E-4C34-9DFE-3183C3F9F3FF}" dt="2020-10-30T19:20:51.294" v="451"/>
          <ac:spMkLst>
            <pc:docMk/>
            <pc:sldMk cId="1111123421" sldId="291"/>
            <ac:spMk id="4" creationId="{00F97A02-084E-41BC-B40A-22E63A92AF20}"/>
          </ac:spMkLst>
        </pc:spChg>
        <pc:spChg chg="add del mod">
          <ac:chgData name="Culkin, Elizabeth Rose" userId="S::erculkin@iu.edu::23046696-c057-4359-8fab-51af2898f67c" providerId="AD" clId="Web-{09B78218-418E-4C34-9DFE-3183C3F9F3FF}" dt="2020-10-30T19:20:19.231" v="447"/>
          <ac:spMkLst>
            <pc:docMk/>
            <pc:sldMk cId="1111123421" sldId="291"/>
            <ac:spMk id="7" creationId="{0AB3ECE9-18A5-4495-BF48-236D8F1E4E43}"/>
          </ac:spMkLst>
        </pc:spChg>
        <pc:spChg chg="del">
          <ac:chgData name="Culkin, Elizabeth Rose" userId="S::erculkin@iu.edu::23046696-c057-4359-8fab-51af2898f67c" providerId="AD" clId="Web-{09B78218-418E-4C34-9DFE-3183C3F9F3FF}" dt="2020-10-30T19:20:51.294" v="451"/>
          <ac:spMkLst>
            <pc:docMk/>
            <pc:sldMk cId="1111123421" sldId="291"/>
            <ac:spMk id="10" creationId="{46C2E80F-49A6-4372-B103-219D417A55ED}"/>
          </ac:spMkLst>
        </pc:spChg>
        <pc:spChg chg="add">
          <ac:chgData name="Culkin, Elizabeth Rose" userId="S::erculkin@iu.edu::23046696-c057-4359-8fab-51af2898f67c" providerId="AD" clId="Web-{09B78218-418E-4C34-9DFE-3183C3F9F3FF}" dt="2020-10-30T19:20:51.294" v="451"/>
          <ac:spMkLst>
            <pc:docMk/>
            <pc:sldMk cId="1111123421" sldId="291"/>
            <ac:spMk id="20" creationId="{46C2E80F-49A6-4372-B103-219D417A55ED}"/>
          </ac:spMkLst>
        </pc:spChg>
        <pc:grpChg chg="add del mod">
          <ac:chgData name="Culkin, Elizabeth Rose" userId="S::erculkin@iu.edu::23046696-c057-4359-8fab-51af2898f67c" providerId="AD" clId="Web-{09B78218-418E-4C34-9DFE-3183C3F9F3FF}" dt="2020-10-30T19:23:57.935" v="608"/>
          <ac:grpSpMkLst>
            <pc:docMk/>
            <pc:sldMk cId="1111123421" sldId="291"/>
            <ac:grpSpMk id="17" creationId="{ED7A31C3-BA1D-499B-8AE7-47D725D3773B}"/>
          </ac:grpSpMkLst>
        </pc:grpChg>
        <pc:grpChg chg="add del">
          <ac:chgData name="Culkin, Elizabeth Rose" userId="S::erculkin@iu.edu::23046696-c057-4359-8fab-51af2898f67c" providerId="AD" clId="Web-{09B78218-418E-4C34-9DFE-3183C3F9F3FF}" dt="2020-10-30T19:24:17.560" v="614"/>
          <ac:grpSpMkLst>
            <pc:docMk/>
            <pc:sldMk cId="1111123421" sldId="291"/>
            <ac:grpSpMk id="18" creationId="{2E681FE3-655C-4CC5-83C1-3CE361B6DC4E}"/>
          </ac:grpSpMkLst>
        </pc:grpChg>
        <pc:grpChg chg="add mod">
          <ac:chgData name="Culkin, Elizabeth Rose" userId="S::erculkin@iu.edu::23046696-c057-4359-8fab-51af2898f67c" providerId="AD" clId="Web-{09B78218-418E-4C34-9DFE-3183C3F9F3FF}" dt="2020-10-30T19:27:40.748" v="652" actId="14100"/>
          <ac:grpSpMkLst>
            <pc:docMk/>
            <pc:sldMk cId="1111123421" sldId="291"/>
            <ac:grpSpMk id="29" creationId="{C2093561-6D44-48BB-B3C3-A77C4AEC7219}"/>
          </ac:grpSpMkLst>
        </pc:grpChg>
        <pc:picChg chg="add del mod topLvl">
          <ac:chgData name="Culkin, Elizabeth Rose" userId="S::erculkin@iu.edu::23046696-c057-4359-8fab-51af2898f67c" providerId="AD" clId="Web-{09B78218-418E-4C34-9DFE-3183C3F9F3FF}" dt="2020-10-30T19:24:23.544" v="622"/>
          <ac:picMkLst>
            <pc:docMk/>
            <pc:sldMk cId="1111123421" sldId="291"/>
            <ac:picMk id="8" creationId="{555AB9A5-D0C3-401B-8F96-6CA35AAB8035}"/>
          </ac:picMkLst>
        </pc:picChg>
        <pc:picChg chg="add del mod ord topLvl">
          <ac:chgData name="Culkin, Elizabeth Rose" userId="S::erculkin@iu.edu::23046696-c057-4359-8fab-51af2898f67c" providerId="AD" clId="Web-{09B78218-418E-4C34-9DFE-3183C3F9F3FF}" dt="2020-10-30T19:24:23.544" v="620"/>
          <ac:picMkLst>
            <pc:docMk/>
            <pc:sldMk cId="1111123421" sldId="291"/>
            <ac:picMk id="9" creationId="{C03B583E-327D-4811-8FD9-97198FDDD178}"/>
          </ac:picMkLst>
        </pc:picChg>
        <pc:picChg chg="add del mod topLvl">
          <ac:chgData name="Culkin, Elizabeth Rose" userId="S::erculkin@iu.edu::23046696-c057-4359-8fab-51af2898f67c" providerId="AD" clId="Web-{09B78218-418E-4C34-9DFE-3183C3F9F3FF}" dt="2020-10-30T19:24:23.544" v="621"/>
          <ac:picMkLst>
            <pc:docMk/>
            <pc:sldMk cId="1111123421" sldId="291"/>
            <ac:picMk id="13" creationId="{8087B3A7-931A-4069-AE3F-116F713C8E06}"/>
          </ac:picMkLst>
        </pc:picChg>
        <pc:picChg chg="add del mod topLvl">
          <ac:chgData name="Culkin, Elizabeth Rose" userId="S::erculkin@iu.edu::23046696-c057-4359-8fab-51af2898f67c" providerId="AD" clId="Web-{09B78218-418E-4C34-9DFE-3183C3F9F3FF}" dt="2020-10-30T19:24:23.544" v="619"/>
          <ac:picMkLst>
            <pc:docMk/>
            <pc:sldMk cId="1111123421" sldId="291"/>
            <ac:picMk id="15" creationId="{A9A2B3DB-B8FF-47B3-82A8-1EE09B1F9469}"/>
          </ac:picMkLst>
        </pc:picChg>
        <pc:picChg chg="add mod">
          <ac:chgData name="Culkin, Elizabeth Rose" userId="S::erculkin@iu.edu::23046696-c057-4359-8fab-51af2898f67c" providerId="AD" clId="Web-{09B78218-418E-4C34-9DFE-3183C3F9F3FF}" dt="2020-10-30T19:27:03.983" v="649" actId="14100"/>
          <ac:picMkLst>
            <pc:docMk/>
            <pc:sldMk cId="1111123421" sldId="291"/>
            <ac:picMk id="19" creationId="{51843619-F867-42AF-B468-5F0671897D27}"/>
          </ac:picMkLst>
        </pc:picChg>
        <pc:picChg chg="add mod">
          <ac:chgData name="Culkin, Elizabeth Rose" userId="S::erculkin@iu.edu::23046696-c057-4359-8fab-51af2898f67c" providerId="AD" clId="Web-{09B78218-418E-4C34-9DFE-3183C3F9F3FF}" dt="2020-10-30T19:26:11.139" v="639"/>
          <ac:picMkLst>
            <pc:docMk/>
            <pc:sldMk cId="1111123421" sldId="291"/>
            <ac:picMk id="22" creationId="{EBD43E72-9B44-46DA-9C0C-AB18FE3F9E2E}"/>
          </ac:picMkLst>
        </pc:picChg>
        <pc:picChg chg="add mod">
          <ac:chgData name="Culkin, Elizabeth Rose" userId="S::erculkin@iu.edu::23046696-c057-4359-8fab-51af2898f67c" providerId="AD" clId="Web-{09B78218-418E-4C34-9DFE-3183C3F9F3FF}" dt="2020-10-30T19:26:30.545" v="644"/>
          <ac:picMkLst>
            <pc:docMk/>
            <pc:sldMk cId="1111123421" sldId="291"/>
            <ac:picMk id="24" creationId="{B68EE1D4-81D8-4E09-8D30-F7255DE37808}"/>
          </ac:picMkLst>
        </pc:picChg>
        <pc:picChg chg="add mod">
          <ac:chgData name="Culkin, Elizabeth Rose" userId="S::erculkin@iu.edu::23046696-c057-4359-8fab-51af2898f67c" providerId="AD" clId="Web-{09B78218-418E-4C34-9DFE-3183C3F9F3FF}" dt="2020-10-30T19:28:40.452" v="653" actId="14100"/>
          <ac:picMkLst>
            <pc:docMk/>
            <pc:sldMk cId="1111123421" sldId="291"/>
            <ac:picMk id="26" creationId="{40448EB4-69C2-4266-A079-6A34BD5585D9}"/>
          </ac:picMkLst>
        </pc:picChg>
        <pc:picChg chg="del">
          <ac:chgData name="Culkin, Elizabeth Rose" userId="S::erculkin@iu.edu::23046696-c057-4359-8fab-51af2898f67c" providerId="AD" clId="Web-{09B78218-418E-4C34-9DFE-3183C3F9F3FF}" dt="2020-10-30T19:19:45.949" v="440"/>
          <ac:picMkLst>
            <pc:docMk/>
            <pc:sldMk cId="1111123421" sldId="291"/>
            <ac:picMk id="27" creationId="{20722A32-6D4D-4914-B16D-10037EC62509}"/>
          </ac:picMkLst>
        </pc:picChg>
      </pc:sldChg>
      <pc:sldChg chg="add del replId">
        <pc:chgData name="Culkin, Elizabeth Rose" userId="S::erculkin@iu.edu::23046696-c057-4359-8fab-51af2898f67c" providerId="AD" clId="Web-{09B78218-418E-4C34-9DFE-3183C3F9F3FF}" dt="2020-10-30T19:13:56.369" v="311"/>
        <pc:sldMkLst>
          <pc:docMk/>
          <pc:sldMk cId="2248679563" sldId="291"/>
        </pc:sldMkLst>
      </pc:sldChg>
      <pc:sldChg chg="addSp delSp modSp add del ord replId">
        <pc:chgData name="Culkin, Elizabeth Rose" userId="S::erculkin@iu.edu::23046696-c057-4359-8fab-51af2898f67c" providerId="AD" clId="Web-{09B78218-418E-4C34-9DFE-3183C3F9F3FF}" dt="2020-10-30T19:16:17.605" v="335"/>
        <pc:sldMkLst>
          <pc:docMk/>
          <pc:sldMk cId="3570224622" sldId="291"/>
        </pc:sldMkLst>
        <pc:spChg chg="mod">
          <ac:chgData name="Culkin, Elizabeth Rose" userId="S::erculkin@iu.edu::23046696-c057-4359-8fab-51af2898f67c" providerId="AD" clId="Web-{09B78218-418E-4C34-9DFE-3183C3F9F3FF}" dt="2020-10-30T19:15:39.527" v="326" actId="20577"/>
          <ac:spMkLst>
            <pc:docMk/>
            <pc:sldMk cId="3570224622" sldId="291"/>
            <ac:spMk id="2" creationId="{1ACB9CD4-9F41-42F8-A03A-743BF67598D2}"/>
          </ac:spMkLst>
        </pc:spChg>
        <pc:spChg chg="add mod">
          <ac:chgData name="Culkin, Elizabeth Rose" userId="S::erculkin@iu.edu::23046696-c057-4359-8fab-51af2898f67c" providerId="AD" clId="Web-{09B78218-418E-4C34-9DFE-3183C3F9F3FF}" dt="2020-10-30T19:15:50.808" v="330" actId="20577"/>
          <ac:spMkLst>
            <pc:docMk/>
            <pc:sldMk cId="3570224622" sldId="291"/>
            <ac:spMk id="5" creationId="{4D17F2FB-CF99-4EF7-854C-1EA2A62735BD}"/>
          </ac:spMkLst>
        </pc:spChg>
        <pc:picChg chg="del">
          <ac:chgData name="Culkin, Elizabeth Rose" userId="S::erculkin@iu.edu::23046696-c057-4359-8fab-51af2898f67c" providerId="AD" clId="Web-{09B78218-418E-4C34-9DFE-3183C3F9F3FF}" dt="2020-10-30T19:15:40.980" v="329"/>
          <ac:picMkLst>
            <pc:docMk/>
            <pc:sldMk cId="3570224622" sldId="291"/>
            <ac:picMk id="27" creationId="{20722A32-6D4D-4914-B16D-10037EC62509}"/>
          </ac:picMkLst>
        </pc:picChg>
      </pc:sldChg>
      <pc:sldChg chg="modSp add replId">
        <pc:chgData name="Culkin, Elizabeth Rose" userId="S::erculkin@iu.edu::23046696-c057-4359-8fab-51af2898f67c" providerId="AD" clId="Web-{09B78218-418E-4C34-9DFE-3183C3F9F3FF}" dt="2020-10-30T19:31:12.015" v="683" actId="20577"/>
        <pc:sldMkLst>
          <pc:docMk/>
          <pc:sldMk cId="2866396626" sldId="292"/>
        </pc:sldMkLst>
        <pc:spChg chg="mod">
          <ac:chgData name="Culkin, Elizabeth Rose" userId="S::erculkin@iu.edu::23046696-c057-4359-8fab-51af2898f67c" providerId="AD" clId="Web-{09B78218-418E-4C34-9DFE-3183C3F9F3FF}" dt="2020-10-30T19:31:03.702" v="671" actId="20577"/>
          <ac:spMkLst>
            <pc:docMk/>
            <pc:sldMk cId="2866396626" sldId="292"/>
            <ac:spMk id="2" creationId="{1ACB9CD4-9F41-42F8-A03A-743BF67598D2}"/>
          </ac:spMkLst>
        </pc:spChg>
        <pc:spChg chg="mod">
          <ac:chgData name="Culkin, Elizabeth Rose" userId="S::erculkin@iu.edu::23046696-c057-4359-8fab-51af2898f67c" providerId="AD" clId="Web-{09B78218-418E-4C34-9DFE-3183C3F9F3FF}" dt="2020-10-30T19:31:12.015" v="683" actId="20577"/>
          <ac:spMkLst>
            <pc:docMk/>
            <pc:sldMk cId="2866396626" sldId="292"/>
            <ac:spMk id="7" creationId="{8AEF3D0E-8942-41B5-944E-7194F6B801CB}"/>
          </ac:spMkLst>
        </pc:spChg>
      </pc:sldChg>
      <pc:sldChg chg="add del replId">
        <pc:chgData name="Culkin, Elizabeth Rose" userId="S::erculkin@iu.edu::23046696-c057-4359-8fab-51af2898f67c" providerId="AD" clId="Web-{09B78218-418E-4C34-9DFE-3183C3F9F3FF}" dt="2020-10-30T19:20:08.246" v="445"/>
        <pc:sldMkLst>
          <pc:docMk/>
          <pc:sldMk cId="3444508703" sldId="292"/>
        </pc:sldMkLst>
      </pc:sldChg>
      <pc:sldChg chg="add del replId">
        <pc:chgData name="Culkin, Elizabeth Rose" userId="S::erculkin@iu.edu::23046696-c057-4359-8fab-51af2898f67c" providerId="AD" clId="Web-{09B78218-418E-4C34-9DFE-3183C3F9F3FF}" dt="2020-10-30T19:20:00.496" v="443"/>
        <pc:sldMkLst>
          <pc:docMk/>
          <pc:sldMk cId="4114324563" sldId="292"/>
        </pc:sldMkLst>
      </pc:sldChg>
      <pc:sldChg chg="addSp delSp modSp add replId">
        <pc:chgData name="Culkin, Elizabeth Rose" userId="S::erculkin@iu.edu::23046696-c057-4359-8fab-51af2898f67c" providerId="AD" clId="Web-{09B78218-418E-4C34-9DFE-3183C3F9F3FF}" dt="2020-10-30T19:33:47.765" v="704" actId="1076"/>
        <pc:sldMkLst>
          <pc:docMk/>
          <pc:sldMk cId="3099348098" sldId="293"/>
        </pc:sldMkLst>
        <pc:spChg chg="mod">
          <ac:chgData name="Culkin, Elizabeth Rose" userId="S::erculkin@iu.edu::23046696-c057-4359-8fab-51af2898f67c" providerId="AD" clId="Web-{09B78218-418E-4C34-9DFE-3183C3F9F3FF}" dt="2020-10-30T19:33:10.718" v="697" actId="20577"/>
          <ac:spMkLst>
            <pc:docMk/>
            <pc:sldMk cId="3099348098" sldId="293"/>
            <ac:spMk id="2" creationId="{1ACB9CD4-9F41-42F8-A03A-743BF67598D2}"/>
          </ac:spMkLst>
        </pc:spChg>
        <pc:spChg chg="add del mod">
          <ac:chgData name="Culkin, Elizabeth Rose" userId="S::erculkin@iu.edu::23046696-c057-4359-8fab-51af2898f67c" providerId="AD" clId="Web-{09B78218-418E-4C34-9DFE-3183C3F9F3FF}" dt="2020-10-30T19:33:29.219" v="701"/>
          <ac:spMkLst>
            <pc:docMk/>
            <pc:sldMk cId="3099348098" sldId="293"/>
            <ac:spMk id="5" creationId="{CFAE7946-C608-451E-B33F-826999FF95A4}"/>
          </ac:spMkLst>
        </pc:spChg>
        <pc:spChg chg="del">
          <ac:chgData name="Culkin, Elizabeth Rose" userId="S::erculkin@iu.edu::23046696-c057-4359-8fab-51af2898f67c" providerId="AD" clId="Web-{09B78218-418E-4C34-9DFE-3183C3F9F3FF}" dt="2020-10-30T19:33:21.562" v="698"/>
          <ac:spMkLst>
            <pc:docMk/>
            <pc:sldMk cId="3099348098" sldId="293"/>
            <ac:spMk id="7" creationId="{8AEF3D0E-8942-41B5-944E-7194F6B801CB}"/>
          </ac:spMkLst>
        </pc:spChg>
        <pc:graphicFrameChg chg="add mod">
          <ac:chgData name="Culkin, Elizabeth Rose" userId="S::erculkin@iu.edu::23046696-c057-4359-8fab-51af2898f67c" providerId="AD" clId="Web-{09B78218-418E-4C34-9DFE-3183C3F9F3FF}" dt="2020-10-30T19:33:47.765" v="704" actId="1076"/>
          <ac:graphicFrameMkLst>
            <pc:docMk/>
            <pc:sldMk cId="3099348098" sldId="293"/>
            <ac:graphicFrameMk id="6" creationId="{B4D72F0B-7666-4857-8D98-B39E9923C39A}"/>
          </ac:graphicFrameMkLst>
        </pc:graphicFrameChg>
      </pc:sldChg>
      <pc:sldChg chg="addSp delSp modSp add replId">
        <pc:chgData name="Culkin, Elizabeth Rose" userId="S::erculkin@iu.edu::23046696-c057-4359-8fab-51af2898f67c" providerId="AD" clId="Web-{09B78218-418E-4C34-9DFE-3183C3F9F3FF}" dt="2020-10-30T19:40:02.423" v="903" actId="1076"/>
        <pc:sldMkLst>
          <pc:docMk/>
          <pc:sldMk cId="557453738" sldId="294"/>
        </pc:sldMkLst>
        <pc:spChg chg="mod">
          <ac:chgData name="Culkin, Elizabeth Rose" userId="S::erculkin@iu.edu::23046696-c057-4359-8fab-51af2898f67c" providerId="AD" clId="Web-{09B78218-418E-4C34-9DFE-3183C3F9F3FF}" dt="2020-10-30T19:39:11.657" v="890" actId="20577"/>
          <ac:spMkLst>
            <pc:docMk/>
            <pc:sldMk cId="557453738" sldId="294"/>
            <ac:spMk id="2" creationId="{1ACB9CD4-9F41-42F8-A03A-743BF67598D2}"/>
          </ac:spMkLst>
        </pc:spChg>
        <pc:spChg chg="add del mod">
          <ac:chgData name="Culkin, Elizabeth Rose" userId="S::erculkin@iu.edu::23046696-c057-4359-8fab-51af2898f67c" providerId="AD" clId="Web-{09B78218-418E-4C34-9DFE-3183C3F9F3FF}" dt="2020-10-30T19:39:27.658" v="897"/>
          <ac:spMkLst>
            <pc:docMk/>
            <pc:sldMk cId="557453738" sldId="294"/>
            <ac:spMk id="25" creationId="{9BC92037-4C73-4583-BA35-758E72C1F803}"/>
          </ac:spMkLst>
        </pc:spChg>
        <pc:graphicFrameChg chg="del">
          <ac:chgData name="Culkin, Elizabeth Rose" userId="S::erculkin@iu.edu::23046696-c057-4359-8fab-51af2898f67c" providerId="AD" clId="Web-{09B78218-418E-4C34-9DFE-3183C3F9F3FF}" dt="2020-10-30T19:39:19.204" v="893"/>
          <ac:graphicFrameMkLst>
            <pc:docMk/>
            <pc:sldMk cId="557453738" sldId="294"/>
            <ac:graphicFrameMk id="6" creationId="{45FD6A0A-3D42-44B4-A6F7-1721892D6F90}"/>
          </ac:graphicFrameMkLst>
        </pc:graphicFrameChg>
        <pc:graphicFrameChg chg="add mod">
          <ac:chgData name="Culkin, Elizabeth Rose" userId="S::erculkin@iu.edu::23046696-c057-4359-8fab-51af2898f67c" providerId="AD" clId="Web-{09B78218-418E-4C34-9DFE-3183C3F9F3FF}" dt="2020-10-30T19:40:02.423" v="903" actId="1076"/>
          <ac:graphicFrameMkLst>
            <pc:docMk/>
            <pc:sldMk cId="557453738" sldId="294"/>
            <ac:graphicFrameMk id="27" creationId="{0EE80314-39DA-40BD-8618-810E41F3168F}"/>
          </ac:graphicFrameMkLst>
        </pc:graphicFrameChg>
      </pc:sldChg>
      <pc:sldChg chg="add del replId">
        <pc:chgData name="Culkin, Elizabeth Rose" userId="S::erculkin@iu.edu::23046696-c057-4359-8fab-51af2898f67c" providerId="AD" clId="Web-{09B78218-418E-4C34-9DFE-3183C3F9F3FF}" dt="2020-10-30T19:40:59.345" v="906"/>
        <pc:sldMkLst>
          <pc:docMk/>
          <pc:sldMk cId="2516696875" sldId="295"/>
        </pc:sldMkLst>
      </pc:sldChg>
      <pc:sldChg chg="modSp add replId">
        <pc:chgData name="Culkin, Elizabeth Rose" userId="S::erculkin@iu.edu::23046696-c057-4359-8fab-51af2898f67c" providerId="AD" clId="Web-{09B78218-418E-4C34-9DFE-3183C3F9F3FF}" dt="2020-10-30T19:42:01.830" v="965" actId="20577"/>
        <pc:sldMkLst>
          <pc:docMk/>
          <pc:sldMk cId="3477421858" sldId="295"/>
        </pc:sldMkLst>
        <pc:spChg chg="mod">
          <ac:chgData name="Culkin, Elizabeth Rose" userId="S::erculkin@iu.edu::23046696-c057-4359-8fab-51af2898f67c" providerId="AD" clId="Web-{09B78218-418E-4C34-9DFE-3183C3F9F3FF}" dt="2020-10-30T19:42:01.830" v="965" actId="20577"/>
          <ac:spMkLst>
            <pc:docMk/>
            <pc:sldMk cId="3477421858" sldId="295"/>
            <ac:spMk id="4" creationId="{9256CDA4-CDF4-4B7C-8901-586F14DABF94}"/>
          </ac:spMkLst>
        </pc:spChg>
      </pc:sldChg>
      <pc:sldMasterChg chg="mod modSldLayout">
        <pc:chgData name="Culkin, Elizabeth Rose" userId="S::erculkin@iu.edu::23046696-c057-4359-8fab-51af2898f67c" providerId="AD" clId="Web-{09B78218-418E-4C34-9DFE-3183C3F9F3FF}" dt="2020-10-30T18:49:04.394" v="12"/>
        <pc:sldMasterMkLst>
          <pc:docMk/>
          <pc:sldMasterMk cId="2460954070" sldId="2147483660"/>
        </pc:sldMasterMkLst>
        <pc:sldLayoutChg chg="mod">
          <pc:chgData name="Culkin, Elizabeth Rose" userId="S::erculkin@iu.edu::23046696-c057-4359-8fab-51af2898f67c" providerId="AD" clId="Web-{09B78218-418E-4C34-9DFE-3183C3F9F3FF}" dt="2020-10-30T18:49:04.394" v="12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Culkin, Elizabeth Rose" userId="S::erculkin@iu.edu::23046696-c057-4359-8fab-51af2898f67c" providerId="AD" clId="Web-{09B78218-418E-4C34-9DFE-3183C3F9F3FF}" dt="2020-10-30T18:49:04.394" v="12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Culkin, Elizabeth Rose" userId="S::erculkin@iu.edu::23046696-c057-4359-8fab-51af2898f67c" providerId="AD" clId="Web-{09B78218-418E-4C34-9DFE-3183C3F9F3FF}" dt="2020-10-30T18:49:04.394" v="12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Culkin, Elizabeth Rose" userId="S::erculkin@iu.edu::23046696-c057-4359-8fab-51af2898f67c" providerId="AD" clId="Web-{09B78218-418E-4C34-9DFE-3183C3F9F3FF}" dt="2020-10-30T18:49:04.394" v="12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Culkin, Elizabeth Rose" userId="S::erculkin@iu.edu::23046696-c057-4359-8fab-51af2898f67c" providerId="AD" clId="Web-{09B78218-418E-4C34-9DFE-3183C3F9F3FF}" dt="2020-10-30T18:49:04.394" v="12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Culkin, Elizabeth Rose" userId="S::erculkin@iu.edu::23046696-c057-4359-8fab-51af2898f67c" providerId="AD" clId="Web-{09B78218-418E-4C34-9DFE-3183C3F9F3FF}" dt="2020-10-30T18:49:04.394" v="12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Culkin, Elizabeth Rose" userId="S::erculkin@iu.edu::23046696-c057-4359-8fab-51af2898f67c" providerId="AD" clId="Web-{09B78218-418E-4C34-9DFE-3183C3F9F3FF}" dt="2020-10-30T18:49:04.394" v="12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Culkin, Elizabeth Rose" userId="S::erculkin@iu.edu::23046696-c057-4359-8fab-51af2898f67c" providerId="AD" clId="Web-{09B78218-418E-4C34-9DFE-3183C3F9F3FF}" dt="2020-10-30T18:49:04.394" v="12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Culkin, Elizabeth Rose" userId="S::erculkin@iu.edu::23046696-c057-4359-8fab-51af2898f67c" providerId="AD" clId="Web-{09B78218-418E-4C34-9DFE-3183C3F9F3FF}" dt="2020-10-30T18:49:04.394" v="12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Culkin, Elizabeth Rose" userId="S::erculkin@iu.edu::23046696-c057-4359-8fab-51af2898f67c" providerId="AD" clId="Web-{09B78218-418E-4C34-9DFE-3183C3F9F3FF}" dt="2020-10-30T18:49:04.394" v="12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Culkin, Elizabeth Rose" userId="S::erculkin@iu.edu::23046696-c057-4359-8fab-51af2898f67c" providerId="AD" clId="Web-{09B78218-418E-4C34-9DFE-3183C3F9F3FF}" dt="2020-10-30T18:49:04.394" v="12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Culkin, Elizabeth Rose" userId="S::erculkin@iu.edu::23046696-c057-4359-8fab-51af2898f67c" providerId="AD" clId="Web-{EE1E2FDD-0A38-4520-A839-1FC0930A198D}"/>
    <pc:docChg chg="modSld">
      <pc:chgData name="Culkin, Elizabeth Rose" userId="S::erculkin@iu.edu::23046696-c057-4359-8fab-51af2898f67c" providerId="AD" clId="Web-{EE1E2FDD-0A38-4520-A839-1FC0930A198D}" dt="2020-10-30T21:18:42.694" v="80" actId="1076"/>
      <pc:docMkLst>
        <pc:docMk/>
      </pc:docMkLst>
      <pc:sldChg chg="modSp">
        <pc:chgData name="Culkin, Elizabeth Rose" userId="S::erculkin@iu.edu::23046696-c057-4359-8fab-51af2898f67c" providerId="AD" clId="Web-{EE1E2FDD-0A38-4520-A839-1FC0930A198D}" dt="2020-10-30T21:18:42.694" v="80" actId="1076"/>
        <pc:sldMkLst>
          <pc:docMk/>
          <pc:sldMk cId="2866396626" sldId="292"/>
        </pc:sldMkLst>
        <pc:spChg chg="mod">
          <ac:chgData name="Culkin, Elizabeth Rose" userId="S::erculkin@iu.edu::23046696-c057-4359-8fab-51af2898f67c" providerId="AD" clId="Web-{EE1E2FDD-0A38-4520-A839-1FC0930A198D}" dt="2020-10-30T21:18:42.694" v="80" actId="1076"/>
          <ac:spMkLst>
            <pc:docMk/>
            <pc:sldMk cId="2866396626" sldId="292"/>
            <ac:spMk id="7" creationId="{8AEF3D0E-8942-41B5-944E-7194F6B801C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91D12E-C526-4383-AE04-A4E1894305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A2D8DA-F9F9-46CB-8B3F-3AB213E34A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Department would like an online system that tracks its members and their contact information</a:t>
          </a:r>
        </a:p>
      </dgm:t>
    </dgm:pt>
    <dgm:pt modelId="{03BB6213-A1CC-423A-B72B-80E45F7EE206}" type="parTrans" cxnId="{4157D04F-4EC3-4052-A0CE-07D76A1F8C59}">
      <dgm:prSet/>
      <dgm:spPr/>
      <dgm:t>
        <a:bodyPr/>
        <a:lstStyle/>
        <a:p>
          <a:endParaRPr lang="en-US"/>
        </a:p>
      </dgm:t>
    </dgm:pt>
    <dgm:pt modelId="{AC45A6DE-AD6E-4D4D-84F1-137FE44B53B0}" type="sibTrans" cxnId="{4157D04F-4EC3-4052-A0CE-07D76A1F8C59}">
      <dgm:prSet/>
      <dgm:spPr/>
      <dgm:t>
        <a:bodyPr/>
        <a:lstStyle/>
        <a:p>
          <a:endParaRPr lang="en-US"/>
        </a:p>
      </dgm:t>
    </dgm:pt>
    <dgm:pt modelId="{C8980370-0518-4312-AB83-76B88E3323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300" kern="1200"/>
            <a:t>Need to track the certifications and certification </a:t>
          </a:r>
          <a:r>
            <a:rPr lang="en-US" sz="23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status (current/expired) </a:t>
          </a:r>
          <a:r>
            <a:rPr lang="en-US" sz="2300" kern="1200"/>
            <a:t>of each of the volunteers</a:t>
          </a:r>
        </a:p>
      </dgm:t>
    </dgm:pt>
    <dgm:pt modelId="{B9D83924-6804-45E3-8C27-B0D53E0DEF99}" type="parTrans" cxnId="{841D68D4-E019-4FAC-8CCE-4F1DE1069725}">
      <dgm:prSet/>
      <dgm:spPr/>
      <dgm:t>
        <a:bodyPr/>
        <a:lstStyle/>
        <a:p>
          <a:endParaRPr lang="en-US"/>
        </a:p>
      </dgm:t>
    </dgm:pt>
    <dgm:pt modelId="{9EA1A8BF-4144-4533-B6A1-2F13DA959214}" type="sibTrans" cxnId="{841D68D4-E019-4FAC-8CCE-4F1DE1069725}">
      <dgm:prSet/>
      <dgm:spPr/>
      <dgm:t>
        <a:bodyPr/>
        <a:lstStyle/>
        <a:p>
          <a:endParaRPr lang="en-US"/>
        </a:p>
      </dgm:t>
    </dgm:pt>
    <dgm:pt modelId="{053503FD-E0AC-4297-AFBC-3A97A9E146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personnel and resources are limited – best option would be cloud deployment</a:t>
          </a:r>
        </a:p>
      </dgm:t>
    </dgm:pt>
    <dgm:pt modelId="{11EFCBCE-5BE2-4BEA-AA96-79EA52CA0231}" type="parTrans" cxnId="{76B0B95F-427B-4913-8A61-BA1EBB345330}">
      <dgm:prSet/>
      <dgm:spPr/>
      <dgm:t>
        <a:bodyPr/>
        <a:lstStyle/>
        <a:p>
          <a:endParaRPr lang="en-US"/>
        </a:p>
      </dgm:t>
    </dgm:pt>
    <dgm:pt modelId="{37ADBAF4-B121-44EE-947B-8167E6655642}" type="sibTrans" cxnId="{76B0B95F-427B-4913-8A61-BA1EBB345330}">
      <dgm:prSet/>
      <dgm:spPr/>
      <dgm:t>
        <a:bodyPr/>
        <a:lstStyle/>
        <a:p>
          <a:endParaRPr lang="en-US"/>
        </a:p>
      </dgm:t>
    </dgm:pt>
    <dgm:pt modelId="{9C5CF4A4-3155-4567-B47D-69FEAB03C419}" type="pres">
      <dgm:prSet presAssocID="{2991D12E-C526-4383-AE04-A4E18943051B}" presName="root" presStyleCnt="0">
        <dgm:presLayoutVars>
          <dgm:dir/>
          <dgm:resizeHandles val="exact"/>
        </dgm:presLayoutVars>
      </dgm:prSet>
      <dgm:spPr/>
    </dgm:pt>
    <dgm:pt modelId="{99886733-1E28-483C-B83A-DD15D20591A8}" type="pres">
      <dgm:prSet presAssocID="{24A2D8DA-F9F9-46CB-8B3F-3AB213E34AAF}" presName="compNode" presStyleCnt="0"/>
      <dgm:spPr/>
    </dgm:pt>
    <dgm:pt modelId="{2AA909A9-93F1-46D1-A7FE-4292A39F1F36}" type="pres">
      <dgm:prSet presAssocID="{24A2D8DA-F9F9-46CB-8B3F-3AB213E34AAF}" presName="bgRect" presStyleLbl="bgShp" presStyleIdx="0" presStyleCnt="3"/>
      <dgm:spPr/>
    </dgm:pt>
    <dgm:pt modelId="{C02E1318-1E07-426A-8DF1-279C09FB2E3C}" type="pres">
      <dgm:prSet presAssocID="{24A2D8DA-F9F9-46CB-8B3F-3AB213E34AA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328CC3D-B5BB-41D4-BBF5-55170AF6986B}" type="pres">
      <dgm:prSet presAssocID="{24A2D8DA-F9F9-46CB-8B3F-3AB213E34AAF}" presName="spaceRect" presStyleCnt="0"/>
      <dgm:spPr/>
    </dgm:pt>
    <dgm:pt modelId="{5C56A78F-13EA-495E-9351-D36F8C97517C}" type="pres">
      <dgm:prSet presAssocID="{24A2D8DA-F9F9-46CB-8B3F-3AB213E34AAF}" presName="parTx" presStyleLbl="revTx" presStyleIdx="0" presStyleCnt="3">
        <dgm:presLayoutVars>
          <dgm:chMax val="0"/>
          <dgm:chPref val="0"/>
        </dgm:presLayoutVars>
      </dgm:prSet>
      <dgm:spPr/>
    </dgm:pt>
    <dgm:pt modelId="{2D011453-9584-40F0-97B7-F31D5CD84BF5}" type="pres">
      <dgm:prSet presAssocID="{AC45A6DE-AD6E-4D4D-84F1-137FE44B53B0}" presName="sibTrans" presStyleCnt="0"/>
      <dgm:spPr/>
    </dgm:pt>
    <dgm:pt modelId="{97F2FB68-09E2-4994-8BC7-19B7E27246C8}" type="pres">
      <dgm:prSet presAssocID="{C8980370-0518-4312-AB83-76B88E33231A}" presName="compNode" presStyleCnt="0"/>
      <dgm:spPr/>
    </dgm:pt>
    <dgm:pt modelId="{86E27CFD-677B-49FE-90D1-D6D18582E68C}" type="pres">
      <dgm:prSet presAssocID="{C8980370-0518-4312-AB83-76B88E33231A}" presName="bgRect" presStyleLbl="bgShp" presStyleIdx="1" presStyleCnt="3"/>
      <dgm:spPr/>
    </dgm:pt>
    <dgm:pt modelId="{93C9CE51-DC07-4017-B7B1-3B0DB755F7A7}" type="pres">
      <dgm:prSet presAssocID="{C8980370-0518-4312-AB83-76B88E3323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664BE25C-602B-4C43-BE57-C63C53EA0CEF}" type="pres">
      <dgm:prSet presAssocID="{C8980370-0518-4312-AB83-76B88E33231A}" presName="spaceRect" presStyleCnt="0"/>
      <dgm:spPr/>
    </dgm:pt>
    <dgm:pt modelId="{13AC9DED-D052-4090-A03D-27036B8C6744}" type="pres">
      <dgm:prSet presAssocID="{C8980370-0518-4312-AB83-76B88E33231A}" presName="parTx" presStyleLbl="revTx" presStyleIdx="1" presStyleCnt="3">
        <dgm:presLayoutVars>
          <dgm:chMax val="0"/>
          <dgm:chPref val="0"/>
        </dgm:presLayoutVars>
      </dgm:prSet>
      <dgm:spPr/>
    </dgm:pt>
    <dgm:pt modelId="{C5326344-F4B2-4003-8C65-3247ACE9C8CF}" type="pres">
      <dgm:prSet presAssocID="{9EA1A8BF-4144-4533-B6A1-2F13DA959214}" presName="sibTrans" presStyleCnt="0"/>
      <dgm:spPr/>
    </dgm:pt>
    <dgm:pt modelId="{8487B0E9-4705-4812-A48B-2FF2A52F94C7}" type="pres">
      <dgm:prSet presAssocID="{053503FD-E0AC-4297-AFBC-3A97A9E14612}" presName="compNode" presStyleCnt="0"/>
      <dgm:spPr/>
    </dgm:pt>
    <dgm:pt modelId="{92D0EEF2-D882-4EF5-928A-BA5D2A1F4D08}" type="pres">
      <dgm:prSet presAssocID="{053503FD-E0AC-4297-AFBC-3A97A9E14612}" presName="bgRect" presStyleLbl="bgShp" presStyleIdx="2" presStyleCnt="3"/>
      <dgm:spPr/>
    </dgm:pt>
    <dgm:pt modelId="{BB375E9A-7090-4432-B01E-A153E49EE3EE}" type="pres">
      <dgm:prSet presAssocID="{053503FD-E0AC-4297-AFBC-3A97A9E146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9BFD6D9-24EB-4543-A542-22E1D7E35684}" type="pres">
      <dgm:prSet presAssocID="{053503FD-E0AC-4297-AFBC-3A97A9E14612}" presName="spaceRect" presStyleCnt="0"/>
      <dgm:spPr/>
    </dgm:pt>
    <dgm:pt modelId="{F468A5EF-55B7-47E8-90F8-F26DCD0B5759}" type="pres">
      <dgm:prSet presAssocID="{053503FD-E0AC-4297-AFBC-3A97A9E1461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6B0B95F-427B-4913-8A61-BA1EBB345330}" srcId="{2991D12E-C526-4383-AE04-A4E18943051B}" destId="{053503FD-E0AC-4297-AFBC-3A97A9E14612}" srcOrd="2" destOrd="0" parTransId="{11EFCBCE-5BE2-4BEA-AA96-79EA52CA0231}" sibTransId="{37ADBAF4-B121-44EE-947B-8167E6655642}"/>
    <dgm:cxn modelId="{4157D04F-4EC3-4052-A0CE-07D76A1F8C59}" srcId="{2991D12E-C526-4383-AE04-A4E18943051B}" destId="{24A2D8DA-F9F9-46CB-8B3F-3AB213E34AAF}" srcOrd="0" destOrd="0" parTransId="{03BB6213-A1CC-423A-B72B-80E45F7EE206}" sibTransId="{AC45A6DE-AD6E-4D4D-84F1-137FE44B53B0}"/>
    <dgm:cxn modelId="{5BBE69A3-3B23-41B2-AC5A-6FAF662E54B7}" type="presOf" srcId="{24A2D8DA-F9F9-46CB-8B3F-3AB213E34AAF}" destId="{5C56A78F-13EA-495E-9351-D36F8C97517C}" srcOrd="0" destOrd="0" presId="urn:microsoft.com/office/officeart/2018/2/layout/IconVerticalSolidList"/>
    <dgm:cxn modelId="{E3B60CBE-2DB4-4828-9B28-4626BA38B77C}" type="presOf" srcId="{C8980370-0518-4312-AB83-76B88E33231A}" destId="{13AC9DED-D052-4090-A03D-27036B8C6744}" srcOrd="0" destOrd="0" presId="urn:microsoft.com/office/officeart/2018/2/layout/IconVerticalSolidList"/>
    <dgm:cxn modelId="{841D68D4-E019-4FAC-8CCE-4F1DE1069725}" srcId="{2991D12E-C526-4383-AE04-A4E18943051B}" destId="{C8980370-0518-4312-AB83-76B88E33231A}" srcOrd="1" destOrd="0" parTransId="{B9D83924-6804-45E3-8C27-B0D53E0DEF99}" sibTransId="{9EA1A8BF-4144-4533-B6A1-2F13DA959214}"/>
    <dgm:cxn modelId="{8D8658D8-7933-40E0-B284-891927ADF2A2}" type="presOf" srcId="{2991D12E-C526-4383-AE04-A4E18943051B}" destId="{9C5CF4A4-3155-4567-B47D-69FEAB03C419}" srcOrd="0" destOrd="0" presId="urn:microsoft.com/office/officeart/2018/2/layout/IconVerticalSolidList"/>
    <dgm:cxn modelId="{DEB540F1-4381-4D7A-A9F0-C7F51E910E72}" type="presOf" srcId="{053503FD-E0AC-4297-AFBC-3A97A9E14612}" destId="{F468A5EF-55B7-47E8-90F8-F26DCD0B5759}" srcOrd="0" destOrd="0" presId="urn:microsoft.com/office/officeart/2018/2/layout/IconVerticalSolidList"/>
    <dgm:cxn modelId="{C8D1F21E-DD01-42DD-98D8-CDA7E6F23857}" type="presParOf" srcId="{9C5CF4A4-3155-4567-B47D-69FEAB03C419}" destId="{99886733-1E28-483C-B83A-DD15D20591A8}" srcOrd="0" destOrd="0" presId="urn:microsoft.com/office/officeart/2018/2/layout/IconVerticalSolidList"/>
    <dgm:cxn modelId="{9C2BBE58-3A39-49C8-B8DD-B27076B7EAE2}" type="presParOf" srcId="{99886733-1E28-483C-B83A-DD15D20591A8}" destId="{2AA909A9-93F1-46D1-A7FE-4292A39F1F36}" srcOrd="0" destOrd="0" presId="urn:microsoft.com/office/officeart/2018/2/layout/IconVerticalSolidList"/>
    <dgm:cxn modelId="{8F39A715-D001-4489-B500-D0DF64B98339}" type="presParOf" srcId="{99886733-1E28-483C-B83A-DD15D20591A8}" destId="{C02E1318-1E07-426A-8DF1-279C09FB2E3C}" srcOrd="1" destOrd="0" presId="urn:microsoft.com/office/officeart/2018/2/layout/IconVerticalSolidList"/>
    <dgm:cxn modelId="{1803DF54-5977-4911-A1B6-BD1045622C55}" type="presParOf" srcId="{99886733-1E28-483C-B83A-DD15D20591A8}" destId="{0328CC3D-B5BB-41D4-BBF5-55170AF6986B}" srcOrd="2" destOrd="0" presId="urn:microsoft.com/office/officeart/2018/2/layout/IconVerticalSolidList"/>
    <dgm:cxn modelId="{86BE657C-69F9-46E0-8258-42ABD497FAD5}" type="presParOf" srcId="{99886733-1E28-483C-B83A-DD15D20591A8}" destId="{5C56A78F-13EA-495E-9351-D36F8C97517C}" srcOrd="3" destOrd="0" presId="urn:microsoft.com/office/officeart/2018/2/layout/IconVerticalSolidList"/>
    <dgm:cxn modelId="{208CA73F-C1F3-4926-9F8C-CEB9DF6BB744}" type="presParOf" srcId="{9C5CF4A4-3155-4567-B47D-69FEAB03C419}" destId="{2D011453-9584-40F0-97B7-F31D5CD84BF5}" srcOrd="1" destOrd="0" presId="urn:microsoft.com/office/officeart/2018/2/layout/IconVerticalSolidList"/>
    <dgm:cxn modelId="{071B6E65-AAEB-4AA8-B8B9-72BAF5201B0B}" type="presParOf" srcId="{9C5CF4A4-3155-4567-B47D-69FEAB03C419}" destId="{97F2FB68-09E2-4994-8BC7-19B7E27246C8}" srcOrd="2" destOrd="0" presId="urn:microsoft.com/office/officeart/2018/2/layout/IconVerticalSolidList"/>
    <dgm:cxn modelId="{F3E328D4-C770-4778-89F1-6206258422DE}" type="presParOf" srcId="{97F2FB68-09E2-4994-8BC7-19B7E27246C8}" destId="{86E27CFD-677B-49FE-90D1-D6D18582E68C}" srcOrd="0" destOrd="0" presId="urn:microsoft.com/office/officeart/2018/2/layout/IconVerticalSolidList"/>
    <dgm:cxn modelId="{BFD2568E-27E6-42FB-A079-879E980B808A}" type="presParOf" srcId="{97F2FB68-09E2-4994-8BC7-19B7E27246C8}" destId="{93C9CE51-DC07-4017-B7B1-3B0DB755F7A7}" srcOrd="1" destOrd="0" presId="urn:microsoft.com/office/officeart/2018/2/layout/IconVerticalSolidList"/>
    <dgm:cxn modelId="{474C35B4-FA92-4D1A-8352-15F7E91FDF02}" type="presParOf" srcId="{97F2FB68-09E2-4994-8BC7-19B7E27246C8}" destId="{664BE25C-602B-4C43-BE57-C63C53EA0CEF}" srcOrd="2" destOrd="0" presId="urn:microsoft.com/office/officeart/2018/2/layout/IconVerticalSolidList"/>
    <dgm:cxn modelId="{03789D2E-01D0-4543-B3E4-B28AEBE0D214}" type="presParOf" srcId="{97F2FB68-09E2-4994-8BC7-19B7E27246C8}" destId="{13AC9DED-D052-4090-A03D-27036B8C6744}" srcOrd="3" destOrd="0" presId="urn:microsoft.com/office/officeart/2018/2/layout/IconVerticalSolidList"/>
    <dgm:cxn modelId="{6DBD4355-31C4-43E9-8853-CACFA9962980}" type="presParOf" srcId="{9C5CF4A4-3155-4567-B47D-69FEAB03C419}" destId="{C5326344-F4B2-4003-8C65-3247ACE9C8CF}" srcOrd="3" destOrd="0" presId="urn:microsoft.com/office/officeart/2018/2/layout/IconVerticalSolidList"/>
    <dgm:cxn modelId="{D7E608FC-C072-4AAC-BCB3-B22788252F68}" type="presParOf" srcId="{9C5CF4A4-3155-4567-B47D-69FEAB03C419}" destId="{8487B0E9-4705-4812-A48B-2FF2A52F94C7}" srcOrd="4" destOrd="0" presId="urn:microsoft.com/office/officeart/2018/2/layout/IconVerticalSolidList"/>
    <dgm:cxn modelId="{D78609C2-EC71-4A21-BC33-C5789AC49885}" type="presParOf" srcId="{8487B0E9-4705-4812-A48B-2FF2A52F94C7}" destId="{92D0EEF2-D882-4EF5-928A-BA5D2A1F4D08}" srcOrd="0" destOrd="0" presId="urn:microsoft.com/office/officeart/2018/2/layout/IconVerticalSolidList"/>
    <dgm:cxn modelId="{5F4BA3A5-0632-4F23-A6B9-D3D144B61795}" type="presParOf" srcId="{8487B0E9-4705-4812-A48B-2FF2A52F94C7}" destId="{BB375E9A-7090-4432-B01E-A153E49EE3EE}" srcOrd="1" destOrd="0" presId="urn:microsoft.com/office/officeart/2018/2/layout/IconVerticalSolidList"/>
    <dgm:cxn modelId="{0CE7AD3F-DEF3-4724-8634-AD3DD70321A3}" type="presParOf" srcId="{8487B0E9-4705-4812-A48B-2FF2A52F94C7}" destId="{F9BFD6D9-24EB-4543-A542-22E1D7E35684}" srcOrd="2" destOrd="0" presId="urn:microsoft.com/office/officeart/2018/2/layout/IconVerticalSolidList"/>
    <dgm:cxn modelId="{CED2EF04-0D5A-4D60-A071-900700F86693}" type="presParOf" srcId="{8487B0E9-4705-4812-A48B-2FF2A52F94C7}" destId="{F468A5EF-55B7-47E8-90F8-F26DCD0B57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E425D31-AD07-40DB-86D3-9A798819E830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19D58E-CFF3-4C04-935F-0460D719996C}">
      <dgm:prSet/>
      <dgm:spPr/>
      <dgm:t>
        <a:bodyPr/>
        <a:lstStyle/>
        <a:p>
          <a:r>
            <a:rPr lang="en-US" b="0" i="0" u="none" strike="noStrike" cap="none" baseline="0" noProof="0"/>
            <a:t>As</a:t>
          </a:r>
          <a:r>
            <a:rPr lang="en-US"/>
            <a:t> a user, I can add a member with </a:t>
          </a:r>
          <a:r>
            <a:rPr lang="en-US" i="1"/>
            <a:t>all information*</a:t>
          </a:r>
          <a:endParaRPr lang="en-US" b="0" i="1" u="none" strike="noStrike" cap="none" baseline="0" noProof="0"/>
        </a:p>
      </dgm:t>
    </dgm:pt>
    <dgm:pt modelId="{B051F29A-3462-4C16-B764-E11CF58E9435}" type="parTrans" cxnId="{120DB0FF-0CFC-43BA-83B7-C847D7840245}">
      <dgm:prSet/>
      <dgm:spPr/>
      <dgm:t>
        <a:bodyPr/>
        <a:lstStyle/>
        <a:p>
          <a:endParaRPr lang="en-US"/>
        </a:p>
      </dgm:t>
    </dgm:pt>
    <dgm:pt modelId="{33B3359E-A622-43FA-A4E0-BDBEAC77FC50}" type="sibTrans" cxnId="{120DB0FF-0CFC-43BA-83B7-C847D7840245}">
      <dgm:prSet/>
      <dgm:spPr/>
      <dgm:t>
        <a:bodyPr/>
        <a:lstStyle/>
        <a:p>
          <a:endParaRPr lang="en-US"/>
        </a:p>
      </dgm:t>
    </dgm:pt>
    <dgm:pt modelId="{8A8FC434-AC91-46EE-BB22-CF1848B50AB3}">
      <dgm:prSet/>
      <dgm:spPr/>
      <dgm:t>
        <a:bodyPr/>
        <a:lstStyle/>
        <a:p>
          <a:r>
            <a:rPr lang="en-US" i="1"/>
            <a:t>Done when:</a:t>
          </a:r>
        </a:p>
      </dgm:t>
    </dgm:pt>
    <dgm:pt modelId="{9DB5367C-662A-4CB3-A8B9-6D5AA34A338D}" type="parTrans" cxnId="{6860F308-AF0A-48D5-86E2-59E43B522C5A}">
      <dgm:prSet/>
      <dgm:spPr/>
      <dgm:t>
        <a:bodyPr/>
        <a:lstStyle/>
        <a:p>
          <a:endParaRPr lang="en-US"/>
        </a:p>
      </dgm:t>
    </dgm:pt>
    <dgm:pt modelId="{14C0D3F5-59C5-46E2-BFFF-DDEA3449F3DE}" type="sibTrans" cxnId="{6860F308-AF0A-48D5-86E2-59E43B522C5A}">
      <dgm:prSet/>
      <dgm:spPr/>
      <dgm:t>
        <a:bodyPr/>
        <a:lstStyle/>
        <a:p>
          <a:endParaRPr lang="en-US"/>
        </a:p>
      </dgm:t>
    </dgm:pt>
    <dgm:pt modelId="{BFCA45AE-F107-41D3-A937-0FEA721699E0}">
      <dgm:prSet/>
      <dgm:spPr/>
      <dgm:t>
        <a:bodyPr/>
        <a:lstStyle/>
        <a:p>
          <a:r>
            <a:rPr lang="en-US"/>
            <a:t>As a user, I can add a certification with </a:t>
          </a:r>
          <a:r>
            <a:rPr lang="en-US" i="1"/>
            <a:t>all information* </a:t>
          </a:r>
        </a:p>
      </dgm:t>
    </dgm:pt>
    <dgm:pt modelId="{28EA1658-5882-4352-85E4-A2C175820E68}" type="parTrans" cxnId="{02167898-0B9A-4FD1-A51E-42A845C4957E}">
      <dgm:prSet/>
      <dgm:spPr/>
      <dgm:t>
        <a:bodyPr/>
        <a:lstStyle/>
        <a:p>
          <a:endParaRPr lang="en-US"/>
        </a:p>
      </dgm:t>
    </dgm:pt>
    <dgm:pt modelId="{3CA48387-7298-4D3C-B7B0-849D78DAF265}" type="sibTrans" cxnId="{02167898-0B9A-4FD1-A51E-42A845C4957E}">
      <dgm:prSet/>
      <dgm:spPr/>
      <dgm:t>
        <a:bodyPr/>
        <a:lstStyle/>
        <a:p>
          <a:endParaRPr lang="en-US"/>
        </a:p>
      </dgm:t>
    </dgm:pt>
    <dgm:pt modelId="{F56FE87E-E1BE-47A6-AF66-E6CADDE704EF}">
      <dgm:prSet/>
      <dgm:spPr/>
      <dgm:t>
        <a:bodyPr/>
        <a:lstStyle/>
        <a:p>
          <a:r>
            <a:rPr lang="en-US" i="1"/>
            <a:t>Done when: </a:t>
          </a:r>
        </a:p>
      </dgm:t>
    </dgm:pt>
    <dgm:pt modelId="{85CC00A1-A719-4710-AD4C-3A4A5B20AC90}" type="parTrans" cxnId="{F7CB2AC4-1D70-491E-83A3-DCC08A6D0C97}">
      <dgm:prSet/>
      <dgm:spPr/>
      <dgm:t>
        <a:bodyPr/>
        <a:lstStyle/>
        <a:p>
          <a:endParaRPr lang="en-US"/>
        </a:p>
      </dgm:t>
    </dgm:pt>
    <dgm:pt modelId="{80831907-FC10-4B84-8D0B-4988BC1DCAB6}" type="sibTrans" cxnId="{F7CB2AC4-1D70-491E-83A3-DCC08A6D0C97}">
      <dgm:prSet/>
      <dgm:spPr/>
      <dgm:t>
        <a:bodyPr/>
        <a:lstStyle/>
        <a:p>
          <a:endParaRPr lang="en-US"/>
        </a:p>
      </dgm:t>
    </dgm:pt>
    <dgm:pt modelId="{4666777F-AC1C-41C0-8EBB-F8CF98B2BF30}">
      <dgm:prSet/>
      <dgm:spPr/>
      <dgm:t>
        <a:bodyPr/>
        <a:lstStyle/>
        <a:p>
          <a:r>
            <a:rPr lang="en-US" i="1"/>
            <a:t>I can view a list of certifications and respective members that have those certifications by fetching an API </a:t>
          </a:r>
          <a:endParaRPr lang="en-US"/>
        </a:p>
      </dgm:t>
    </dgm:pt>
    <dgm:pt modelId="{47658331-1FF2-4909-B023-E5C4512CCDA8}" type="parTrans" cxnId="{4B138CAE-8F24-41DE-BD7D-71AFE126340F}">
      <dgm:prSet/>
      <dgm:spPr/>
      <dgm:t>
        <a:bodyPr/>
        <a:lstStyle/>
        <a:p>
          <a:endParaRPr lang="en-US"/>
        </a:p>
      </dgm:t>
    </dgm:pt>
    <dgm:pt modelId="{6C3224D7-EEB6-4ED9-B5C5-C187BB3BB932}" type="sibTrans" cxnId="{4B138CAE-8F24-41DE-BD7D-71AFE126340F}">
      <dgm:prSet/>
      <dgm:spPr/>
      <dgm:t>
        <a:bodyPr/>
        <a:lstStyle/>
        <a:p>
          <a:endParaRPr lang="en-US"/>
        </a:p>
      </dgm:t>
    </dgm:pt>
    <dgm:pt modelId="{2C6D8252-0194-4D4E-9895-4D321BA32EB8}">
      <dgm:prSet/>
      <dgm:spPr/>
      <dgm:t>
        <a:bodyPr/>
        <a:lstStyle/>
        <a:p>
          <a:r>
            <a:rPr lang="en-US"/>
            <a:t>As a user, I can associate a specific member with a specific certification</a:t>
          </a:r>
        </a:p>
      </dgm:t>
    </dgm:pt>
    <dgm:pt modelId="{16DFCD70-5781-421B-B4D1-3E9C25910D47}" type="parTrans" cxnId="{6AB470F8-818E-4535-A0CE-209C504B5795}">
      <dgm:prSet/>
      <dgm:spPr/>
      <dgm:t>
        <a:bodyPr/>
        <a:lstStyle/>
        <a:p>
          <a:endParaRPr lang="en-US"/>
        </a:p>
      </dgm:t>
    </dgm:pt>
    <dgm:pt modelId="{9F889BF9-B9A5-4590-8A5E-EAE9BAB0B7A4}" type="sibTrans" cxnId="{6AB470F8-818E-4535-A0CE-209C504B5795}">
      <dgm:prSet/>
      <dgm:spPr/>
      <dgm:t>
        <a:bodyPr/>
        <a:lstStyle/>
        <a:p>
          <a:endParaRPr lang="en-US"/>
        </a:p>
      </dgm:t>
    </dgm:pt>
    <dgm:pt modelId="{8F2063D4-A0F8-4A07-B2D1-599DCA36A11C}">
      <dgm:prSet/>
      <dgm:spPr/>
      <dgm:t>
        <a:bodyPr/>
        <a:lstStyle/>
        <a:p>
          <a:pPr rtl="0"/>
          <a:r>
            <a:rPr lang="en-US" i="1"/>
            <a:t>Done when:</a:t>
          </a:r>
          <a:r>
            <a:rPr lang="en-US" i="1">
              <a:latin typeface="Calibri Light" panose="020F0302020204030204"/>
            </a:rPr>
            <a:t> </a:t>
          </a:r>
        </a:p>
      </dgm:t>
    </dgm:pt>
    <dgm:pt modelId="{5754B82E-7219-4F7C-923E-7FE653F82BFD}" type="parTrans" cxnId="{EF52AD7F-DC5F-4BF9-B4A8-D69D6D4274CE}">
      <dgm:prSet/>
      <dgm:spPr/>
      <dgm:t>
        <a:bodyPr/>
        <a:lstStyle/>
        <a:p>
          <a:endParaRPr lang="en-US"/>
        </a:p>
      </dgm:t>
    </dgm:pt>
    <dgm:pt modelId="{00C4AE65-A5D2-4A80-82F1-826CC486918B}" type="sibTrans" cxnId="{EF52AD7F-DC5F-4BF9-B4A8-D69D6D4274CE}">
      <dgm:prSet/>
      <dgm:spPr/>
      <dgm:t>
        <a:bodyPr/>
        <a:lstStyle/>
        <a:p>
          <a:endParaRPr lang="en-US"/>
        </a:p>
      </dgm:t>
    </dgm:pt>
    <dgm:pt modelId="{AA4CD0F6-4DDA-4D61-96A3-4DB6FB005F7B}">
      <dgm:prSet/>
      <dgm:spPr/>
      <dgm:t>
        <a:bodyPr/>
        <a:lstStyle/>
        <a:p>
          <a:r>
            <a:rPr lang="en-US"/>
            <a:t>As a user, I can view a list of members with expired certifications</a:t>
          </a:r>
        </a:p>
      </dgm:t>
    </dgm:pt>
    <dgm:pt modelId="{FA448DD3-FA8B-47FC-AC27-A38E47A956BB}" type="parTrans" cxnId="{EDDC4A95-E9A2-4152-A838-A423E8C83AFF}">
      <dgm:prSet/>
      <dgm:spPr/>
      <dgm:t>
        <a:bodyPr/>
        <a:lstStyle/>
        <a:p>
          <a:endParaRPr lang="en-US"/>
        </a:p>
      </dgm:t>
    </dgm:pt>
    <dgm:pt modelId="{7C8137DA-5440-4D7D-A49E-C5FDB3531B08}" type="sibTrans" cxnId="{EDDC4A95-E9A2-4152-A838-A423E8C83AFF}">
      <dgm:prSet/>
      <dgm:spPr/>
      <dgm:t>
        <a:bodyPr/>
        <a:lstStyle/>
        <a:p>
          <a:endParaRPr lang="en-US"/>
        </a:p>
      </dgm:t>
    </dgm:pt>
    <dgm:pt modelId="{D7347AD8-0F28-478B-AF16-67E4727A6776}">
      <dgm:prSet/>
      <dgm:spPr/>
      <dgm:t>
        <a:bodyPr/>
        <a:lstStyle/>
        <a:p>
          <a:pPr rtl="0"/>
          <a:r>
            <a:rPr lang="en-US" i="1"/>
            <a:t>Done when:</a:t>
          </a:r>
          <a:r>
            <a:rPr lang="en-US" i="1">
              <a:latin typeface="Calibri Light" panose="020F0302020204030204"/>
            </a:rPr>
            <a:t> </a:t>
          </a:r>
        </a:p>
      </dgm:t>
    </dgm:pt>
    <dgm:pt modelId="{05725269-E785-46A7-9A15-E2B3AFCC9EA5}" type="parTrans" cxnId="{98CBF3B9-E508-454D-9E09-BFD910C9BC07}">
      <dgm:prSet/>
      <dgm:spPr/>
      <dgm:t>
        <a:bodyPr/>
        <a:lstStyle/>
        <a:p>
          <a:endParaRPr lang="en-US"/>
        </a:p>
      </dgm:t>
    </dgm:pt>
    <dgm:pt modelId="{BF91E5DE-273C-4FCB-AA2F-277A9010C956}" type="sibTrans" cxnId="{98CBF3B9-E508-454D-9E09-BFD910C9BC07}">
      <dgm:prSet/>
      <dgm:spPr/>
      <dgm:t>
        <a:bodyPr/>
        <a:lstStyle/>
        <a:p>
          <a:endParaRPr lang="en-US"/>
        </a:p>
      </dgm:t>
    </dgm:pt>
    <dgm:pt modelId="{70042001-31A9-4062-8122-90D5CAFAEF1F}">
      <dgm:prSet/>
      <dgm:spPr/>
      <dgm:t>
        <a:bodyPr/>
        <a:lstStyle/>
        <a:p>
          <a:pPr rtl="0"/>
          <a:r>
            <a:rPr lang="en-US"/>
            <a:t>As a user, I can view</a:t>
          </a:r>
          <a:r>
            <a:rPr lang="en-US">
              <a:latin typeface="Calibri Light" panose="020F0302020204030204"/>
            </a:rPr>
            <a:t> </a:t>
          </a:r>
          <a:r>
            <a:rPr lang="en-US"/>
            <a:t>members by radio number and station number</a:t>
          </a:r>
        </a:p>
      </dgm:t>
    </dgm:pt>
    <dgm:pt modelId="{4A453E6D-80E1-4A63-9B75-4DF7FEF42F5E}" type="parTrans" cxnId="{06DEE16A-7C95-4DDD-B318-B659CB3990AE}">
      <dgm:prSet/>
      <dgm:spPr/>
      <dgm:t>
        <a:bodyPr/>
        <a:lstStyle/>
        <a:p>
          <a:endParaRPr lang="en-US"/>
        </a:p>
      </dgm:t>
    </dgm:pt>
    <dgm:pt modelId="{84B774E3-E16F-4AA8-980A-D60AC1DB6668}" type="sibTrans" cxnId="{06DEE16A-7C95-4DDD-B318-B659CB3990AE}">
      <dgm:prSet/>
      <dgm:spPr/>
      <dgm:t>
        <a:bodyPr/>
        <a:lstStyle/>
        <a:p>
          <a:endParaRPr lang="en-US"/>
        </a:p>
      </dgm:t>
    </dgm:pt>
    <dgm:pt modelId="{728D2582-AAA1-4CEA-BB9B-E5CCB66EDB54}">
      <dgm:prSet/>
      <dgm:spPr/>
      <dgm:t>
        <a:bodyPr/>
        <a:lstStyle/>
        <a:p>
          <a:pPr rtl="0"/>
          <a:r>
            <a:rPr lang="en-US" i="1"/>
            <a:t>Done when:</a:t>
          </a:r>
          <a:r>
            <a:rPr lang="en-US">
              <a:latin typeface="Calibri Light" panose="020F0302020204030204"/>
            </a:rPr>
            <a:t> </a:t>
          </a:r>
        </a:p>
      </dgm:t>
    </dgm:pt>
    <dgm:pt modelId="{62B5AE66-F30E-43B6-A240-73C0FA598F99}" type="parTrans" cxnId="{D4D07376-D4C9-4232-8A2A-017C88FFA8E7}">
      <dgm:prSet/>
      <dgm:spPr/>
      <dgm:t>
        <a:bodyPr/>
        <a:lstStyle/>
        <a:p>
          <a:endParaRPr lang="en-US"/>
        </a:p>
      </dgm:t>
    </dgm:pt>
    <dgm:pt modelId="{A8DC207C-3BE1-482E-99AF-CA0742FD963F}" type="sibTrans" cxnId="{D4D07376-D4C9-4232-8A2A-017C88FFA8E7}">
      <dgm:prSet/>
      <dgm:spPr/>
      <dgm:t>
        <a:bodyPr/>
        <a:lstStyle/>
        <a:p>
          <a:endParaRPr lang="en-US"/>
        </a:p>
      </dgm:t>
    </dgm:pt>
    <dgm:pt modelId="{33A0BDAA-E001-4F31-99DC-5EA2D6D5770E}">
      <dgm:prSet phldr="0"/>
      <dgm:spPr/>
      <dgm:t>
        <a:bodyPr/>
        <a:lstStyle/>
        <a:p>
          <a:r>
            <a:rPr lang="en-US" i="1"/>
            <a:t>There is an add member page that posts to the DB </a:t>
          </a:r>
          <a:endParaRPr lang="en-US"/>
        </a:p>
      </dgm:t>
    </dgm:pt>
    <dgm:pt modelId="{97ECF18C-042C-48BA-A728-922A10B538A3}" type="parTrans" cxnId="{B3612E1A-86D9-4BE8-A180-4908C7BD0A6A}">
      <dgm:prSet/>
      <dgm:spPr/>
    </dgm:pt>
    <dgm:pt modelId="{82894889-8D17-433D-95AC-3AC838E3127C}" type="sibTrans" cxnId="{B3612E1A-86D9-4BE8-A180-4908C7BD0A6A}">
      <dgm:prSet/>
      <dgm:spPr/>
    </dgm:pt>
    <dgm:pt modelId="{DF020F12-25B1-4B0E-A91A-F4454022EEE1}">
      <dgm:prSet phldr="0"/>
      <dgm:spPr/>
      <dgm:t>
        <a:bodyPr/>
        <a:lstStyle/>
        <a:p>
          <a:r>
            <a:rPr lang="en-US" i="1">
              <a:latin typeface="Calibri Light" panose="020F0302020204030204"/>
            </a:rPr>
            <a:t>I</a:t>
          </a:r>
          <a:r>
            <a:rPr lang="en-US" i="1"/>
            <a:t> can view a list of members and their respective certifications dynamically by fetching an API </a:t>
          </a:r>
          <a:endParaRPr lang="en-US"/>
        </a:p>
      </dgm:t>
    </dgm:pt>
    <dgm:pt modelId="{A5F49F18-3523-4E12-8BB0-8E755CA384F9}" type="parTrans" cxnId="{DCF6C8B2-AF53-45C0-9C3A-0BAA9FB525A1}">
      <dgm:prSet/>
      <dgm:spPr/>
    </dgm:pt>
    <dgm:pt modelId="{EC2C326D-5250-4178-A376-0FEAB579462E}" type="sibTrans" cxnId="{DCF6C8B2-AF53-45C0-9C3A-0BAA9FB525A1}">
      <dgm:prSet/>
      <dgm:spPr/>
    </dgm:pt>
    <dgm:pt modelId="{222154D6-54C0-4832-A318-E1F69088C1C6}">
      <dgm:prSet phldr="0"/>
      <dgm:spPr/>
      <dgm:t>
        <a:bodyPr/>
        <a:lstStyle/>
        <a:p>
          <a:r>
            <a:rPr lang="en-US" i="1"/>
            <a:t>There is an add certification page that posts to the DB </a:t>
          </a:r>
          <a:endParaRPr lang="en-US"/>
        </a:p>
      </dgm:t>
    </dgm:pt>
    <dgm:pt modelId="{D7FA4C7F-AC74-4600-8B6F-CB2D22C4EBE6}" type="parTrans" cxnId="{2BAAE3A9-621A-44E9-9EA4-4535BF050EC0}">
      <dgm:prSet/>
      <dgm:spPr/>
    </dgm:pt>
    <dgm:pt modelId="{498F45BE-A8E7-4914-82FC-9900459F6A34}" type="sibTrans" cxnId="{2BAAE3A9-621A-44E9-9EA4-4535BF050EC0}">
      <dgm:prSet/>
      <dgm:spPr/>
    </dgm:pt>
    <dgm:pt modelId="{11E76B78-D106-42B1-8CE2-A269FC3662A9}">
      <dgm:prSet phldr="0"/>
      <dgm:spPr/>
      <dgm:t>
        <a:bodyPr/>
        <a:lstStyle/>
        <a:p>
          <a:r>
            <a:rPr lang="en-US" i="1"/>
            <a:t>I can view each member and their certifications dynamically from an API</a:t>
          </a:r>
          <a:endParaRPr lang="en-US"/>
        </a:p>
      </dgm:t>
    </dgm:pt>
    <dgm:pt modelId="{27219794-AACD-48C5-9A1A-A784CFF66CDF}" type="parTrans" cxnId="{42BFC627-BF8B-4CE9-8DDD-BB8015C8ACA2}">
      <dgm:prSet/>
      <dgm:spPr/>
    </dgm:pt>
    <dgm:pt modelId="{81DFAFDE-3A50-4AE2-9C7E-A80677842F45}" type="sibTrans" cxnId="{42BFC627-BF8B-4CE9-8DDD-BB8015C8ACA2}">
      <dgm:prSet/>
      <dgm:spPr/>
    </dgm:pt>
    <dgm:pt modelId="{CB22DC16-D514-4BF7-A183-FEB861A72CF0}">
      <dgm:prSet phldr="0"/>
      <dgm:spPr/>
      <dgm:t>
        <a:bodyPr/>
        <a:lstStyle/>
        <a:p>
          <a:r>
            <a:rPr lang="en-US" i="1">
              <a:latin typeface="Calibri Light" panose="020F0302020204030204"/>
            </a:rPr>
            <a:t>There</a:t>
          </a:r>
          <a:r>
            <a:rPr lang="en-US" i="1"/>
            <a:t> is an input field when associating a member with a certification</a:t>
          </a:r>
        </a:p>
      </dgm:t>
    </dgm:pt>
    <dgm:pt modelId="{21613E24-8193-433E-930C-55F134FA5F83}" type="parTrans" cxnId="{4E84A659-8851-4E96-9912-B812118D9CE5}">
      <dgm:prSet/>
      <dgm:spPr/>
    </dgm:pt>
    <dgm:pt modelId="{41ECFA9D-6F2F-423D-AA57-389D0B0C8D6A}" type="sibTrans" cxnId="{4E84A659-8851-4E96-9912-B812118D9CE5}">
      <dgm:prSet/>
      <dgm:spPr/>
    </dgm:pt>
    <dgm:pt modelId="{68353EE7-3DC7-4AC3-852B-E68C2DEBB38D}">
      <dgm:prSet phldr="0"/>
      <dgm:spPr/>
      <dgm:t>
        <a:bodyPr/>
        <a:lstStyle/>
        <a:p>
          <a:r>
            <a:rPr lang="en-US" i="1">
              <a:latin typeface="Calibri Light" panose="020F0302020204030204"/>
            </a:rPr>
            <a:t>There</a:t>
          </a:r>
          <a:r>
            <a:rPr lang="en-US" i="1"/>
            <a:t> is a reports page that dynamically pulls information and sortable by radio &amp; station</a:t>
          </a:r>
        </a:p>
      </dgm:t>
    </dgm:pt>
    <dgm:pt modelId="{DB401668-5132-437F-8547-B1A4203F7BC5}" type="parTrans" cxnId="{F59720E0-88AE-4CF2-BA91-F1546A99306C}">
      <dgm:prSet/>
      <dgm:spPr/>
    </dgm:pt>
    <dgm:pt modelId="{36FE47E7-979B-489D-B7E0-C6A65DCD2781}" type="sibTrans" cxnId="{F59720E0-88AE-4CF2-BA91-F1546A99306C}">
      <dgm:prSet/>
      <dgm:spPr/>
    </dgm:pt>
    <dgm:pt modelId="{2FBC8851-8BB7-4F0A-8497-21633A2A1723}" type="pres">
      <dgm:prSet presAssocID="{EE425D31-AD07-40DB-86D3-9A798819E830}" presName="Name0" presStyleCnt="0">
        <dgm:presLayoutVars>
          <dgm:dir/>
          <dgm:animLvl val="lvl"/>
          <dgm:resizeHandles val="exact"/>
        </dgm:presLayoutVars>
      </dgm:prSet>
      <dgm:spPr/>
    </dgm:pt>
    <dgm:pt modelId="{0F3C28DC-7D59-4FC8-9B91-832D858C6D1B}" type="pres">
      <dgm:prSet presAssocID="{7719D58E-CFF3-4C04-935F-0460D719996C}" presName="linNode" presStyleCnt="0"/>
      <dgm:spPr/>
    </dgm:pt>
    <dgm:pt modelId="{BD6BF9E7-528E-4E4C-8174-DE69A19661EA}" type="pres">
      <dgm:prSet presAssocID="{7719D58E-CFF3-4C04-935F-0460D719996C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773E7BA9-CF5A-461F-8685-75FB65F7BE04}" type="pres">
      <dgm:prSet presAssocID="{7719D58E-CFF3-4C04-935F-0460D719996C}" presName="descendantText" presStyleLbl="alignAccFollowNode1" presStyleIdx="0" presStyleCnt="5">
        <dgm:presLayoutVars>
          <dgm:bulletEnabled/>
        </dgm:presLayoutVars>
      </dgm:prSet>
      <dgm:spPr/>
    </dgm:pt>
    <dgm:pt modelId="{0A17610F-416D-47D3-A356-96B54A454BFB}" type="pres">
      <dgm:prSet presAssocID="{33B3359E-A622-43FA-A4E0-BDBEAC77FC50}" presName="sp" presStyleCnt="0"/>
      <dgm:spPr/>
    </dgm:pt>
    <dgm:pt modelId="{57B525A9-4E1A-4445-A878-F0D85D65010B}" type="pres">
      <dgm:prSet presAssocID="{BFCA45AE-F107-41D3-A937-0FEA721699E0}" presName="linNode" presStyleCnt="0"/>
      <dgm:spPr/>
    </dgm:pt>
    <dgm:pt modelId="{0D80F696-1725-480D-882F-0F440094FD5B}" type="pres">
      <dgm:prSet presAssocID="{BFCA45AE-F107-41D3-A937-0FEA721699E0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8A5E8028-F41F-4464-9EF9-7E6284C5840F}" type="pres">
      <dgm:prSet presAssocID="{BFCA45AE-F107-41D3-A937-0FEA721699E0}" presName="descendantText" presStyleLbl="alignAccFollowNode1" presStyleIdx="1" presStyleCnt="5">
        <dgm:presLayoutVars>
          <dgm:bulletEnabled/>
        </dgm:presLayoutVars>
      </dgm:prSet>
      <dgm:spPr/>
    </dgm:pt>
    <dgm:pt modelId="{E7534B98-3F09-4045-8C10-6FBD3B8C4CCD}" type="pres">
      <dgm:prSet presAssocID="{3CA48387-7298-4D3C-B7B0-849D78DAF265}" presName="sp" presStyleCnt="0"/>
      <dgm:spPr/>
    </dgm:pt>
    <dgm:pt modelId="{89D798E4-AA2B-4C4B-9B28-F37CCC8F58CC}" type="pres">
      <dgm:prSet presAssocID="{2C6D8252-0194-4D4E-9895-4D321BA32EB8}" presName="linNode" presStyleCnt="0"/>
      <dgm:spPr/>
    </dgm:pt>
    <dgm:pt modelId="{1F1962D9-EE2E-4193-91CC-43F3D4355757}" type="pres">
      <dgm:prSet presAssocID="{2C6D8252-0194-4D4E-9895-4D321BA32EB8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99DB63C7-86B8-4320-8E02-5A2FA685ACDE}" type="pres">
      <dgm:prSet presAssocID="{2C6D8252-0194-4D4E-9895-4D321BA32EB8}" presName="descendantText" presStyleLbl="alignAccFollowNode1" presStyleIdx="2" presStyleCnt="5">
        <dgm:presLayoutVars>
          <dgm:bulletEnabled/>
        </dgm:presLayoutVars>
      </dgm:prSet>
      <dgm:spPr/>
    </dgm:pt>
    <dgm:pt modelId="{2028032D-82FF-4710-918C-B97C9AEA0DCD}" type="pres">
      <dgm:prSet presAssocID="{9F889BF9-B9A5-4590-8A5E-EAE9BAB0B7A4}" presName="sp" presStyleCnt="0"/>
      <dgm:spPr/>
    </dgm:pt>
    <dgm:pt modelId="{FE356BD2-9AA2-4B19-874F-CA28ADD3C113}" type="pres">
      <dgm:prSet presAssocID="{AA4CD0F6-4DDA-4D61-96A3-4DB6FB005F7B}" presName="linNode" presStyleCnt="0"/>
      <dgm:spPr/>
    </dgm:pt>
    <dgm:pt modelId="{45678371-918C-445A-AE9C-8166997D74A0}" type="pres">
      <dgm:prSet presAssocID="{AA4CD0F6-4DDA-4D61-96A3-4DB6FB005F7B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B0EED28E-2F42-459B-9307-25AC4F1B33EE}" type="pres">
      <dgm:prSet presAssocID="{AA4CD0F6-4DDA-4D61-96A3-4DB6FB005F7B}" presName="descendantText" presStyleLbl="alignAccFollowNode1" presStyleIdx="3" presStyleCnt="5">
        <dgm:presLayoutVars>
          <dgm:bulletEnabled/>
        </dgm:presLayoutVars>
      </dgm:prSet>
      <dgm:spPr/>
    </dgm:pt>
    <dgm:pt modelId="{711676B4-ACC8-4F61-81C1-B18CEF0A92DA}" type="pres">
      <dgm:prSet presAssocID="{7C8137DA-5440-4D7D-A49E-C5FDB3531B08}" presName="sp" presStyleCnt="0"/>
      <dgm:spPr/>
    </dgm:pt>
    <dgm:pt modelId="{D1553233-A8B0-487A-A101-B24FD5E955B9}" type="pres">
      <dgm:prSet presAssocID="{70042001-31A9-4062-8122-90D5CAFAEF1F}" presName="linNode" presStyleCnt="0"/>
      <dgm:spPr/>
    </dgm:pt>
    <dgm:pt modelId="{F166B942-53B9-42DC-B467-F793E093E1DD}" type="pres">
      <dgm:prSet presAssocID="{70042001-31A9-4062-8122-90D5CAFAEF1F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0EB19117-1C28-4117-8302-712F02DA084F}" type="pres">
      <dgm:prSet presAssocID="{70042001-31A9-4062-8122-90D5CAFAEF1F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6860F308-AF0A-48D5-86E2-59E43B522C5A}" srcId="{7719D58E-CFF3-4C04-935F-0460D719996C}" destId="{8A8FC434-AC91-46EE-BB22-CF1848B50AB3}" srcOrd="0" destOrd="0" parTransId="{9DB5367C-662A-4CB3-A8B9-6D5AA34A338D}" sibTransId="{14C0D3F5-59C5-46E2-BFFF-DDEA3449F3DE}"/>
    <dgm:cxn modelId="{B3612E1A-86D9-4BE8-A180-4908C7BD0A6A}" srcId="{8A8FC434-AC91-46EE-BB22-CF1848B50AB3}" destId="{33A0BDAA-E001-4F31-99DC-5EA2D6D5770E}" srcOrd="0" destOrd="0" parTransId="{97ECF18C-042C-48BA-A728-922A10B538A3}" sibTransId="{82894889-8D17-433D-95AC-3AC838E3127C}"/>
    <dgm:cxn modelId="{0C24D01F-2277-4353-9D48-F94980798668}" type="presOf" srcId="{68353EE7-3DC7-4AC3-852B-E68C2DEBB38D}" destId="{0EB19117-1C28-4117-8302-712F02DA084F}" srcOrd="0" destOrd="1" presId="urn:microsoft.com/office/officeart/2016/7/layout/VerticalSolidActionList"/>
    <dgm:cxn modelId="{42BFC627-BF8B-4CE9-8DDD-BB8015C8ACA2}" srcId="{8F2063D4-A0F8-4A07-B2D1-599DCA36A11C}" destId="{11E76B78-D106-42B1-8CE2-A269FC3662A9}" srcOrd="0" destOrd="0" parTransId="{27219794-AACD-48C5-9A1A-A784CFF66CDF}" sibTransId="{81DFAFDE-3A50-4AE2-9C7E-A80677842F45}"/>
    <dgm:cxn modelId="{0B5BFC2D-5B38-4D1B-929F-D7B6B6F8CE69}" type="presOf" srcId="{CB22DC16-D514-4BF7-A183-FEB861A72CF0}" destId="{B0EED28E-2F42-459B-9307-25AC4F1B33EE}" srcOrd="0" destOrd="1" presId="urn:microsoft.com/office/officeart/2016/7/layout/VerticalSolidActionList"/>
    <dgm:cxn modelId="{AA51FC2F-ADCA-455A-BCA6-D7745FB61126}" type="presOf" srcId="{EE425D31-AD07-40DB-86D3-9A798819E830}" destId="{2FBC8851-8BB7-4F0A-8497-21633A2A1723}" srcOrd="0" destOrd="0" presId="urn:microsoft.com/office/officeart/2016/7/layout/VerticalSolidActionList"/>
    <dgm:cxn modelId="{BD487964-6DCC-4D05-BE23-71F4AFFE1F22}" type="presOf" srcId="{D7347AD8-0F28-478B-AF16-67E4727A6776}" destId="{B0EED28E-2F42-459B-9307-25AC4F1B33EE}" srcOrd="0" destOrd="0" presId="urn:microsoft.com/office/officeart/2016/7/layout/VerticalSolidActionList"/>
    <dgm:cxn modelId="{14A77F45-499A-4F0C-8161-86812D9F51FA}" type="presOf" srcId="{8F2063D4-A0F8-4A07-B2D1-599DCA36A11C}" destId="{99DB63C7-86B8-4320-8E02-5A2FA685ACDE}" srcOrd="0" destOrd="0" presId="urn:microsoft.com/office/officeart/2016/7/layout/VerticalSolidActionList"/>
    <dgm:cxn modelId="{0238F149-27D3-4F28-A179-A68E382022BF}" type="presOf" srcId="{11E76B78-D106-42B1-8CE2-A269FC3662A9}" destId="{99DB63C7-86B8-4320-8E02-5A2FA685ACDE}" srcOrd="0" destOrd="1" presId="urn:microsoft.com/office/officeart/2016/7/layout/VerticalSolidActionList"/>
    <dgm:cxn modelId="{06DEE16A-7C95-4DDD-B318-B659CB3990AE}" srcId="{EE425D31-AD07-40DB-86D3-9A798819E830}" destId="{70042001-31A9-4062-8122-90D5CAFAEF1F}" srcOrd="4" destOrd="0" parTransId="{4A453E6D-80E1-4A63-9B75-4DF7FEF42F5E}" sibTransId="{84B774E3-E16F-4AA8-980A-D60AC1DB6668}"/>
    <dgm:cxn modelId="{CAA2546F-437E-43B4-8BB9-704A01EC6E48}" type="presOf" srcId="{4666777F-AC1C-41C0-8EBB-F8CF98B2BF30}" destId="{8A5E8028-F41F-4464-9EF9-7E6284C5840F}" srcOrd="0" destOrd="2" presId="urn:microsoft.com/office/officeart/2016/7/layout/VerticalSolidActionList"/>
    <dgm:cxn modelId="{4DEC5052-10A0-4B4C-AF0B-B88B41874267}" type="presOf" srcId="{728D2582-AAA1-4CEA-BB9B-E5CCB66EDB54}" destId="{0EB19117-1C28-4117-8302-712F02DA084F}" srcOrd="0" destOrd="0" presId="urn:microsoft.com/office/officeart/2016/7/layout/VerticalSolidActionList"/>
    <dgm:cxn modelId="{56B10654-A460-4331-AFFF-C0F89161AE84}" type="presOf" srcId="{F56FE87E-E1BE-47A6-AF66-E6CADDE704EF}" destId="{8A5E8028-F41F-4464-9EF9-7E6284C5840F}" srcOrd="0" destOrd="0" presId="urn:microsoft.com/office/officeart/2016/7/layout/VerticalSolidActionList"/>
    <dgm:cxn modelId="{D4D07376-D4C9-4232-8A2A-017C88FFA8E7}" srcId="{70042001-31A9-4062-8122-90D5CAFAEF1F}" destId="{728D2582-AAA1-4CEA-BB9B-E5CCB66EDB54}" srcOrd="0" destOrd="0" parTransId="{62B5AE66-F30E-43B6-A240-73C0FA598F99}" sibTransId="{A8DC207C-3BE1-482E-99AF-CA0742FD963F}"/>
    <dgm:cxn modelId="{4E84A659-8851-4E96-9912-B812118D9CE5}" srcId="{D7347AD8-0F28-478B-AF16-67E4727A6776}" destId="{CB22DC16-D514-4BF7-A183-FEB861A72CF0}" srcOrd="0" destOrd="0" parTransId="{21613E24-8193-433E-930C-55F134FA5F83}" sibTransId="{41ECFA9D-6F2F-423D-AA57-389D0B0C8D6A}"/>
    <dgm:cxn modelId="{EF52AD7F-DC5F-4BF9-B4A8-D69D6D4274CE}" srcId="{2C6D8252-0194-4D4E-9895-4D321BA32EB8}" destId="{8F2063D4-A0F8-4A07-B2D1-599DCA36A11C}" srcOrd="0" destOrd="0" parTransId="{5754B82E-7219-4F7C-923E-7FE653F82BFD}" sibTransId="{00C4AE65-A5D2-4A80-82F1-826CC486918B}"/>
    <dgm:cxn modelId="{4A3A3884-68E3-450C-AF12-4B6265ADF02E}" type="presOf" srcId="{33A0BDAA-E001-4F31-99DC-5EA2D6D5770E}" destId="{773E7BA9-CF5A-461F-8685-75FB65F7BE04}" srcOrd="0" destOrd="1" presId="urn:microsoft.com/office/officeart/2016/7/layout/VerticalSolidActionList"/>
    <dgm:cxn modelId="{E4B45689-56B5-4E37-BA47-45633B63A223}" type="presOf" srcId="{7719D58E-CFF3-4C04-935F-0460D719996C}" destId="{BD6BF9E7-528E-4E4C-8174-DE69A19661EA}" srcOrd="0" destOrd="0" presId="urn:microsoft.com/office/officeart/2016/7/layout/VerticalSolidActionList"/>
    <dgm:cxn modelId="{A7B1AE8A-7BD0-4A54-92C4-F73D4F2FFD28}" type="presOf" srcId="{AA4CD0F6-4DDA-4D61-96A3-4DB6FB005F7B}" destId="{45678371-918C-445A-AE9C-8166997D74A0}" srcOrd="0" destOrd="0" presId="urn:microsoft.com/office/officeart/2016/7/layout/VerticalSolidActionList"/>
    <dgm:cxn modelId="{EDDC4A95-E9A2-4152-A838-A423E8C83AFF}" srcId="{EE425D31-AD07-40DB-86D3-9A798819E830}" destId="{AA4CD0F6-4DDA-4D61-96A3-4DB6FB005F7B}" srcOrd="3" destOrd="0" parTransId="{FA448DD3-FA8B-47FC-AC27-A38E47A956BB}" sibTransId="{7C8137DA-5440-4D7D-A49E-C5FDB3531B08}"/>
    <dgm:cxn modelId="{02167898-0B9A-4FD1-A51E-42A845C4957E}" srcId="{EE425D31-AD07-40DB-86D3-9A798819E830}" destId="{BFCA45AE-F107-41D3-A937-0FEA721699E0}" srcOrd="1" destOrd="0" parTransId="{28EA1658-5882-4352-85E4-A2C175820E68}" sibTransId="{3CA48387-7298-4D3C-B7B0-849D78DAF265}"/>
    <dgm:cxn modelId="{2F17ABA2-5ED0-4CC7-94A0-13B02A149D8D}" type="presOf" srcId="{8A8FC434-AC91-46EE-BB22-CF1848B50AB3}" destId="{773E7BA9-CF5A-461F-8685-75FB65F7BE04}" srcOrd="0" destOrd="0" presId="urn:microsoft.com/office/officeart/2016/7/layout/VerticalSolidActionList"/>
    <dgm:cxn modelId="{28A7F5A6-4E1F-4646-B7B4-27ABA4019940}" type="presOf" srcId="{DF020F12-25B1-4B0E-A91A-F4454022EEE1}" destId="{773E7BA9-CF5A-461F-8685-75FB65F7BE04}" srcOrd="0" destOrd="2" presId="urn:microsoft.com/office/officeart/2016/7/layout/VerticalSolidActionList"/>
    <dgm:cxn modelId="{2BAAE3A9-621A-44E9-9EA4-4535BF050EC0}" srcId="{F56FE87E-E1BE-47A6-AF66-E6CADDE704EF}" destId="{222154D6-54C0-4832-A318-E1F69088C1C6}" srcOrd="0" destOrd="0" parTransId="{D7FA4C7F-AC74-4600-8B6F-CB2D22C4EBE6}" sibTransId="{498F45BE-A8E7-4914-82FC-9900459F6A34}"/>
    <dgm:cxn modelId="{344338AD-E117-4874-A593-39B9CF4188EF}" type="presOf" srcId="{222154D6-54C0-4832-A318-E1F69088C1C6}" destId="{8A5E8028-F41F-4464-9EF9-7E6284C5840F}" srcOrd="0" destOrd="1" presId="urn:microsoft.com/office/officeart/2016/7/layout/VerticalSolidActionList"/>
    <dgm:cxn modelId="{4B138CAE-8F24-41DE-BD7D-71AFE126340F}" srcId="{F56FE87E-E1BE-47A6-AF66-E6CADDE704EF}" destId="{4666777F-AC1C-41C0-8EBB-F8CF98B2BF30}" srcOrd="1" destOrd="0" parTransId="{47658331-1FF2-4909-B023-E5C4512CCDA8}" sibTransId="{6C3224D7-EEB6-4ED9-B5C5-C187BB3BB932}"/>
    <dgm:cxn modelId="{DCF6C8B2-AF53-45C0-9C3A-0BAA9FB525A1}" srcId="{8A8FC434-AC91-46EE-BB22-CF1848B50AB3}" destId="{DF020F12-25B1-4B0E-A91A-F4454022EEE1}" srcOrd="1" destOrd="0" parTransId="{A5F49F18-3523-4E12-8BB0-8E755CA384F9}" sibTransId="{EC2C326D-5250-4178-A376-0FEAB579462E}"/>
    <dgm:cxn modelId="{98CBF3B9-E508-454D-9E09-BFD910C9BC07}" srcId="{AA4CD0F6-4DDA-4D61-96A3-4DB6FB005F7B}" destId="{D7347AD8-0F28-478B-AF16-67E4727A6776}" srcOrd="0" destOrd="0" parTransId="{05725269-E785-46A7-9A15-E2B3AFCC9EA5}" sibTransId="{BF91E5DE-273C-4FCB-AA2F-277A9010C956}"/>
    <dgm:cxn modelId="{F7CB2AC4-1D70-491E-83A3-DCC08A6D0C97}" srcId="{BFCA45AE-F107-41D3-A937-0FEA721699E0}" destId="{F56FE87E-E1BE-47A6-AF66-E6CADDE704EF}" srcOrd="0" destOrd="0" parTransId="{85CC00A1-A719-4710-AD4C-3A4A5B20AC90}" sibTransId="{80831907-FC10-4B84-8D0B-4988BC1DCAB6}"/>
    <dgm:cxn modelId="{792C4ECA-E464-41BC-B180-B33EDC4A89AF}" type="presOf" srcId="{70042001-31A9-4062-8122-90D5CAFAEF1F}" destId="{F166B942-53B9-42DC-B467-F793E093E1DD}" srcOrd="0" destOrd="0" presId="urn:microsoft.com/office/officeart/2016/7/layout/VerticalSolidActionList"/>
    <dgm:cxn modelId="{C93AC0D8-0A3D-4E35-89F7-D4E30EF944F4}" type="presOf" srcId="{BFCA45AE-F107-41D3-A937-0FEA721699E0}" destId="{0D80F696-1725-480D-882F-0F440094FD5B}" srcOrd="0" destOrd="0" presId="urn:microsoft.com/office/officeart/2016/7/layout/VerticalSolidActionList"/>
    <dgm:cxn modelId="{DF8FBEDB-BA0C-463F-9EB5-EEE1040501D7}" type="presOf" srcId="{2C6D8252-0194-4D4E-9895-4D321BA32EB8}" destId="{1F1962D9-EE2E-4193-91CC-43F3D4355757}" srcOrd="0" destOrd="0" presId="urn:microsoft.com/office/officeart/2016/7/layout/VerticalSolidActionList"/>
    <dgm:cxn modelId="{F59720E0-88AE-4CF2-BA91-F1546A99306C}" srcId="{728D2582-AAA1-4CEA-BB9B-E5CCB66EDB54}" destId="{68353EE7-3DC7-4AC3-852B-E68C2DEBB38D}" srcOrd="0" destOrd="0" parTransId="{DB401668-5132-437F-8547-B1A4203F7BC5}" sibTransId="{36FE47E7-979B-489D-B7E0-C6A65DCD2781}"/>
    <dgm:cxn modelId="{6AB470F8-818E-4535-A0CE-209C504B5795}" srcId="{EE425D31-AD07-40DB-86D3-9A798819E830}" destId="{2C6D8252-0194-4D4E-9895-4D321BA32EB8}" srcOrd="2" destOrd="0" parTransId="{16DFCD70-5781-421B-B4D1-3E9C25910D47}" sibTransId="{9F889BF9-B9A5-4590-8A5E-EAE9BAB0B7A4}"/>
    <dgm:cxn modelId="{120DB0FF-0CFC-43BA-83B7-C847D7840245}" srcId="{EE425D31-AD07-40DB-86D3-9A798819E830}" destId="{7719D58E-CFF3-4C04-935F-0460D719996C}" srcOrd="0" destOrd="0" parTransId="{B051F29A-3462-4C16-B764-E11CF58E9435}" sibTransId="{33B3359E-A622-43FA-A4E0-BDBEAC77FC50}"/>
    <dgm:cxn modelId="{6B217E5D-6E4F-4DDD-803D-AC9F3B8D051E}" type="presParOf" srcId="{2FBC8851-8BB7-4F0A-8497-21633A2A1723}" destId="{0F3C28DC-7D59-4FC8-9B91-832D858C6D1B}" srcOrd="0" destOrd="0" presId="urn:microsoft.com/office/officeart/2016/7/layout/VerticalSolidActionList"/>
    <dgm:cxn modelId="{07C9A166-154B-49A4-8B3A-63F047DC7D7D}" type="presParOf" srcId="{0F3C28DC-7D59-4FC8-9B91-832D858C6D1B}" destId="{BD6BF9E7-528E-4E4C-8174-DE69A19661EA}" srcOrd="0" destOrd="0" presId="urn:microsoft.com/office/officeart/2016/7/layout/VerticalSolidActionList"/>
    <dgm:cxn modelId="{53668555-41B9-4969-95AF-00EAA71F6617}" type="presParOf" srcId="{0F3C28DC-7D59-4FC8-9B91-832D858C6D1B}" destId="{773E7BA9-CF5A-461F-8685-75FB65F7BE04}" srcOrd="1" destOrd="0" presId="urn:microsoft.com/office/officeart/2016/7/layout/VerticalSolidActionList"/>
    <dgm:cxn modelId="{78283BF1-0782-4648-95EE-66FFBC2814D4}" type="presParOf" srcId="{2FBC8851-8BB7-4F0A-8497-21633A2A1723}" destId="{0A17610F-416D-47D3-A356-96B54A454BFB}" srcOrd="1" destOrd="0" presId="urn:microsoft.com/office/officeart/2016/7/layout/VerticalSolidActionList"/>
    <dgm:cxn modelId="{348F1640-0491-4D3C-9299-A9340A0F48FF}" type="presParOf" srcId="{2FBC8851-8BB7-4F0A-8497-21633A2A1723}" destId="{57B525A9-4E1A-4445-A878-F0D85D65010B}" srcOrd="2" destOrd="0" presId="urn:microsoft.com/office/officeart/2016/7/layout/VerticalSolidActionList"/>
    <dgm:cxn modelId="{41F861D8-1A2D-4426-AA54-3194850EEAF3}" type="presParOf" srcId="{57B525A9-4E1A-4445-A878-F0D85D65010B}" destId="{0D80F696-1725-480D-882F-0F440094FD5B}" srcOrd="0" destOrd="0" presId="urn:microsoft.com/office/officeart/2016/7/layout/VerticalSolidActionList"/>
    <dgm:cxn modelId="{B3F81309-4B72-4DD5-B565-6851DEB6AE88}" type="presParOf" srcId="{57B525A9-4E1A-4445-A878-F0D85D65010B}" destId="{8A5E8028-F41F-4464-9EF9-7E6284C5840F}" srcOrd="1" destOrd="0" presId="urn:microsoft.com/office/officeart/2016/7/layout/VerticalSolidActionList"/>
    <dgm:cxn modelId="{44C7E150-EC86-4394-9C58-7CA26F6C0EFD}" type="presParOf" srcId="{2FBC8851-8BB7-4F0A-8497-21633A2A1723}" destId="{E7534B98-3F09-4045-8C10-6FBD3B8C4CCD}" srcOrd="3" destOrd="0" presId="urn:microsoft.com/office/officeart/2016/7/layout/VerticalSolidActionList"/>
    <dgm:cxn modelId="{6F35ADF6-6E90-4DA8-9B15-9BA2D01A330E}" type="presParOf" srcId="{2FBC8851-8BB7-4F0A-8497-21633A2A1723}" destId="{89D798E4-AA2B-4C4B-9B28-F37CCC8F58CC}" srcOrd="4" destOrd="0" presId="urn:microsoft.com/office/officeart/2016/7/layout/VerticalSolidActionList"/>
    <dgm:cxn modelId="{6A6ACB3E-3A64-40C1-A3AE-99F08218613B}" type="presParOf" srcId="{89D798E4-AA2B-4C4B-9B28-F37CCC8F58CC}" destId="{1F1962D9-EE2E-4193-91CC-43F3D4355757}" srcOrd="0" destOrd="0" presId="urn:microsoft.com/office/officeart/2016/7/layout/VerticalSolidActionList"/>
    <dgm:cxn modelId="{8EF678F0-A310-4A8E-8F07-5639987F5BF3}" type="presParOf" srcId="{89D798E4-AA2B-4C4B-9B28-F37CCC8F58CC}" destId="{99DB63C7-86B8-4320-8E02-5A2FA685ACDE}" srcOrd="1" destOrd="0" presId="urn:microsoft.com/office/officeart/2016/7/layout/VerticalSolidActionList"/>
    <dgm:cxn modelId="{959B68BD-760E-48E9-8A55-D53856EBA2F4}" type="presParOf" srcId="{2FBC8851-8BB7-4F0A-8497-21633A2A1723}" destId="{2028032D-82FF-4710-918C-B97C9AEA0DCD}" srcOrd="5" destOrd="0" presId="urn:microsoft.com/office/officeart/2016/7/layout/VerticalSolidActionList"/>
    <dgm:cxn modelId="{75B18840-8A1F-473B-BED6-D03A4BE77BEB}" type="presParOf" srcId="{2FBC8851-8BB7-4F0A-8497-21633A2A1723}" destId="{FE356BD2-9AA2-4B19-874F-CA28ADD3C113}" srcOrd="6" destOrd="0" presId="urn:microsoft.com/office/officeart/2016/7/layout/VerticalSolidActionList"/>
    <dgm:cxn modelId="{D9779AC5-6703-4579-889B-0FA1DFED2B9A}" type="presParOf" srcId="{FE356BD2-9AA2-4B19-874F-CA28ADD3C113}" destId="{45678371-918C-445A-AE9C-8166997D74A0}" srcOrd="0" destOrd="0" presId="urn:microsoft.com/office/officeart/2016/7/layout/VerticalSolidActionList"/>
    <dgm:cxn modelId="{60C3869B-6F8C-4006-84D5-BF92F2665517}" type="presParOf" srcId="{FE356BD2-9AA2-4B19-874F-CA28ADD3C113}" destId="{B0EED28E-2F42-459B-9307-25AC4F1B33EE}" srcOrd="1" destOrd="0" presId="urn:microsoft.com/office/officeart/2016/7/layout/VerticalSolidActionList"/>
    <dgm:cxn modelId="{8CB35256-BF51-4C5E-8043-95DFC2D620C8}" type="presParOf" srcId="{2FBC8851-8BB7-4F0A-8497-21633A2A1723}" destId="{711676B4-ACC8-4F61-81C1-B18CEF0A92DA}" srcOrd="7" destOrd="0" presId="urn:microsoft.com/office/officeart/2016/7/layout/VerticalSolidActionList"/>
    <dgm:cxn modelId="{60C76EF3-26F1-47CA-87A1-7D86C0E49FF8}" type="presParOf" srcId="{2FBC8851-8BB7-4F0A-8497-21633A2A1723}" destId="{D1553233-A8B0-487A-A101-B24FD5E955B9}" srcOrd="8" destOrd="0" presId="urn:microsoft.com/office/officeart/2016/7/layout/VerticalSolidActionList"/>
    <dgm:cxn modelId="{3CCA8423-0F26-47D0-AE98-E12679307C72}" type="presParOf" srcId="{D1553233-A8B0-487A-A101-B24FD5E955B9}" destId="{F166B942-53B9-42DC-B467-F793E093E1DD}" srcOrd="0" destOrd="0" presId="urn:microsoft.com/office/officeart/2016/7/layout/VerticalSolidActionList"/>
    <dgm:cxn modelId="{FD88C0C8-B86C-4E0F-A3D2-F0A027B6A197}" type="presParOf" srcId="{D1553233-A8B0-487A-A101-B24FD5E955B9}" destId="{0EB19117-1C28-4117-8302-712F02DA084F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BE3176-9DA0-441C-868E-F9DB94C0F4CE}" type="doc">
      <dgm:prSet loTypeId="urn:microsoft.com/office/officeart/2005/8/layout/h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538CCB-98DE-4176-8562-7A265DC5AA03}">
      <dgm:prSet phldr="0"/>
      <dgm:spPr/>
      <dgm:t>
        <a:bodyPr/>
        <a:lstStyle/>
        <a:p>
          <a:pPr rtl="0"/>
          <a:r>
            <a:rPr lang="en-US" b="0" i="0" u="none" strike="noStrike" cap="none" baseline="0" noProof="0"/>
            <a:t>Members &amp; Certifications</a:t>
          </a:r>
          <a:endParaRPr lang="en-US" b="0" i="0" u="none" strike="noStrike" cap="none" baseline="0" noProof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1738DA37-F424-44CE-AF54-1E70A2B91158}" type="parTrans" cxnId="{EFA23615-62C2-4AA4-A41F-3818CD8DF545}">
      <dgm:prSet/>
      <dgm:spPr/>
      <dgm:t>
        <a:bodyPr/>
        <a:lstStyle/>
        <a:p>
          <a:endParaRPr lang="en-US"/>
        </a:p>
      </dgm:t>
    </dgm:pt>
    <dgm:pt modelId="{44BEEDDF-9639-43DA-8C39-E064FA2128EF}" type="sibTrans" cxnId="{EFA23615-62C2-4AA4-A41F-3818CD8DF545}">
      <dgm:prSet/>
      <dgm:spPr/>
      <dgm:t>
        <a:bodyPr/>
        <a:lstStyle/>
        <a:p>
          <a:endParaRPr lang="en-US"/>
        </a:p>
      </dgm:t>
    </dgm:pt>
    <dgm:pt modelId="{EAEFA375-AC09-4C47-94EA-584AA55F2904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Reports</a:t>
          </a:r>
          <a:r>
            <a:rPr lang="en-US"/>
            <a:t> </a:t>
          </a:r>
        </a:p>
      </dgm:t>
    </dgm:pt>
    <dgm:pt modelId="{56B57147-5454-4FA2-A9CD-2AC222F37D98}" type="parTrans" cxnId="{8F62CECF-8AA3-4989-AFD5-69612510E068}">
      <dgm:prSet/>
      <dgm:spPr/>
      <dgm:t>
        <a:bodyPr/>
        <a:lstStyle/>
        <a:p>
          <a:endParaRPr lang="en-US"/>
        </a:p>
      </dgm:t>
    </dgm:pt>
    <dgm:pt modelId="{5FB6B5E3-F516-4A1D-9C3C-D69D5394E1B2}" type="sibTrans" cxnId="{8F62CECF-8AA3-4989-AFD5-69612510E068}">
      <dgm:prSet/>
      <dgm:spPr/>
      <dgm:t>
        <a:bodyPr/>
        <a:lstStyle/>
        <a:p>
          <a:endParaRPr lang="en-US"/>
        </a:p>
      </dgm:t>
    </dgm:pt>
    <dgm:pt modelId="{47DB09F1-DAE5-4063-AEBE-8DF621EF4923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/>
            <a:t>Edit/Update</a:t>
          </a:r>
        </a:p>
      </dgm:t>
    </dgm:pt>
    <dgm:pt modelId="{AC9B8763-BBFE-4780-B9AD-4E3E6334BD50}" type="parTrans" cxnId="{91FC4E56-F2F0-4C49-BBC1-44F9FE6512B2}">
      <dgm:prSet/>
      <dgm:spPr/>
    </dgm:pt>
    <dgm:pt modelId="{B1F2E201-62F9-485B-99A1-B4E4F67D825F}" type="sibTrans" cxnId="{91FC4E56-F2F0-4C49-BBC1-44F9FE6512B2}">
      <dgm:prSet/>
      <dgm:spPr/>
    </dgm:pt>
    <dgm:pt modelId="{FBEA76C3-EB6E-4B52-B013-04D093FA8B4B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/>
            <a:t>Based on Expired Certifications</a:t>
          </a:r>
        </a:p>
      </dgm:t>
    </dgm:pt>
    <dgm:pt modelId="{25C3F163-7292-4D3C-B71D-A8BAB54DED3B}" type="parTrans" cxnId="{5E90235F-83A2-4F13-BC7D-6FB3D9A042E5}">
      <dgm:prSet/>
      <dgm:spPr/>
    </dgm:pt>
    <dgm:pt modelId="{64BAFC23-1274-44C0-81F8-232B1DB9B359}" type="sibTrans" cxnId="{5E90235F-83A2-4F13-BC7D-6FB3D9A042E5}">
      <dgm:prSet/>
      <dgm:spPr/>
    </dgm:pt>
    <dgm:pt modelId="{7E3ADAB9-34C9-49B8-AB54-8C7D3892CFCE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/>
            <a:t>View</a:t>
          </a:r>
        </a:p>
      </dgm:t>
    </dgm:pt>
    <dgm:pt modelId="{840E3F7E-89D9-4C1B-9E4E-F8FDB237B17E}" type="parTrans" cxnId="{E3C7D0D0-63E9-4F26-9E02-B987E38F4871}">
      <dgm:prSet/>
      <dgm:spPr/>
    </dgm:pt>
    <dgm:pt modelId="{D2399EF2-2796-4DDB-B214-26068189F6D4}" type="sibTrans" cxnId="{E3C7D0D0-63E9-4F26-9E02-B987E38F4871}">
      <dgm:prSet/>
      <dgm:spPr/>
    </dgm:pt>
    <dgm:pt modelId="{0E1FD413-A97D-4E44-B3C1-2E1E411C79B9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/>
            <a:t>Add</a:t>
          </a:r>
        </a:p>
      </dgm:t>
    </dgm:pt>
    <dgm:pt modelId="{11FA323F-24C3-415F-B931-58F9105A15C9}" type="parTrans" cxnId="{A75C0BC3-3546-4E5C-A6DE-1913CD8B90E3}">
      <dgm:prSet/>
      <dgm:spPr/>
    </dgm:pt>
    <dgm:pt modelId="{749052BC-7FE9-4ED7-89B5-214593889C6B}" type="sibTrans" cxnId="{A75C0BC3-3546-4E5C-A6DE-1913CD8B90E3}">
      <dgm:prSet/>
      <dgm:spPr/>
    </dgm:pt>
    <dgm:pt modelId="{90155E4E-EA70-4B48-854A-90BE19BD20A4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/>
            <a:t>Delete</a:t>
          </a:r>
        </a:p>
      </dgm:t>
    </dgm:pt>
    <dgm:pt modelId="{BB3A77B3-178E-4454-B66F-93B2F5FB78A2}" type="parTrans" cxnId="{3D135BAD-DE22-45D6-B505-32D8638D2E96}">
      <dgm:prSet/>
      <dgm:spPr/>
    </dgm:pt>
    <dgm:pt modelId="{72AFDED3-9356-4FA9-B930-55B1F5574C95}" type="sibTrans" cxnId="{3D135BAD-DE22-45D6-B505-32D8638D2E96}">
      <dgm:prSet/>
      <dgm:spPr/>
    </dgm:pt>
    <dgm:pt modelId="{2B1985FB-8C05-4515-9A86-B706A7FA6A1D}">
      <dgm:prSet phldr="0"/>
      <dgm:spPr/>
      <dgm:t>
        <a:bodyPr/>
        <a:lstStyle/>
        <a:p>
          <a:pPr algn="l" rtl="0">
            <a:lnSpc>
              <a:spcPct val="100000"/>
            </a:lnSpc>
          </a:pPr>
          <a:r>
            <a:rPr lang="en-US"/>
            <a:t>Connect Certifications with Members</a:t>
          </a:r>
        </a:p>
      </dgm:t>
    </dgm:pt>
    <dgm:pt modelId="{4F8A55FF-A006-4B2E-BE07-121CAFBD5158}" type="parTrans" cxnId="{AC510B57-4FD3-49D1-AD17-9A3E98205DC0}">
      <dgm:prSet/>
      <dgm:spPr/>
    </dgm:pt>
    <dgm:pt modelId="{B24DB820-AC55-4A6E-B78E-D3CE20936452}" type="sibTrans" cxnId="{AC510B57-4FD3-49D1-AD17-9A3E98205DC0}">
      <dgm:prSet/>
      <dgm:spPr/>
    </dgm:pt>
    <dgm:pt modelId="{284AF4C5-06B5-478F-A932-568423129D40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/>
            <a:t>Based on Radio Number &amp; Station Number</a:t>
          </a:r>
        </a:p>
      </dgm:t>
    </dgm:pt>
    <dgm:pt modelId="{11FD6F3B-8DD7-4C7C-927B-8AA90DD1F84B}" type="parTrans" cxnId="{345BD83D-8778-4D60-B5D8-114AB5629FBB}">
      <dgm:prSet/>
      <dgm:spPr/>
    </dgm:pt>
    <dgm:pt modelId="{E9579872-0D38-4242-A914-E6AF659C9B9A}" type="sibTrans" cxnId="{345BD83D-8778-4D60-B5D8-114AB5629FBB}">
      <dgm:prSet/>
      <dgm:spPr/>
    </dgm:pt>
    <dgm:pt modelId="{7ABA24C0-0658-45CC-98BC-80109BBA6B4B}" type="pres">
      <dgm:prSet presAssocID="{53BE3176-9DA0-441C-868E-F9DB94C0F4CE}" presName="Name0" presStyleCnt="0">
        <dgm:presLayoutVars>
          <dgm:dir/>
          <dgm:resizeHandles val="exact"/>
        </dgm:presLayoutVars>
      </dgm:prSet>
      <dgm:spPr/>
    </dgm:pt>
    <dgm:pt modelId="{EE3AAA0A-47CE-4046-A8D9-24DA839ED698}" type="pres">
      <dgm:prSet presAssocID="{6A538CCB-98DE-4176-8562-7A265DC5AA03}" presName="node" presStyleLbl="node1" presStyleIdx="0" presStyleCnt="3">
        <dgm:presLayoutVars>
          <dgm:bulletEnabled val="1"/>
        </dgm:presLayoutVars>
      </dgm:prSet>
      <dgm:spPr/>
    </dgm:pt>
    <dgm:pt modelId="{8F3CA2DF-A409-452F-9EA3-FAA609E1BE76}" type="pres">
      <dgm:prSet presAssocID="{44BEEDDF-9639-43DA-8C39-E064FA2128EF}" presName="sibTrans" presStyleCnt="0"/>
      <dgm:spPr/>
    </dgm:pt>
    <dgm:pt modelId="{34DCE963-9F08-41FC-AE63-1FF8A9DECDFE}" type="pres">
      <dgm:prSet presAssocID="{EAEFA375-AC09-4C47-94EA-584AA55F2904}" presName="node" presStyleLbl="node1" presStyleIdx="1" presStyleCnt="3">
        <dgm:presLayoutVars>
          <dgm:bulletEnabled val="1"/>
        </dgm:presLayoutVars>
      </dgm:prSet>
      <dgm:spPr/>
    </dgm:pt>
    <dgm:pt modelId="{4C6EDA31-6B2E-49EC-82E2-4BE9E772B7F0}" type="pres">
      <dgm:prSet presAssocID="{5FB6B5E3-F516-4A1D-9C3C-D69D5394E1B2}" presName="sibTrans" presStyleCnt="0"/>
      <dgm:spPr/>
    </dgm:pt>
    <dgm:pt modelId="{537A2EE9-8840-4D9C-BA2C-4FEEF9116862}" type="pres">
      <dgm:prSet presAssocID="{2B1985FB-8C05-4515-9A86-B706A7FA6A1D}" presName="node" presStyleLbl="node1" presStyleIdx="2" presStyleCnt="3">
        <dgm:presLayoutVars>
          <dgm:bulletEnabled val="1"/>
        </dgm:presLayoutVars>
      </dgm:prSet>
      <dgm:spPr/>
    </dgm:pt>
  </dgm:ptLst>
  <dgm:cxnLst>
    <dgm:cxn modelId="{49C09E07-1BF5-4571-8A32-29D608E3E05A}" type="presOf" srcId="{53BE3176-9DA0-441C-868E-F9DB94C0F4CE}" destId="{7ABA24C0-0658-45CC-98BC-80109BBA6B4B}" srcOrd="0" destOrd="0" presId="urn:microsoft.com/office/officeart/2005/8/layout/hList6"/>
    <dgm:cxn modelId="{EFA23615-62C2-4AA4-A41F-3818CD8DF545}" srcId="{53BE3176-9DA0-441C-868E-F9DB94C0F4CE}" destId="{6A538CCB-98DE-4176-8562-7A265DC5AA03}" srcOrd="0" destOrd="0" parTransId="{1738DA37-F424-44CE-AF54-1E70A2B91158}" sibTransId="{44BEEDDF-9639-43DA-8C39-E064FA2128EF}"/>
    <dgm:cxn modelId="{345BD83D-8778-4D60-B5D8-114AB5629FBB}" srcId="{EAEFA375-AC09-4C47-94EA-584AA55F2904}" destId="{284AF4C5-06B5-478F-A932-568423129D40}" srcOrd="0" destOrd="0" parTransId="{11FD6F3B-8DD7-4C7C-927B-8AA90DD1F84B}" sibTransId="{E9579872-0D38-4242-A914-E6AF659C9B9A}"/>
    <dgm:cxn modelId="{8B05A45B-612C-4FA5-A9E0-B6CE56EDB4BB}" type="presOf" srcId="{0E1FD413-A97D-4E44-B3C1-2E1E411C79B9}" destId="{EE3AAA0A-47CE-4046-A8D9-24DA839ED698}" srcOrd="0" destOrd="2" presId="urn:microsoft.com/office/officeart/2005/8/layout/hList6"/>
    <dgm:cxn modelId="{5E90235F-83A2-4F13-BC7D-6FB3D9A042E5}" srcId="{EAEFA375-AC09-4C47-94EA-584AA55F2904}" destId="{FBEA76C3-EB6E-4B52-B013-04D093FA8B4B}" srcOrd="1" destOrd="0" parTransId="{25C3F163-7292-4D3C-B71D-A8BAB54DED3B}" sibTransId="{64BAFC23-1274-44C0-81F8-232B1DB9B359}"/>
    <dgm:cxn modelId="{91FC4E56-F2F0-4C49-BBC1-44F9FE6512B2}" srcId="{6A538CCB-98DE-4176-8562-7A265DC5AA03}" destId="{47DB09F1-DAE5-4063-AEBE-8DF621EF4923}" srcOrd="3" destOrd="0" parTransId="{AC9B8763-BBFE-4780-B9AD-4E3E6334BD50}" sibTransId="{B1F2E201-62F9-485B-99A1-B4E4F67D825F}"/>
    <dgm:cxn modelId="{AC510B57-4FD3-49D1-AD17-9A3E98205DC0}" srcId="{53BE3176-9DA0-441C-868E-F9DB94C0F4CE}" destId="{2B1985FB-8C05-4515-9A86-B706A7FA6A1D}" srcOrd="2" destOrd="0" parTransId="{4F8A55FF-A006-4B2E-BE07-121CAFBD5158}" sibTransId="{B24DB820-AC55-4A6E-B78E-D3CE20936452}"/>
    <dgm:cxn modelId="{9475F67F-8A87-4F19-8018-396B54997860}" type="presOf" srcId="{6A538CCB-98DE-4176-8562-7A265DC5AA03}" destId="{EE3AAA0A-47CE-4046-A8D9-24DA839ED698}" srcOrd="0" destOrd="0" presId="urn:microsoft.com/office/officeart/2005/8/layout/hList6"/>
    <dgm:cxn modelId="{4CD3D787-F185-46BD-9CB2-C4EA07AA935E}" type="presOf" srcId="{7E3ADAB9-34C9-49B8-AB54-8C7D3892CFCE}" destId="{EE3AAA0A-47CE-4046-A8D9-24DA839ED698}" srcOrd="0" destOrd="1" presId="urn:microsoft.com/office/officeart/2005/8/layout/hList6"/>
    <dgm:cxn modelId="{FA606A9C-3C8F-49A8-A00A-2D00F379990E}" type="presOf" srcId="{FBEA76C3-EB6E-4B52-B013-04D093FA8B4B}" destId="{34DCE963-9F08-41FC-AE63-1FF8A9DECDFE}" srcOrd="0" destOrd="2" presId="urn:microsoft.com/office/officeart/2005/8/layout/hList6"/>
    <dgm:cxn modelId="{3D135BAD-DE22-45D6-B505-32D8638D2E96}" srcId="{6A538CCB-98DE-4176-8562-7A265DC5AA03}" destId="{90155E4E-EA70-4B48-854A-90BE19BD20A4}" srcOrd="2" destOrd="0" parTransId="{BB3A77B3-178E-4454-B66F-93B2F5FB78A2}" sibTransId="{72AFDED3-9356-4FA9-B930-55B1F5574C95}"/>
    <dgm:cxn modelId="{028DEDBF-887C-4074-8D8B-1A63968B5900}" type="presOf" srcId="{90155E4E-EA70-4B48-854A-90BE19BD20A4}" destId="{EE3AAA0A-47CE-4046-A8D9-24DA839ED698}" srcOrd="0" destOrd="3" presId="urn:microsoft.com/office/officeart/2005/8/layout/hList6"/>
    <dgm:cxn modelId="{A75C0BC3-3546-4E5C-A6DE-1913CD8B90E3}" srcId="{6A538CCB-98DE-4176-8562-7A265DC5AA03}" destId="{0E1FD413-A97D-4E44-B3C1-2E1E411C79B9}" srcOrd="1" destOrd="0" parTransId="{11FA323F-24C3-415F-B931-58F9105A15C9}" sibTransId="{749052BC-7FE9-4ED7-89B5-214593889C6B}"/>
    <dgm:cxn modelId="{204F7DC7-60CB-433C-B724-B5D6D663D062}" type="presOf" srcId="{EAEFA375-AC09-4C47-94EA-584AA55F2904}" destId="{34DCE963-9F08-41FC-AE63-1FF8A9DECDFE}" srcOrd="0" destOrd="0" presId="urn:microsoft.com/office/officeart/2005/8/layout/hList6"/>
    <dgm:cxn modelId="{8F62CECF-8AA3-4989-AFD5-69612510E068}" srcId="{53BE3176-9DA0-441C-868E-F9DB94C0F4CE}" destId="{EAEFA375-AC09-4C47-94EA-584AA55F2904}" srcOrd="1" destOrd="0" parTransId="{56B57147-5454-4FA2-A9CD-2AC222F37D98}" sibTransId="{5FB6B5E3-F516-4A1D-9C3C-D69D5394E1B2}"/>
    <dgm:cxn modelId="{E3C7D0D0-63E9-4F26-9E02-B987E38F4871}" srcId="{6A538CCB-98DE-4176-8562-7A265DC5AA03}" destId="{7E3ADAB9-34C9-49B8-AB54-8C7D3892CFCE}" srcOrd="0" destOrd="0" parTransId="{840E3F7E-89D9-4C1B-9E4E-F8FDB237B17E}" sibTransId="{D2399EF2-2796-4DDB-B214-26068189F6D4}"/>
    <dgm:cxn modelId="{97E789D3-02E1-4379-9C5A-67181801C2D6}" type="presOf" srcId="{2B1985FB-8C05-4515-9A86-B706A7FA6A1D}" destId="{537A2EE9-8840-4D9C-BA2C-4FEEF9116862}" srcOrd="0" destOrd="0" presId="urn:microsoft.com/office/officeart/2005/8/layout/hList6"/>
    <dgm:cxn modelId="{8A0D79DD-ED31-454E-9315-005765E7BEC0}" type="presOf" srcId="{47DB09F1-DAE5-4063-AEBE-8DF621EF4923}" destId="{EE3AAA0A-47CE-4046-A8D9-24DA839ED698}" srcOrd="0" destOrd="4" presId="urn:microsoft.com/office/officeart/2005/8/layout/hList6"/>
    <dgm:cxn modelId="{63DC6DFC-B794-43DB-9994-03920A9FB2DD}" type="presOf" srcId="{284AF4C5-06B5-478F-A932-568423129D40}" destId="{34DCE963-9F08-41FC-AE63-1FF8A9DECDFE}" srcOrd="0" destOrd="1" presId="urn:microsoft.com/office/officeart/2005/8/layout/hList6"/>
    <dgm:cxn modelId="{DD1D01BF-AC7F-462A-A4E8-5E24FBF216FC}" type="presParOf" srcId="{7ABA24C0-0658-45CC-98BC-80109BBA6B4B}" destId="{EE3AAA0A-47CE-4046-A8D9-24DA839ED698}" srcOrd="0" destOrd="0" presId="urn:microsoft.com/office/officeart/2005/8/layout/hList6"/>
    <dgm:cxn modelId="{B365815C-D61B-4229-87C6-2F54ECF5B262}" type="presParOf" srcId="{7ABA24C0-0658-45CC-98BC-80109BBA6B4B}" destId="{8F3CA2DF-A409-452F-9EA3-FAA609E1BE76}" srcOrd="1" destOrd="0" presId="urn:microsoft.com/office/officeart/2005/8/layout/hList6"/>
    <dgm:cxn modelId="{FDE61D57-AEFD-40F5-A3E2-49FF650A996E}" type="presParOf" srcId="{7ABA24C0-0658-45CC-98BC-80109BBA6B4B}" destId="{34DCE963-9F08-41FC-AE63-1FF8A9DECDFE}" srcOrd="2" destOrd="0" presId="urn:microsoft.com/office/officeart/2005/8/layout/hList6"/>
    <dgm:cxn modelId="{F0590EDA-3372-49D8-8173-92FDE3E17711}" type="presParOf" srcId="{7ABA24C0-0658-45CC-98BC-80109BBA6B4B}" destId="{4C6EDA31-6B2E-49EC-82E2-4BE9E772B7F0}" srcOrd="3" destOrd="0" presId="urn:microsoft.com/office/officeart/2005/8/layout/hList6"/>
    <dgm:cxn modelId="{C36B5971-D3D7-4E88-8B8F-0DF30DD53283}" type="presParOf" srcId="{7ABA24C0-0658-45CC-98BC-80109BBA6B4B}" destId="{537A2EE9-8840-4D9C-BA2C-4FEEF911686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BE3176-9DA0-441C-868E-F9DB94C0F4C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538CCB-98DE-4176-8562-7A265DC5AA03}">
      <dgm:prSet/>
      <dgm:spPr/>
      <dgm:t>
        <a:bodyPr/>
        <a:lstStyle/>
        <a:p>
          <a:pPr rtl="0"/>
          <a:r>
            <a:rPr lang="en-US"/>
            <a:t>Scope: </a:t>
          </a:r>
        </a:p>
      </dgm:t>
    </dgm:pt>
    <dgm:pt modelId="{1738DA37-F424-44CE-AF54-1E70A2B91158}" type="parTrans" cxnId="{EFA23615-62C2-4AA4-A41F-3818CD8DF545}">
      <dgm:prSet/>
      <dgm:spPr/>
      <dgm:t>
        <a:bodyPr/>
        <a:lstStyle/>
        <a:p>
          <a:endParaRPr lang="en-US"/>
        </a:p>
      </dgm:t>
    </dgm:pt>
    <dgm:pt modelId="{44BEEDDF-9639-43DA-8C39-E064FA2128EF}" type="sibTrans" cxnId="{EFA23615-62C2-4AA4-A41F-3818CD8DF545}">
      <dgm:prSet/>
      <dgm:spPr/>
      <dgm:t>
        <a:bodyPr/>
        <a:lstStyle/>
        <a:p>
          <a:endParaRPr lang="en-US"/>
        </a:p>
      </dgm:t>
    </dgm:pt>
    <dgm:pt modelId="{EAEFA375-AC09-4C47-94EA-584AA55F2904}">
      <dgm:prSet/>
      <dgm:spPr/>
      <dgm:t>
        <a:bodyPr/>
        <a:lstStyle/>
        <a:p>
          <a:pPr rtl="0"/>
          <a:r>
            <a:rPr lang="en-US"/>
            <a:t>Timeline: </a:t>
          </a:r>
          <a:endParaRPr lang="en-US">
            <a:latin typeface="Calibri Light" panose="020F0302020204030204"/>
          </a:endParaRPr>
        </a:p>
      </dgm:t>
    </dgm:pt>
    <dgm:pt modelId="{56B57147-5454-4FA2-A9CD-2AC222F37D98}" type="parTrans" cxnId="{8F62CECF-8AA3-4989-AFD5-69612510E068}">
      <dgm:prSet/>
      <dgm:spPr/>
      <dgm:t>
        <a:bodyPr/>
        <a:lstStyle/>
        <a:p>
          <a:endParaRPr lang="en-US"/>
        </a:p>
      </dgm:t>
    </dgm:pt>
    <dgm:pt modelId="{5FB6B5E3-F516-4A1D-9C3C-D69D5394E1B2}" type="sibTrans" cxnId="{8F62CECF-8AA3-4989-AFD5-69612510E068}">
      <dgm:prSet/>
      <dgm:spPr/>
      <dgm:t>
        <a:bodyPr/>
        <a:lstStyle/>
        <a:p>
          <a:endParaRPr lang="en-US"/>
        </a:p>
      </dgm:t>
    </dgm:pt>
    <dgm:pt modelId="{C7B3D739-02B7-47BA-9120-8992F0F3615E}">
      <dgm:prSet/>
      <dgm:spPr/>
      <dgm:t>
        <a:bodyPr/>
        <a:lstStyle/>
        <a:p>
          <a:pPr rtl="0"/>
          <a:r>
            <a:rPr lang="en-US"/>
            <a:t>Resources: </a:t>
          </a:r>
          <a:endParaRPr lang="en-US">
            <a:latin typeface="Calibri Light" panose="020F0302020204030204"/>
          </a:endParaRPr>
        </a:p>
      </dgm:t>
    </dgm:pt>
    <dgm:pt modelId="{950BF8D3-3DE9-404B-B0FE-DFD91D1EE494}" type="parTrans" cxnId="{EF1BDAC9-793B-4180-B74B-503683D1ECCB}">
      <dgm:prSet/>
      <dgm:spPr/>
      <dgm:t>
        <a:bodyPr/>
        <a:lstStyle/>
        <a:p>
          <a:endParaRPr lang="en-US"/>
        </a:p>
      </dgm:t>
    </dgm:pt>
    <dgm:pt modelId="{1C76BD04-B8C9-4763-A9D5-6C13E4CC888C}" type="sibTrans" cxnId="{EF1BDAC9-793B-4180-B74B-503683D1ECCB}">
      <dgm:prSet/>
      <dgm:spPr/>
      <dgm:t>
        <a:bodyPr/>
        <a:lstStyle/>
        <a:p>
          <a:endParaRPr lang="en-US"/>
        </a:p>
      </dgm:t>
    </dgm:pt>
    <dgm:pt modelId="{47DB09F1-DAE5-4063-AEBE-8DF621EF4923}">
      <dgm:prSet phldr="0"/>
      <dgm:spPr/>
      <dgm:t>
        <a:bodyPr/>
        <a:lstStyle/>
        <a:p>
          <a:r>
            <a:rPr lang="en-US"/>
            <a:t>Will be relevant for all fire departments within Oconee County</a:t>
          </a:r>
        </a:p>
      </dgm:t>
    </dgm:pt>
    <dgm:pt modelId="{AC9B8763-BBFE-4780-B9AD-4E3E6334BD50}" type="parTrans" cxnId="{91FC4E56-F2F0-4C49-BBC1-44F9FE6512B2}">
      <dgm:prSet/>
      <dgm:spPr/>
    </dgm:pt>
    <dgm:pt modelId="{B1F2E201-62F9-485B-99A1-B4E4F67D825F}" type="sibTrans" cxnId="{91FC4E56-F2F0-4C49-BBC1-44F9FE6512B2}">
      <dgm:prSet/>
      <dgm:spPr/>
    </dgm:pt>
    <dgm:pt modelId="{FBEA76C3-EB6E-4B52-B013-04D093FA8B4B}">
      <dgm:prSet phldr="0"/>
      <dgm:spPr/>
      <dgm:t>
        <a:bodyPr/>
        <a:lstStyle/>
        <a:p>
          <a:r>
            <a:rPr lang="en-US"/>
            <a:t>Fully functional web application will take 1 month to complete with a team of 4 developers at a rate of $30/</a:t>
          </a:r>
          <a:r>
            <a:rPr lang="en-US" err="1"/>
            <a:t>hr</a:t>
          </a:r>
          <a:endParaRPr lang="en-US"/>
        </a:p>
      </dgm:t>
    </dgm:pt>
    <dgm:pt modelId="{25C3F163-7292-4D3C-B71D-A8BAB54DED3B}" type="parTrans" cxnId="{5E90235F-83A2-4F13-BC7D-6FB3D9A042E5}">
      <dgm:prSet/>
      <dgm:spPr/>
    </dgm:pt>
    <dgm:pt modelId="{64BAFC23-1274-44C0-81F8-232B1DB9B359}" type="sibTrans" cxnId="{5E90235F-83A2-4F13-BC7D-6FB3D9A042E5}">
      <dgm:prSet/>
      <dgm:spPr/>
    </dgm:pt>
    <dgm:pt modelId="{8728DDBC-AAD0-4EAB-81AA-A8581D04BAF9}">
      <dgm:prSet phldr="0"/>
      <dgm:spPr/>
      <dgm:t>
        <a:bodyPr/>
        <a:lstStyle/>
        <a:p>
          <a:r>
            <a:rPr lang="en-US"/>
            <a:t>Developers will need sample data for multiple people, certifications, and how Oconee County wants the data to relate </a:t>
          </a:r>
        </a:p>
      </dgm:t>
    </dgm:pt>
    <dgm:pt modelId="{06DC640F-3034-4471-B0C2-D2B2283E89CC}" type="parTrans" cxnId="{F89636E5-5240-48D3-BF80-838D5714F975}">
      <dgm:prSet/>
      <dgm:spPr/>
    </dgm:pt>
    <dgm:pt modelId="{F9459D9B-4829-4433-A55A-B75F7CE48866}" type="sibTrans" cxnId="{F89636E5-5240-48D3-BF80-838D5714F975}">
      <dgm:prSet/>
      <dgm:spPr/>
    </dgm:pt>
    <dgm:pt modelId="{5673D846-F05B-4C98-BE10-DA26617731AB}" type="pres">
      <dgm:prSet presAssocID="{53BE3176-9DA0-441C-868E-F9DB94C0F4CE}" presName="linear" presStyleCnt="0">
        <dgm:presLayoutVars>
          <dgm:animLvl val="lvl"/>
          <dgm:resizeHandles val="exact"/>
        </dgm:presLayoutVars>
      </dgm:prSet>
      <dgm:spPr/>
    </dgm:pt>
    <dgm:pt modelId="{0B6FA9C7-5B06-4BF3-866E-C582A4E68F94}" type="pres">
      <dgm:prSet presAssocID="{6A538CCB-98DE-4176-8562-7A265DC5AA0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ECBB987-74D7-42DE-A1FE-3BE9F0592665}" type="pres">
      <dgm:prSet presAssocID="{6A538CCB-98DE-4176-8562-7A265DC5AA03}" presName="childText" presStyleLbl="revTx" presStyleIdx="0" presStyleCnt="3">
        <dgm:presLayoutVars>
          <dgm:bulletEnabled val="1"/>
        </dgm:presLayoutVars>
      </dgm:prSet>
      <dgm:spPr/>
    </dgm:pt>
    <dgm:pt modelId="{2D200DE4-E2C9-46C9-A98B-AD60E7403BA9}" type="pres">
      <dgm:prSet presAssocID="{EAEFA375-AC09-4C47-94EA-584AA55F290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0C9354-C120-4E53-9EFB-EB47577AB945}" type="pres">
      <dgm:prSet presAssocID="{EAEFA375-AC09-4C47-94EA-584AA55F2904}" presName="childText" presStyleLbl="revTx" presStyleIdx="1" presStyleCnt="3">
        <dgm:presLayoutVars>
          <dgm:bulletEnabled val="1"/>
        </dgm:presLayoutVars>
      </dgm:prSet>
      <dgm:spPr/>
    </dgm:pt>
    <dgm:pt modelId="{9375CF20-F054-4EE0-8F85-AAFCC9F2EE80}" type="pres">
      <dgm:prSet presAssocID="{C7B3D739-02B7-47BA-9120-8992F0F3615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1F36D18-51D5-4A20-AD01-D3606180EF18}" type="pres">
      <dgm:prSet presAssocID="{C7B3D739-02B7-47BA-9120-8992F0F3615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FA23615-62C2-4AA4-A41F-3818CD8DF545}" srcId="{53BE3176-9DA0-441C-868E-F9DB94C0F4CE}" destId="{6A538CCB-98DE-4176-8562-7A265DC5AA03}" srcOrd="0" destOrd="0" parTransId="{1738DA37-F424-44CE-AF54-1E70A2B91158}" sibTransId="{44BEEDDF-9639-43DA-8C39-E064FA2128EF}"/>
    <dgm:cxn modelId="{5E90235F-83A2-4F13-BC7D-6FB3D9A042E5}" srcId="{EAEFA375-AC09-4C47-94EA-584AA55F2904}" destId="{FBEA76C3-EB6E-4B52-B013-04D093FA8B4B}" srcOrd="0" destOrd="0" parTransId="{25C3F163-7292-4D3C-B71D-A8BAB54DED3B}" sibTransId="{64BAFC23-1274-44C0-81F8-232B1DB9B359}"/>
    <dgm:cxn modelId="{14432946-A800-46C7-A61C-7067DFE7E263}" type="presOf" srcId="{8728DDBC-AAD0-4EAB-81AA-A8581D04BAF9}" destId="{A1F36D18-51D5-4A20-AD01-D3606180EF18}" srcOrd="0" destOrd="0" presId="urn:microsoft.com/office/officeart/2005/8/layout/vList2"/>
    <dgm:cxn modelId="{A57FCC69-B6CC-4646-BD98-7214390F2963}" type="presOf" srcId="{EAEFA375-AC09-4C47-94EA-584AA55F2904}" destId="{2D200DE4-E2C9-46C9-A98B-AD60E7403BA9}" srcOrd="0" destOrd="0" presId="urn:microsoft.com/office/officeart/2005/8/layout/vList2"/>
    <dgm:cxn modelId="{91FC4E56-F2F0-4C49-BBC1-44F9FE6512B2}" srcId="{6A538CCB-98DE-4176-8562-7A265DC5AA03}" destId="{47DB09F1-DAE5-4063-AEBE-8DF621EF4923}" srcOrd="0" destOrd="0" parTransId="{AC9B8763-BBFE-4780-B9AD-4E3E6334BD50}" sibTransId="{B1F2E201-62F9-485B-99A1-B4E4F67D825F}"/>
    <dgm:cxn modelId="{48D09C77-94C5-4CA3-B90E-34953EFD9DCB}" type="presOf" srcId="{47DB09F1-DAE5-4063-AEBE-8DF621EF4923}" destId="{0ECBB987-74D7-42DE-A1FE-3BE9F0592665}" srcOrd="0" destOrd="0" presId="urn:microsoft.com/office/officeart/2005/8/layout/vList2"/>
    <dgm:cxn modelId="{B0ECAD9D-E4AC-43BC-8DE7-82D64A1B98E0}" type="presOf" srcId="{6A538CCB-98DE-4176-8562-7A265DC5AA03}" destId="{0B6FA9C7-5B06-4BF3-866E-C582A4E68F94}" srcOrd="0" destOrd="0" presId="urn:microsoft.com/office/officeart/2005/8/layout/vList2"/>
    <dgm:cxn modelId="{EE28BAB3-203B-439F-AE1C-242211421334}" type="presOf" srcId="{C7B3D739-02B7-47BA-9120-8992F0F3615E}" destId="{9375CF20-F054-4EE0-8F85-AAFCC9F2EE80}" srcOrd="0" destOrd="0" presId="urn:microsoft.com/office/officeart/2005/8/layout/vList2"/>
    <dgm:cxn modelId="{93CB76C5-5BCC-4D32-8ABD-5EF06D8AABFD}" type="presOf" srcId="{FBEA76C3-EB6E-4B52-B013-04D093FA8B4B}" destId="{980C9354-C120-4E53-9EFB-EB47577AB945}" srcOrd="0" destOrd="0" presId="urn:microsoft.com/office/officeart/2005/8/layout/vList2"/>
    <dgm:cxn modelId="{EF1BDAC9-793B-4180-B74B-503683D1ECCB}" srcId="{53BE3176-9DA0-441C-868E-F9DB94C0F4CE}" destId="{C7B3D739-02B7-47BA-9120-8992F0F3615E}" srcOrd="2" destOrd="0" parTransId="{950BF8D3-3DE9-404B-B0FE-DFD91D1EE494}" sibTransId="{1C76BD04-B8C9-4763-A9D5-6C13E4CC888C}"/>
    <dgm:cxn modelId="{8F62CECF-8AA3-4989-AFD5-69612510E068}" srcId="{53BE3176-9DA0-441C-868E-F9DB94C0F4CE}" destId="{EAEFA375-AC09-4C47-94EA-584AA55F2904}" srcOrd="1" destOrd="0" parTransId="{56B57147-5454-4FA2-A9CD-2AC222F37D98}" sibTransId="{5FB6B5E3-F516-4A1D-9C3C-D69D5394E1B2}"/>
    <dgm:cxn modelId="{AB5426D7-3DB8-4125-9CA6-7385CCBB1935}" type="presOf" srcId="{53BE3176-9DA0-441C-868E-F9DB94C0F4CE}" destId="{5673D846-F05B-4C98-BE10-DA26617731AB}" srcOrd="0" destOrd="0" presId="urn:microsoft.com/office/officeart/2005/8/layout/vList2"/>
    <dgm:cxn modelId="{F89636E5-5240-48D3-BF80-838D5714F975}" srcId="{C7B3D739-02B7-47BA-9120-8992F0F3615E}" destId="{8728DDBC-AAD0-4EAB-81AA-A8581D04BAF9}" srcOrd="0" destOrd="0" parTransId="{06DC640F-3034-4471-B0C2-D2B2283E89CC}" sibTransId="{F9459D9B-4829-4433-A55A-B75F7CE48866}"/>
    <dgm:cxn modelId="{1013E653-90DC-418E-AF4B-ECDD71E9D233}" type="presParOf" srcId="{5673D846-F05B-4C98-BE10-DA26617731AB}" destId="{0B6FA9C7-5B06-4BF3-866E-C582A4E68F94}" srcOrd="0" destOrd="0" presId="urn:microsoft.com/office/officeart/2005/8/layout/vList2"/>
    <dgm:cxn modelId="{568A97FB-3DDF-4C4E-8D70-6A4BE97ABEDB}" type="presParOf" srcId="{5673D846-F05B-4C98-BE10-DA26617731AB}" destId="{0ECBB987-74D7-42DE-A1FE-3BE9F0592665}" srcOrd="1" destOrd="0" presId="urn:microsoft.com/office/officeart/2005/8/layout/vList2"/>
    <dgm:cxn modelId="{7DB15D70-E620-47C6-B756-9A1763FFC33E}" type="presParOf" srcId="{5673D846-F05B-4C98-BE10-DA26617731AB}" destId="{2D200DE4-E2C9-46C9-A98B-AD60E7403BA9}" srcOrd="2" destOrd="0" presId="urn:microsoft.com/office/officeart/2005/8/layout/vList2"/>
    <dgm:cxn modelId="{26904494-B1EC-4E80-AD19-F28F03B298EC}" type="presParOf" srcId="{5673D846-F05B-4C98-BE10-DA26617731AB}" destId="{980C9354-C120-4E53-9EFB-EB47577AB945}" srcOrd="3" destOrd="0" presId="urn:microsoft.com/office/officeart/2005/8/layout/vList2"/>
    <dgm:cxn modelId="{CD9DAB79-6BB7-4197-9EEC-86B5853AFA7E}" type="presParOf" srcId="{5673D846-F05B-4C98-BE10-DA26617731AB}" destId="{9375CF20-F054-4EE0-8F85-AAFCC9F2EE80}" srcOrd="4" destOrd="0" presId="urn:microsoft.com/office/officeart/2005/8/layout/vList2"/>
    <dgm:cxn modelId="{958F05A4-79C6-4BAC-849E-9D4CD9747D30}" type="presParOf" srcId="{5673D846-F05B-4C98-BE10-DA26617731AB}" destId="{A1F36D18-51D5-4A20-AD01-D3606180EF1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AEF5D4-89B1-499C-A3B1-28301F63F90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68F2B6-4AE3-4F3E-A4CE-22B73E85FBE4}">
      <dgm:prSet/>
      <dgm:spPr/>
      <dgm:t>
        <a:bodyPr/>
        <a:lstStyle/>
        <a:p>
          <a:r>
            <a:rPr lang="en-US"/>
            <a:t>Scope:</a:t>
          </a:r>
        </a:p>
      </dgm:t>
    </dgm:pt>
    <dgm:pt modelId="{62207CE6-9A89-477C-9882-B1E8CE7B5795}" type="parTrans" cxnId="{E7DB0C4C-3D6B-4AD5-8830-33D47C92FDCD}">
      <dgm:prSet/>
      <dgm:spPr/>
      <dgm:t>
        <a:bodyPr/>
        <a:lstStyle/>
        <a:p>
          <a:endParaRPr lang="en-US"/>
        </a:p>
      </dgm:t>
    </dgm:pt>
    <dgm:pt modelId="{845D895E-2DC5-465A-85F3-6FDA3A68FA84}" type="sibTrans" cxnId="{E7DB0C4C-3D6B-4AD5-8830-33D47C92FDCD}">
      <dgm:prSet/>
      <dgm:spPr/>
      <dgm:t>
        <a:bodyPr/>
        <a:lstStyle/>
        <a:p>
          <a:endParaRPr lang="en-US"/>
        </a:p>
      </dgm:t>
    </dgm:pt>
    <dgm:pt modelId="{F121077A-13C8-471F-933A-1989D45392BA}">
      <dgm:prSet/>
      <dgm:spPr/>
      <dgm:t>
        <a:bodyPr/>
        <a:lstStyle/>
        <a:p>
          <a:r>
            <a:rPr lang="en-US"/>
            <a:t>Log-in page to provide more security for viewing, adding, and editing members</a:t>
          </a:r>
        </a:p>
      </dgm:t>
    </dgm:pt>
    <dgm:pt modelId="{65F6AAC6-3663-4FA1-929F-9910D7C9E33F}" type="parTrans" cxnId="{019C6097-7C71-4C56-9642-44425D23D305}">
      <dgm:prSet/>
      <dgm:spPr/>
      <dgm:t>
        <a:bodyPr/>
        <a:lstStyle/>
        <a:p>
          <a:endParaRPr lang="en-US"/>
        </a:p>
      </dgm:t>
    </dgm:pt>
    <dgm:pt modelId="{96036E98-0FBA-4C2F-B398-FB02B7AFB51D}" type="sibTrans" cxnId="{019C6097-7C71-4C56-9642-44425D23D305}">
      <dgm:prSet/>
      <dgm:spPr/>
      <dgm:t>
        <a:bodyPr/>
        <a:lstStyle/>
        <a:p>
          <a:endParaRPr lang="en-US"/>
        </a:p>
      </dgm:t>
    </dgm:pt>
    <dgm:pt modelId="{BE77EE5B-DE04-4F1D-92B9-0CBFE9AAC076}">
      <dgm:prSet/>
      <dgm:spPr/>
      <dgm:t>
        <a:bodyPr/>
        <a:lstStyle/>
        <a:p>
          <a:r>
            <a:rPr lang="en-US"/>
            <a:t>Downloadable CSV reports</a:t>
          </a:r>
        </a:p>
      </dgm:t>
    </dgm:pt>
    <dgm:pt modelId="{81700228-78D5-4A0D-A98D-4EDF927645B5}" type="parTrans" cxnId="{C38E70C4-EED4-4DEE-A8A2-562ECCF09F82}">
      <dgm:prSet/>
      <dgm:spPr/>
      <dgm:t>
        <a:bodyPr/>
        <a:lstStyle/>
        <a:p>
          <a:endParaRPr lang="en-US"/>
        </a:p>
      </dgm:t>
    </dgm:pt>
    <dgm:pt modelId="{A5936FF6-D2FB-4D98-AB82-09966E91B560}" type="sibTrans" cxnId="{C38E70C4-EED4-4DEE-A8A2-562ECCF09F82}">
      <dgm:prSet/>
      <dgm:spPr/>
      <dgm:t>
        <a:bodyPr/>
        <a:lstStyle/>
        <a:p>
          <a:endParaRPr lang="en-US"/>
        </a:p>
      </dgm:t>
    </dgm:pt>
    <dgm:pt modelId="{D08334BF-2811-4F91-BF25-0C890BA0F370}">
      <dgm:prSet/>
      <dgm:spPr/>
      <dgm:t>
        <a:bodyPr/>
        <a:lstStyle/>
        <a:p>
          <a:r>
            <a:rPr lang="en-US"/>
            <a:t>Visual data validation</a:t>
          </a:r>
        </a:p>
      </dgm:t>
    </dgm:pt>
    <dgm:pt modelId="{6DA70207-C158-486E-86E1-9C4A134AB6F7}" type="parTrans" cxnId="{C694E18B-F8CB-4A52-B7DF-36A8310D5BBA}">
      <dgm:prSet/>
      <dgm:spPr/>
      <dgm:t>
        <a:bodyPr/>
        <a:lstStyle/>
        <a:p>
          <a:endParaRPr lang="en-US"/>
        </a:p>
      </dgm:t>
    </dgm:pt>
    <dgm:pt modelId="{F6EEC8EC-D34E-4749-BBC9-545544FF7F1E}" type="sibTrans" cxnId="{C694E18B-F8CB-4A52-B7DF-36A8310D5BBA}">
      <dgm:prSet/>
      <dgm:spPr/>
      <dgm:t>
        <a:bodyPr/>
        <a:lstStyle/>
        <a:p>
          <a:endParaRPr lang="en-US"/>
        </a:p>
      </dgm:t>
    </dgm:pt>
    <dgm:pt modelId="{D97CB25C-37B7-4311-ADD3-E5C1150F4D3E}">
      <dgm:prSet/>
      <dgm:spPr/>
      <dgm:t>
        <a:bodyPr/>
        <a:lstStyle/>
        <a:p>
          <a:r>
            <a:rPr lang="en-US"/>
            <a:t>Time: </a:t>
          </a:r>
        </a:p>
      </dgm:t>
    </dgm:pt>
    <dgm:pt modelId="{F8763516-F2EA-41BA-A13A-0E2A8D897961}" type="parTrans" cxnId="{494C9690-9BAB-4075-830D-169AAA26F94A}">
      <dgm:prSet/>
      <dgm:spPr/>
      <dgm:t>
        <a:bodyPr/>
        <a:lstStyle/>
        <a:p>
          <a:endParaRPr lang="en-US"/>
        </a:p>
      </dgm:t>
    </dgm:pt>
    <dgm:pt modelId="{4B8AD1A9-9339-44BD-94AA-E9560B04BA25}" type="sibTrans" cxnId="{494C9690-9BAB-4075-830D-169AAA26F94A}">
      <dgm:prSet/>
      <dgm:spPr/>
      <dgm:t>
        <a:bodyPr/>
        <a:lstStyle/>
        <a:p>
          <a:endParaRPr lang="en-US"/>
        </a:p>
      </dgm:t>
    </dgm:pt>
    <dgm:pt modelId="{56955D55-9FB1-4220-85F8-54CAF5BC0421}">
      <dgm:prSet/>
      <dgm:spPr/>
      <dgm:t>
        <a:bodyPr/>
        <a:lstStyle/>
        <a:p>
          <a:r>
            <a:rPr lang="en-US"/>
            <a:t>Enhanced functional web application will take 2 weeks to complete with a team of 4 developers at a rate of $30/hr</a:t>
          </a:r>
        </a:p>
      </dgm:t>
    </dgm:pt>
    <dgm:pt modelId="{CC278DC8-CFC7-414A-B64B-CA8F4AE1DBEC}" type="parTrans" cxnId="{63327768-F69B-466A-9157-7AA6633B3012}">
      <dgm:prSet/>
      <dgm:spPr/>
      <dgm:t>
        <a:bodyPr/>
        <a:lstStyle/>
        <a:p>
          <a:endParaRPr lang="en-US"/>
        </a:p>
      </dgm:t>
    </dgm:pt>
    <dgm:pt modelId="{3E3554B6-2673-4404-9CC6-F9FA192C2337}" type="sibTrans" cxnId="{63327768-F69B-466A-9157-7AA6633B3012}">
      <dgm:prSet/>
      <dgm:spPr/>
      <dgm:t>
        <a:bodyPr/>
        <a:lstStyle/>
        <a:p>
          <a:endParaRPr lang="en-US"/>
        </a:p>
      </dgm:t>
    </dgm:pt>
    <dgm:pt modelId="{F49846AA-A153-4EA5-8B53-21DB0CB0094B}">
      <dgm:prSet/>
      <dgm:spPr/>
      <dgm:t>
        <a:bodyPr/>
        <a:lstStyle/>
        <a:p>
          <a:r>
            <a:rPr lang="en-US"/>
            <a:t>Resources:</a:t>
          </a:r>
        </a:p>
      </dgm:t>
    </dgm:pt>
    <dgm:pt modelId="{A4454613-9D08-4E56-9E22-4BDD99F7D86B}" type="parTrans" cxnId="{349A3DDC-ABA6-437D-8F8C-914CCFF5534F}">
      <dgm:prSet/>
      <dgm:spPr/>
      <dgm:t>
        <a:bodyPr/>
        <a:lstStyle/>
        <a:p>
          <a:endParaRPr lang="en-US"/>
        </a:p>
      </dgm:t>
    </dgm:pt>
    <dgm:pt modelId="{AE2A534C-B971-4726-9980-E073F2E17992}" type="sibTrans" cxnId="{349A3DDC-ABA6-437D-8F8C-914CCFF5534F}">
      <dgm:prSet/>
      <dgm:spPr/>
      <dgm:t>
        <a:bodyPr/>
        <a:lstStyle/>
        <a:p>
          <a:endParaRPr lang="en-US"/>
        </a:p>
      </dgm:t>
    </dgm:pt>
    <dgm:pt modelId="{2704BC16-34D8-4257-A76F-F9BDEAD6B0E3}">
      <dgm:prSet/>
      <dgm:spPr/>
      <dgm:t>
        <a:bodyPr/>
        <a:lstStyle/>
        <a:p>
          <a:r>
            <a:rPr lang="en-US"/>
            <a:t>Log-in requirements of users</a:t>
          </a:r>
        </a:p>
      </dgm:t>
    </dgm:pt>
    <dgm:pt modelId="{4E8D0895-F579-440B-A462-80FA3A8F02C5}" type="parTrans" cxnId="{B25C3B2F-AD80-4673-947B-76DDA56A8C5E}">
      <dgm:prSet/>
      <dgm:spPr/>
      <dgm:t>
        <a:bodyPr/>
        <a:lstStyle/>
        <a:p>
          <a:endParaRPr lang="en-US"/>
        </a:p>
      </dgm:t>
    </dgm:pt>
    <dgm:pt modelId="{CE14E397-3945-49B6-B37D-2A37596CFC33}" type="sibTrans" cxnId="{B25C3B2F-AD80-4673-947B-76DDA56A8C5E}">
      <dgm:prSet/>
      <dgm:spPr/>
      <dgm:t>
        <a:bodyPr/>
        <a:lstStyle/>
        <a:p>
          <a:endParaRPr lang="en-US"/>
        </a:p>
      </dgm:t>
    </dgm:pt>
    <dgm:pt modelId="{A023ADEA-8592-464D-9D82-8B34A2F8B792}">
      <dgm:prSet/>
      <dgm:spPr/>
      <dgm:t>
        <a:bodyPr/>
        <a:lstStyle/>
        <a:p>
          <a:r>
            <a:rPr lang="en-US"/>
            <a:t>Dummy log-in data</a:t>
          </a:r>
        </a:p>
      </dgm:t>
    </dgm:pt>
    <dgm:pt modelId="{03FB9591-4757-424F-B6BF-8EA263047663}" type="parTrans" cxnId="{8662E285-85B6-4714-B5EA-E1ED18262ED6}">
      <dgm:prSet/>
      <dgm:spPr/>
      <dgm:t>
        <a:bodyPr/>
        <a:lstStyle/>
        <a:p>
          <a:endParaRPr lang="en-US"/>
        </a:p>
      </dgm:t>
    </dgm:pt>
    <dgm:pt modelId="{780B632F-303E-44EB-864E-EE258A1662EE}" type="sibTrans" cxnId="{8662E285-85B6-4714-B5EA-E1ED18262ED6}">
      <dgm:prSet/>
      <dgm:spPr/>
      <dgm:t>
        <a:bodyPr/>
        <a:lstStyle/>
        <a:p>
          <a:endParaRPr lang="en-US"/>
        </a:p>
      </dgm:t>
    </dgm:pt>
    <dgm:pt modelId="{F7AFD86A-9F62-4B1C-A91B-F3B42D15DD2F}" type="pres">
      <dgm:prSet presAssocID="{F2AEF5D4-89B1-499C-A3B1-28301F63F90F}" presName="linear" presStyleCnt="0">
        <dgm:presLayoutVars>
          <dgm:animLvl val="lvl"/>
          <dgm:resizeHandles val="exact"/>
        </dgm:presLayoutVars>
      </dgm:prSet>
      <dgm:spPr/>
    </dgm:pt>
    <dgm:pt modelId="{EE6B76E0-896B-427E-B17D-51D985ED9BE3}" type="pres">
      <dgm:prSet presAssocID="{0C68F2B6-4AE3-4F3E-A4CE-22B73E85FBE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C700F27-12FD-454C-B728-3F767C11798F}" type="pres">
      <dgm:prSet presAssocID="{0C68F2B6-4AE3-4F3E-A4CE-22B73E85FBE4}" presName="childText" presStyleLbl="revTx" presStyleIdx="0" presStyleCnt="3">
        <dgm:presLayoutVars>
          <dgm:bulletEnabled val="1"/>
        </dgm:presLayoutVars>
      </dgm:prSet>
      <dgm:spPr/>
    </dgm:pt>
    <dgm:pt modelId="{051AD737-BCDB-4E9E-A7B7-3B5C95872E5E}" type="pres">
      <dgm:prSet presAssocID="{D97CB25C-37B7-4311-ADD3-E5C1150F4D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7B9F91-71B1-4BC2-B3C2-E71372053923}" type="pres">
      <dgm:prSet presAssocID="{D97CB25C-37B7-4311-ADD3-E5C1150F4D3E}" presName="childText" presStyleLbl="revTx" presStyleIdx="1" presStyleCnt="3">
        <dgm:presLayoutVars>
          <dgm:bulletEnabled val="1"/>
        </dgm:presLayoutVars>
      </dgm:prSet>
      <dgm:spPr/>
    </dgm:pt>
    <dgm:pt modelId="{F0E67482-CC73-4677-A08B-1040C353EE34}" type="pres">
      <dgm:prSet presAssocID="{F49846AA-A153-4EA5-8B53-21DB0CB0094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1EE8335-CB0A-4125-A038-33AAF30EC586}" type="pres">
      <dgm:prSet presAssocID="{F49846AA-A153-4EA5-8B53-21DB0CB0094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4E65F05-0A7D-4318-B848-FB8FC3EFE1E8}" type="presOf" srcId="{56955D55-9FB1-4220-85F8-54CAF5BC0421}" destId="{ED7B9F91-71B1-4BC2-B3C2-E71372053923}" srcOrd="0" destOrd="0" presId="urn:microsoft.com/office/officeart/2005/8/layout/vList2"/>
    <dgm:cxn modelId="{BA588A12-6C98-49DF-9252-4E22161C5B3B}" type="presOf" srcId="{F2AEF5D4-89B1-499C-A3B1-28301F63F90F}" destId="{F7AFD86A-9F62-4B1C-A91B-F3B42D15DD2F}" srcOrd="0" destOrd="0" presId="urn:microsoft.com/office/officeart/2005/8/layout/vList2"/>
    <dgm:cxn modelId="{6F9CC51B-31D1-4FE4-8FFC-A68E0A8A7EA0}" type="presOf" srcId="{D08334BF-2811-4F91-BF25-0C890BA0F370}" destId="{EC700F27-12FD-454C-B728-3F767C11798F}" srcOrd="0" destOrd="2" presId="urn:microsoft.com/office/officeart/2005/8/layout/vList2"/>
    <dgm:cxn modelId="{B25C3B2F-AD80-4673-947B-76DDA56A8C5E}" srcId="{F49846AA-A153-4EA5-8B53-21DB0CB0094B}" destId="{2704BC16-34D8-4257-A76F-F9BDEAD6B0E3}" srcOrd="0" destOrd="0" parTransId="{4E8D0895-F579-440B-A462-80FA3A8F02C5}" sibTransId="{CE14E397-3945-49B6-B37D-2A37596CFC33}"/>
    <dgm:cxn modelId="{C9251334-2E11-4B59-94EE-53757B371B3E}" type="presOf" srcId="{D97CB25C-37B7-4311-ADD3-E5C1150F4D3E}" destId="{051AD737-BCDB-4E9E-A7B7-3B5C95872E5E}" srcOrd="0" destOrd="0" presId="urn:microsoft.com/office/officeart/2005/8/layout/vList2"/>
    <dgm:cxn modelId="{79BF6A38-3A31-4ED8-99FD-3F4299C41600}" type="presOf" srcId="{2704BC16-34D8-4257-A76F-F9BDEAD6B0E3}" destId="{51EE8335-CB0A-4125-A038-33AAF30EC586}" srcOrd="0" destOrd="0" presId="urn:microsoft.com/office/officeart/2005/8/layout/vList2"/>
    <dgm:cxn modelId="{B664E342-8655-46AE-A3BD-1E782FA2A743}" type="presOf" srcId="{A023ADEA-8592-464D-9D82-8B34A2F8B792}" destId="{51EE8335-CB0A-4125-A038-33AAF30EC586}" srcOrd="0" destOrd="1" presId="urn:microsoft.com/office/officeart/2005/8/layout/vList2"/>
    <dgm:cxn modelId="{63327768-F69B-466A-9157-7AA6633B3012}" srcId="{D97CB25C-37B7-4311-ADD3-E5C1150F4D3E}" destId="{56955D55-9FB1-4220-85F8-54CAF5BC0421}" srcOrd="0" destOrd="0" parTransId="{CC278DC8-CFC7-414A-B64B-CA8F4AE1DBEC}" sibTransId="{3E3554B6-2673-4404-9CC6-F9FA192C2337}"/>
    <dgm:cxn modelId="{E7DB0C4C-3D6B-4AD5-8830-33D47C92FDCD}" srcId="{F2AEF5D4-89B1-499C-A3B1-28301F63F90F}" destId="{0C68F2B6-4AE3-4F3E-A4CE-22B73E85FBE4}" srcOrd="0" destOrd="0" parTransId="{62207CE6-9A89-477C-9882-B1E8CE7B5795}" sibTransId="{845D895E-2DC5-465A-85F3-6FDA3A68FA84}"/>
    <dgm:cxn modelId="{14D3A171-8166-408C-9C6A-7D7E5CBE118A}" type="presOf" srcId="{F49846AA-A153-4EA5-8B53-21DB0CB0094B}" destId="{F0E67482-CC73-4677-A08B-1040C353EE34}" srcOrd="0" destOrd="0" presId="urn:microsoft.com/office/officeart/2005/8/layout/vList2"/>
    <dgm:cxn modelId="{8662E285-85B6-4714-B5EA-E1ED18262ED6}" srcId="{2704BC16-34D8-4257-A76F-F9BDEAD6B0E3}" destId="{A023ADEA-8592-464D-9D82-8B34A2F8B792}" srcOrd="0" destOrd="0" parTransId="{03FB9591-4757-424F-B6BF-8EA263047663}" sibTransId="{780B632F-303E-44EB-864E-EE258A1662EE}"/>
    <dgm:cxn modelId="{C694E18B-F8CB-4A52-B7DF-36A8310D5BBA}" srcId="{0C68F2B6-4AE3-4F3E-A4CE-22B73E85FBE4}" destId="{D08334BF-2811-4F91-BF25-0C890BA0F370}" srcOrd="2" destOrd="0" parTransId="{6DA70207-C158-486E-86E1-9C4A134AB6F7}" sibTransId="{F6EEC8EC-D34E-4749-BBC9-545544FF7F1E}"/>
    <dgm:cxn modelId="{494C9690-9BAB-4075-830D-169AAA26F94A}" srcId="{F2AEF5D4-89B1-499C-A3B1-28301F63F90F}" destId="{D97CB25C-37B7-4311-ADD3-E5C1150F4D3E}" srcOrd="1" destOrd="0" parTransId="{F8763516-F2EA-41BA-A13A-0E2A8D897961}" sibTransId="{4B8AD1A9-9339-44BD-94AA-E9560B04BA25}"/>
    <dgm:cxn modelId="{019C6097-7C71-4C56-9642-44425D23D305}" srcId="{0C68F2B6-4AE3-4F3E-A4CE-22B73E85FBE4}" destId="{F121077A-13C8-471F-933A-1989D45392BA}" srcOrd="0" destOrd="0" parTransId="{65F6AAC6-3663-4FA1-929F-9910D7C9E33F}" sibTransId="{96036E98-0FBA-4C2F-B398-FB02B7AFB51D}"/>
    <dgm:cxn modelId="{2FD4C0A3-0359-4708-84C8-3AAE72ECE336}" type="presOf" srcId="{F121077A-13C8-471F-933A-1989D45392BA}" destId="{EC700F27-12FD-454C-B728-3F767C11798F}" srcOrd="0" destOrd="0" presId="urn:microsoft.com/office/officeart/2005/8/layout/vList2"/>
    <dgm:cxn modelId="{B57793B3-7130-45F6-89A3-DDA6431E2362}" type="presOf" srcId="{0C68F2B6-4AE3-4F3E-A4CE-22B73E85FBE4}" destId="{EE6B76E0-896B-427E-B17D-51D985ED9BE3}" srcOrd="0" destOrd="0" presId="urn:microsoft.com/office/officeart/2005/8/layout/vList2"/>
    <dgm:cxn modelId="{C38E70C4-EED4-4DEE-A8A2-562ECCF09F82}" srcId="{0C68F2B6-4AE3-4F3E-A4CE-22B73E85FBE4}" destId="{BE77EE5B-DE04-4F1D-92B9-0CBFE9AAC076}" srcOrd="1" destOrd="0" parTransId="{81700228-78D5-4A0D-A98D-4EDF927645B5}" sibTransId="{A5936FF6-D2FB-4D98-AB82-09966E91B560}"/>
    <dgm:cxn modelId="{42E37EC8-ABD5-403C-B85B-04B6F33D1AAD}" type="presOf" srcId="{BE77EE5B-DE04-4F1D-92B9-0CBFE9AAC076}" destId="{EC700F27-12FD-454C-B728-3F767C11798F}" srcOrd="0" destOrd="1" presId="urn:microsoft.com/office/officeart/2005/8/layout/vList2"/>
    <dgm:cxn modelId="{349A3DDC-ABA6-437D-8F8C-914CCFF5534F}" srcId="{F2AEF5D4-89B1-499C-A3B1-28301F63F90F}" destId="{F49846AA-A153-4EA5-8B53-21DB0CB0094B}" srcOrd="2" destOrd="0" parTransId="{A4454613-9D08-4E56-9E22-4BDD99F7D86B}" sibTransId="{AE2A534C-B971-4726-9980-E073F2E17992}"/>
    <dgm:cxn modelId="{3E5342C2-24D9-485E-8F69-CC3614CE9723}" type="presParOf" srcId="{F7AFD86A-9F62-4B1C-A91B-F3B42D15DD2F}" destId="{EE6B76E0-896B-427E-B17D-51D985ED9BE3}" srcOrd="0" destOrd="0" presId="urn:microsoft.com/office/officeart/2005/8/layout/vList2"/>
    <dgm:cxn modelId="{4D8CE04B-A27B-4463-A6DF-E9E0BD623FDA}" type="presParOf" srcId="{F7AFD86A-9F62-4B1C-A91B-F3B42D15DD2F}" destId="{EC700F27-12FD-454C-B728-3F767C11798F}" srcOrd="1" destOrd="0" presId="urn:microsoft.com/office/officeart/2005/8/layout/vList2"/>
    <dgm:cxn modelId="{6604272F-C8BC-43C2-A6FC-2DB284FF6C26}" type="presParOf" srcId="{F7AFD86A-9F62-4B1C-A91B-F3B42D15DD2F}" destId="{051AD737-BCDB-4E9E-A7B7-3B5C95872E5E}" srcOrd="2" destOrd="0" presId="urn:microsoft.com/office/officeart/2005/8/layout/vList2"/>
    <dgm:cxn modelId="{651BCC28-74CE-457C-9AB3-9D061ADCF7B4}" type="presParOf" srcId="{F7AFD86A-9F62-4B1C-A91B-F3B42D15DD2F}" destId="{ED7B9F91-71B1-4BC2-B3C2-E71372053923}" srcOrd="3" destOrd="0" presId="urn:microsoft.com/office/officeart/2005/8/layout/vList2"/>
    <dgm:cxn modelId="{0027619B-2686-461D-BC13-4977C4E33005}" type="presParOf" srcId="{F7AFD86A-9F62-4B1C-A91B-F3B42D15DD2F}" destId="{F0E67482-CC73-4677-A08B-1040C353EE34}" srcOrd="4" destOrd="0" presId="urn:microsoft.com/office/officeart/2005/8/layout/vList2"/>
    <dgm:cxn modelId="{67CA1D03-DF38-45ED-AF7E-C3D2BD61A042}" type="presParOf" srcId="{F7AFD86A-9F62-4B1C-A91B-F3B42D15DD2F}" destId="{51EE8335-CB0A-4125-A038-33AAF30EC58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D9C186-4CDA-4E3A-9565-C39C31CCCC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B8EA921-4C3A-445B-B738-4E900793AB3D}">
      <dgm:prSet/>
      <dgm:spPr/>
      <dgm:t>
        <a:bodyPr/>
        <a:lstStyle/>
        <a:p>
          <a:r>
            <a:rPr lang="en-US"/>
            <a:t>Prepare an ER Diagram to understand the components of the application</a:t>
          </a:r>
        </a:p>
      </dgm:t>
    </dgm:pt>
    <dgm:pt modelId="{D068EF9E-6211-4896-A95F-F931485AD9FC}" type="parTrans" cxnId="{2AF6C17F-C3DF-4E81-BC2F-FB9C6E15FABE}">
      <dgm:prSet/>
      <dgm:spPr/>
      <dgm:t>
        <a:bodyPr/>
        <a:lstStyle/>
        <a:p>
          <a:endParaRPr lang="en-US"/>
        </a:p>
      </dgm:t>
    </dgm:pt>
    <dgm:pt modelId="{D594F4C5-8842-4101-B74D-D311FD1EBD50}" type="sibTrans" cxnId="{2AF6C17F-C3DF-4E81-BC2F-FB9C6E15FABE}">
      <dgm:prSet/>
      <dgm:spPr/>
      <dgm:t>
        <a:bodyPr/>
        <a:lstStyle/>
        <a:p>
          <a:endParaRPr lang="en-US"/>
        </a:p>
      </dgm:t>
    </dgm:pt>
    <dgm:pt modelId="{68B567E6-3FAF-4708-A621-50CC691A9C8E}">
      <dgm:prSet/>
      <dgm:spPr/>
      <dgm:t>
        <a:bodyPr/>
        <a:lstStyle/>
        <a:p>
          <a:r>
            <a:rPr lang="en-US"/>
            <a:t>Design HTML/CSS pages</a:t>
          </a:r>
        </a:p>
      </dgm:t>
    </dgm:pt>
    <dgm:pt modelId="{6C7FBC85-9237-40F4-B093-B439E80A1408}" type="parTrans" cxnId="{AAA8E3A2-22C2-4C62-AF34-B72E7B6819DC}">
      <dgm:prSet/>
      <dgm:spPr/>
      <dgm:t>
        <a:bodyPr/>
        <a:lstStyle/>
        <a:p>
          <a:endParaRPr lang="en-US"/>
        </a:p>
      </dgm:t>
    </dgm:pt>
    <dgm:pt modelId="{B4D3B732-9C77-4B9A-8915-B74A133969C3}" type="sibTrans" cxnId="{AAA8E3A2-22C2-4C62-AF34-B72E7B6819DC}">
      <dgm:prSet/>
      <dgm:spPr/>
      <dgm:t>
        <a:bodyPr/>
        <a:lstStyle/>
        <a:p>
          <a:endParaRPr lang="en-US"/>
        </a:p>
      </dgm:t>
    </dgm:pt>
    <dgm:pt modelId="{4A38A330-1E06-4738-920C-901E4DCDC650}">
      <dgm:prSet/>
      <dgm:spPr/>
      <dgm:t>
        <a:bodyPr/>
        <a:lstStyle/>
        <a:p>
          <a:r>
            <a:rPr lang="en-US"/>
            <a:t>Separate adding functions from editing/deleting functions</a:t>
          </a:r>
        </a:p>
      </dgm:t>
    </dgm:pt>
    <dgm:pt modelId="{5B9F12C3-E83F-42C8-8C31-D2408CF1F40D}" type="parTrans" cxnId="{26E0CF23-F939-48C5-BAFC-6EF13B2A79FB}">
      <dgm:prSet/>
      <dgm:spPr/>
      <dgm:t>
        <a:bodyPr/>
        <a:lstStyle/>
        <a:p>
          <a:endParaRPr lang="en-US"/>
        </a:p>
      </dgm:t>
    </dgm:pt>
    <dgm:pt modelId="{5F19BC19-B75C-4583-BC6F-969522A8EB32}" type="sibTrans" cxnId="{26E0CF23-F939-48C5-BAFC-6EF13B2A79FB}">
      <dgm:prSet/>
      <dgm:spPr/>
      <dgm:t>
        <a:bodyPr/>
        <a:lstStyle/>
        <a:p>
          <a:endParaRPr lang="en-US"/>
        </a:p>
      </dgm:t>
    </dgm:pt>
    <dgm:pt modelId="{B82364C5-7B9F-4E97-A739-BE87A2D748C5}">
      <dgm:prSet/>
      <dgm:spPr/>
      <dgm:t>
        <a:bodyPr/>
        <a:lstStyle/>
        <a:p>
          <a:r>
            <a:rPr lang="en-US"/>
            <a:t>Implement one API using </a:t>
          </a:r>
          <a:r>
            <a:rPr lang="en-US" err="1"/>
            <a:t>VueJS</a:t>
          </a:r>
          <a:r>
            <a:rPr lang="en-US"/>
            <a:t> at a time</a:t>
          </a:r>
        </a:p>
      </dgm:t>
    </dgm:pt>
    <dgm:pt modelId="{8A1402CD-05E7-44DC-B912-F0461173E882}" type="parTrans" cxnId="{72229E98-AC39-4575-9B90-EDD47062C27D}">
      <dgm:prSet/>
      <dgm:spPr/>
      <dgm:t>
        <a:bodyPr/>
        <a:lstStyle/>
        <a:p>
          <a:endParaRPr lang="en-US"/>
        </a:p>
      </dgm:t>
    </dgm:pt>
    <dgm:pt modelId="{911B305C-BC29-4A47-AAB4-B74A99CF7838}" type="sibTrans" cxnId="{72229E98-AC39-4575-9B90-EDD47062C27D}">
      <dgm:prSet/>
      <dgm:spPr/>
      <dgm:t>
        <a:bodyPr/>
        <a:lstStyle/>
        <a:p>
          <a:endParaRPr lang="en-US"/>
        </a:p>
      </dgm:t>
    </dgm:pt>
    <dgm:pt modelId="{412AA690-28C1-4E60-84F2-DB10C2F3BB07}">
      <dgm:prSet/>
      <dgm:spPr/>
      <dgm:t>
        <a:bodyPr/>
        <a:lstStyle/>
        <a:p>
          <a:r>
            <a:rPr lang="en-US"/>
            <a:t>Mimic adding, editing, &amp; deleting members for adding, editing, &amp; deleting certifications</a:t>
          </a:r>
        </a:p>
      </dgm:t>
    </dgm:pt>
    <dgm:pt modelId="{6832D4A4-12B2-4FB0-8992-55636CA12443}" type="parTrans" cxnId="{CEA79C3A-7E9C-4BFF-AB55-D95BE8EFD7EA}">
      <dgm:prSet/>
      <dgm:spPr/>
      <dgm:t>
        <a:bodyPr/>
        <a:lstStyle/>
        <a:p>
          <a:endParaRPr lang="en-US"/>
        </a:p>
      </dgm:t>
    </dgm:pt>
    <dgm:pt modelId="{CE61A5AE-9F01-4FC5-AF9E-30ABC37EF7D1}" type="sibTrans" cxnId="{CEA79C3A-7E9C-4BFF-AB55-D95BE8EFD7EA}">
      <dgm:prSet/>
      <dgm:spPr/>
      <dgm:t>
        <a:bodyPr/>
        <a:lstStyle/>
        <a:p>
          <a:endParaRPr lang="en-US"/>
        </a:p>
      </dgm:t>
    </dgm:pt>
    <dgm:pt modelId="{1748AEE2-37B4-47C4-8FE6-7F4654B13898}">
      <dgm:prSet/>
      <dgm:spPr/>
      <dgm:t>
        <a:bodyPr/>
        <a:lstStyle/>
        <a:p>
          <a:r>
            <a:rPr lang="en-US"/>
            <a:t>Resolve Errors</a:t>
          </a:r>
        </a:p>
      </dgm:t>
    </dgm:pt>
    <dgm:pt modelId="{6346E347-B382-4CF3-B435-0D9EA17A8BD8}" type="parTrans" cxnId="{E77EA006-49C1-4780-822A-5F5447896D38}">
      <dgm:prSet/>
      <dgm:spPr/>
      <dgm:t>
        <a:bodyPr/>
        <a:lstStyle/>
        <a:p>
          <a:endParaRPr lang="en-US"/>
        </a:p>
      </dgm:t>
    </dgm:pt>
    <dgm:pt modelId="{0DD0B91B-A1FC-4913-955D-21BD98FC9841}" type="sibTrans" cxnId="{E77EA006-49C1-4780-822A-5F5447896D38}">
      <dgm:prSet/>
      <dgm:spPr/>
      <dgm:t>
        <a:bodyPr/>
        <a:lstStyle/>
        <a:p>
          <a:endParaRPr lang="en-US"/>
        </a:p>
      </dgm:t>
    </dgm:pt>
    <dgm:pt modelId="{C3DCAFB5-59FC-45C0-8C0B-DFAF2433D341}">
      <dgm:prSet/>
      <dgm:spPr/>
      <dgm:t>
        <a:bodyPr/>
        <a:lstStyle/>
        <a:p>
          <a:r>
            <a:rPr lang="en-US"/>
            <a:t>Deploy to the cloud after the application is fully functioning</a:t>
          </a:r>
        </a:p>
      </dgm:t>
    </dgm:pt>
    <dgm:pt modelId="{CC23C8E8-586E-407B-AE32-C8DDD94F2E3E}" type="parTrans" cxnId="{BDE6A028-D108-4676-A6DC-6C7A3B628CCC}">
      <dgm:prSet/>
      <dgm:spPr/>
      <dgm:t>
        <a:bodyPr/>
        <a:lstStyle/>
        <a:p>
          <a:endParaRPr lang="en-US"/>
        </a:p>
      </dgm:t>
    </dgm:pt>
    <dgm:pt modelId="{89D111D7-B8FE-4D39-A03B-0C6435AD666D}" type="sibTrans" cxnId="{BDE6A028-D108-4676-A6DC-6C7A3B628CCC}">
      <dgm:prSet/>
      <dgm:spPr/>
      <dgm:t>
        <a:bodyPr/>
        <a:lstStyle/>
        <a:p>
          <a:endParaRPr lang="en-US"/>
        </a:p>
      </dgm:t>
    </dgm:pt>
    <dgm:pt modelId="{A51D82AB-0A51-4E7D-B614-2F32FF0B01DF}" type="pres">
      <dgm:prSet presAssocID="{01D9C186-4CDA-4E3A-9565-C39C31CCCCA6}" presName="root" presStyleCnt="0">
        <dgm:presLayoutVars>
          <dgm:dir/>
          <dgm:resizeHandles val="exact"/>
        </dgm:presLayoutVars>
      </dgm:prSet>
      <dgm:spPr/>
    </dgm:pt>
    <dgm:pt modelId="{978FE73D-3A6D-4E7F-BCAA-F4A14A502D18}" type="pres">
      <dgm:prSet presAssocID="{CB8EA921-4C3A-445B-B738-4E900793AB3D}" presName="compNode" presStyleCnt="0"/>
      <dgm:spPr/>
    </dgm:pt>
    <dgm:pt modelId="{BC7AFFDA-46E7-476D-A045-D7CA723A651B}" type="pres">
      <dgm:prSet presAssocID="{CB8EA921-4C3A-445B-B738-4E900793AB3D}" presName="bgRect" presStyleLbl="bgShp" presStyleIdx="0" presStyleCnt="6"/>
      <dgm:spPr/>
    </dgm:pt>
    <dgm:pt modelId="{ECCCAC68-F7C6-40A4-AB8D-DBF81C3AB2EB}" type="pres">
      <dgm:prSet presAssocID="{CB8EA921-4C3A-445B-B738-4E900793AB3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257BFF8-603F-44BE-B018-1954C37873FB}" type="pres">
      <dgm:prSet presAssocID="{CB8EA921-4C3A-445B-B738-4E900793AB3D}" presName="spaceRect" presStyleCnt="0"/>
      <dgm:spPr/>
    </dgm:pt>
    <dgm:pt modelId="{5DCB066F-1F8C-43D4-ACED-F780B2CCA145}" type="pres">
      <dgm:prSet presAssocID="{CB8EA921-4C3A-445B-B738-4E900793AB3D}" presName="parTx" presStyleLbl="revTx" presStyleIdx="0" presStyleCnt="7">
        <dgm:presLayoutVars>
          <dgm:chMax val="0"/>
          <dgm:chPref val="0"/>
        </dgm:presLayoutVars>
      </dgm:prSet>
      <dgm:spPr/>
    </dgm:pt>
    <dgm:pt modelId="{0A167F14-E7BF-435B-BBA8-C687D0A15525}" type="pres">
      <dgm:prSet presAssocID="{D594F4C5-8842-4101-B74D-D311FD1EBD50}" presName="sibTrans" presStyleCnt="0"/>
      <dgm:spPr/>
    </dgm:pt>
    <dgm:pt modelId="{A6AAA828-71A9-42B7-B73A-2A0A6E653B10}" type="pres">
      <dgm:prSet presAssocID="{68B567E6-3FAF-4708-A621-50CC691A9C8E}" presName="compNode" presStyleCnt="0"/>
      <dgm:spPr/>
    </dgm:pt>
    <dgm:pt modelId="{EE44FCDA-98AD-4224-9353-3E88886B28EC}" type="pres">
      <dgm:prSet presAssocID="{68B567E6-3FAF-4708-A621-50CC691A9C8E}" presName="bgRect" presStyleLbl="bgShp" presStyleIdx="1" presStyleCnt="6"/>
      <dgm:spPr/>
    </dgm:pt>
    <dgm:pt modelId="{1D516682-4C7A-4839-89A2-8B0E09D2B1D9}" type="pres">
      <dgm:prSet presAssocID="{68B567E6-3FAF-4708-A621-50CC691A9C8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A1A4915-11D1-4CF6-99AE-52297212499B}" type="pres">
      <dgm:prSet presAssocID="{68B567E6-3FAF-4708-A621-50CC691A9C8E}" presName="spaceRect" presStyleCnt="0"/>
      <dgm:spPr/>
    </dgm:pt>
    <dgm:pt modelId="{AFD46EF7-D4AA-4283-866E-FC063B777751}" type="pres">
      <dgm:prSet presAssocID="{68B567E6-3FAF-4708-A621-50CC691A9C8E}" presName="parTx" presStyleLbl="revTx" presStyleIdx="1" presStyleCnt="7">
        <dgm:presLayoutVars>
          <dgm:chMax val="0"/>
          <dgm:chPref val="0"/>
        </dgm:presLayoutVars>
      </dgm:prSet>
      <dgm:spPr/>
    </dgm:pt>
    <dgm:pt modelId="{AC8AF0A1-4BA5-4000-BEB6-3C4BF5D451E4}" type="pres">
      <dgm:prSet presAssocID="{B4D3B732-9C77-4B9A-8915-B74A133969C3}" presName="sibTrans" presStyleCnt="0"/>
      <dgm:spPr/>
    </dgm:pt>
    <dgm:pt modelId="{E625392E-2CC3-4C6B-AE20-FCCEA261F4A7}" type="pres">
      <dgm:prSet presAssocID="{4A38A330-1E06-4738-920C-901E4DCDC650}" presName="compNode" presStyleCnt="0"/>
      <dgm:spPr/>
    </dgm:pt>
    <dgm:pt modelId="{128F85AD-18C6-4ADC-8ED8-7E23E30CAA53}" type="pres">
      <dgm:prSet presAssocID="{4A38A330-1E06-4738-920C-901E4DCDC650}" presName="bgRect" presStyleLbl="bgShp" presStyleIdx="2" presStyleCnt="6"/>
      <dgm:spPr/>
    </dgm:pt>
    <dgm:pt modelId="{AD039775-26A7-4AE3-AF03-E1231B3FB41B}" type="pres">
      <dgm:prSet presAssocID="{4A38A330-1E06-4738-920C-901E4DCDC65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3FC33F52-8BC1-4255-B9D7-4DBE013C4016}" type="pres">
      <dgm:prSet presAssocID="{4A38A330-1E06-4738-920C-901E4DCDC650}" presName="spaceRect" presStyleCnt="0"/>
      <dgm:spPr/>
    </dgm:pt>
    <dgm:pt modelId="{1715EF37-A8EA-498E-A033-4112BC98A746}" type="pres">
      <dgm:prSet presAssocID="{4A38A330-1E06-4738-920C-901E4DCDC650}" presName="parTx" presStyleLbl="revTx" presStyleIdx="2" presStyleCnt="7">
        <dgm:presLayoutVars>
          <dgm:chMax val="0"/>
          <dgm:chPref val="0"/>
        </dgm:presLayoutVars>
      </dgm:prSet>
      <dgm:spPr/>
    </dgm:pt>
    <dgm:pt modelId="{31A62BA4-AC4B-4E88-811E-C43C8D889457}" type="pres">
      <dgm:prSet presAssocID="{5F19BC19-B75C-4583-BC6F-969522A8EB32}" presName="sibTrans" presStyleCnt="0"/>
      <dgm:spPr/>
    </dgm:pt>
    <dgm:pt modelId="{9160EAC5-20DF-47F0-A732-341F898567CD}" type="pres">
      <dgm:prSet presAssocID="{B82364C5-7B9F-4E97-A739-BE87A2D748C5}" presName="compNode" presStyleCnt="0"/>
      <dgm:spPr/>
    </dgm:pt>
    <dgm:pt modelId="{8D6EF3CB-B07F-4472-88F1-7FF959C14EA7}" type="pres">
      <dgm:prSet presAssocID="{B82364C5-7B9F-4E97-A739-BE87A2D748C5}" presName="bgRect" presStyleLbl="bgShp" presStyleIdx="3" presStyleCnt="6"/>
      <dgm:spPr/>
    </dgm:pt>
    <dgm:pt modelId="{3FB5BB11-358A-41CC-9BB1-CF4FEEB73E65}" type="pres">
      <dgm:prSet presAssocID="{B82364C5-7B9F-4E97-A739-BE87A2D748C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C215DCE0-D099-4D1C-91AC-CCC326D711A8}" type="pres">
      <dgm:prSet presAssocID="{B82364C5-7B9F-4E97-A739-BE87A2D748C5}" presName="spaceRect" presStyleCnt="0"/>
      <dgm:spPr/>
    </dgm:pt>
    <dgm:pt modelId="{527658D3-DDCB-4B71-8DB6-93867606E0D2}" type="pres">
      <dgm:prSet presAssocID="{B82364C5-7B9F-4E97-A739-BE87A2D748C5}" presName="parTx" presStyleLbl="revTx" presStyleIdx="3" presStyleCnt="7">
        <dgm:presLayoutVars>
          <dgm:chMax val="0"/>
          <dgm:chPref val="0"/>
        </dgm:presLayoutVars>
      </dgm:prSet>
      <dgm:spPr/>
    </dgm:pt>
    <dgm:pt modelId="{69D6BF4D-75D6-432D-A6C2-2C17B38F95EE}" type="pres">
      <dgm:prSet presAssocID="{B82364C5-7B9F-4E97-A739-BE87A2D748C5}" presName="desTx" presStyleLbl="revTx" presStyleIdx="4" presStyleCnt="7">
        <dgm:presLayoutVars/>
      </dgm:prSet>
      <dgm:spPr/>
    </dgm:pt>
    <dgm:pt modelId="{35BCD113-D88D-4B6E-91CB-3E2A7D109F50}" type="pres">
      <dgm:prSet presAssocID="{911B305C-BC29-4A47-AAB4-B74A99CF7838}" presName="sibTrans" presStyleCnt="0"/>
      <dgm:spPr/>
    </dgm:pt>
    <dgm:pt modelId="{F366B42D-4DB1-4840-BC42-3EDA9B525FCB}" type="pres">
      <dgm:prSet presAssocID="{1748AEE2-37B4-47C4-8FE6-7F4654B13898}" presName="compNode" presStyleCnt="0"/>
      <dgm:spPr/>
    </dgm:pt>
    <dgm:pt modelId="{BD9CE39B-8EF6-4577-BB55-934A0DDDFC07}" type="pres">
      <dgm:prSet presAssocID="{1748AEE2-37B4-47C4-8FE6-7F4654B13898}" presName="bgRect" presStyleLbl="bgShp" presStyleIdx="4" presStyleCnt="6"/>
      <dgm:spPr/>
    </dgm:pt>
    <dgm:pt modelId="{E0A511E1-E17D-44B0-B7CD-E86826A05110}" type="pres">
      <dgm:prSet presAssocID="{1748AEE2-37B4-47C4-8FE6-7F4654B1389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0F5E200-D951-4E35-B24B-3AB453D46132}" type="pres">
      <dgm:prSet presAssocID="{1748AEE2-37B4-47C4-8FE6-7F4654B13898}" presName="spaceRect" presStyleCnt="0"/>
      <dgm:spPr/>
    </dgm:pt>
    <dgm:pt modelId="{C9D472C0-ACC2-4D1F-B476-D8EA43743280}" type="pres">
      <dgm:prSet presAssocID="{1748AEE2-37B4-47C4-8FE6-7F4654B13898}" presName="parTx" presStyleLbl="revTx" presStyleIdx="5" presStyleCnt="7">
        <dgm:presLayoutVars>
          <dgm:chMax val="0"/>
          <dgm:chPref val="0"/>
        </dgm:presLayoutVars>
      </dgm:prSet>
      <dgm:spPr/>
    </dgm:pt>
    <dgm:pt modelId="{65DDC77D-B5E6-4925-9CF4-D4EFDBD027F1}" type="pres">
      <dgm:prSet presAssocID="{0DD0B91B-A1FC-4913-955D-21BD98FC9841}" presName="sibTrans" presStyleCnt="0"/>
      <dgm:spPr/>
    </dgm:pt>
    <dgm:pt modelId="{F0585C6A-6CCC-4A53-9B78-93F5A8EC1CAD}" type="pres">
      <dgm:prSet presAssocID="{C3DCAFB5-59FC-45C0-8C0B-DFAF2433D341}" presName="compNode" presStyleCnt="0"/>
      <dgm:spPr/>
    </dgm:pt>
    <dgm:pt modelId="{F065881A-5F84-4140-80DD-EC37EFBC2E9E}" type="pres">
      <dgm:prSet presAssocID="{C3DCAFB5-59FC-45C0-8C0B-DFAF2433D341}" presName="bgRect" presStyleLbl="bgShp" presStyleIdx="5" presStyleCnt="6"/>
      <dgm:spPr/>
    </dgm:pt>
    <dgm:pt modelId="{3DCE22CF-E7D8-4831-B5BA-3CD56C9408DE}" type="pres">
      <dgm:prSet presAssocID="{C3DCAFB5-59FC-45C0-8C0B-DFAF2433D34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DB1C78E-B7C7-4837-B195-CFA285BD58A3}" type="pres">
      <dgm:prSet presAssocID="{C3DCAFB5-59FC-45C0-8C0B-DFAF2433D341}" presName="spaceRect" presStyleCnt="0"/>
      <dgm:spPr/>
    </dgm:pt>
    <dgm:pt modelId="{04AAFA11-E313-42CD-8E3E-C54738854F1F}" type="pres">
      <dgm:prSet presAssocID="{C3DCAFB5-59FC-45C0-8C0B-DFAF2433D341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E77EA006-49C1-4780-822A-5F5447896D38}" srcId="{01D9C186-4CDA-4E3A-9565-C39C31CCCCA6}" destId="{1748AEE2-37B4-47C4-8FE6-7F4654B13898}" srcOrd="4" destOrd="0" parTransId="{6346E347-B382-4CF3-B435-0D9EA17A8BD8}" sibTransId="{0DD0B91B-A1FC-4913-955D-21BD98FC9841}"/>
    <dgm:cxn modelId="{7157D70B-0EA7-4D58-940B-380A2930A289}" type="presOf" srcId="{4A38A330-1E06-4738-920C-901E4DCDC650}" destId="{1715EF37-A8EA-498E-A033-4112BC98A746}" srcOrd="0" destOrd="0" presId="urn:microsoft.com/office/officeart/2018/2/layout/IconVerticalSolidList"/>
    <dgm:cxn modelId="{84C8CF19-2278-4608-AAD5-075B891527FD}" type="presOf" srcId="{1748AEE2-37B4-47C4-8FE6-7F4654B13898}" destId="{C9D472C0-ACC2-4D1F-B476-D8EA43743280}" srcOrd="0" destOrd="0" presId="urn:microsoft.com/office/officeart/2018/2/layout/IconVerticalSolidList"/>
    <dgm:cxn modelId="{64D82320-561B-4AB5-B712-256EBEDDDE0F}" type="presOf" srcId="{CB8EA921-4C3A-445B-B738-4E900793AB3D}" destId="{5DCB066F-1F8C-43D4-ACED-F780B2CCA145}" srcOrd="0" destOrd="0" presId="urn:microsoft.com/office/officeart/2018/2/layout/IconVerticalSolidList"/>
    <dgm:cxn modelId="{26E0CF23-F939-48C5-BAFC-6EF13B2A79FB}" srcId="{01D9C186-4CDA-4E3A-9565-C39C31CCCCA6}" destId="{4A38A330-1E06-4738-920C-901E4DCDC650}" srcOrd="2" destOrd="0" parTransId="{5B9F12C3-E83F-42C8-8C31-D2408CF1F40D}" sibTransId="{5F19BC19-B75C-4583-BC6F-969522A8EB32}"/>
    <dgm:cxn modelId="{BDE6A028-D108-4676-A6DC-6C7A3B628CCC}" srcId="{01D9C186-4CDA-4E3A-9565-C39C31CCCCA6}" destId="{C3DCAFB5-59FC-45C0-8C0B-DFAF2433D341}" srcOrd="5" destOrd="0" parTransId="{CC23C8E8-586E-407B-AE32-C8DDD94F2E3E}" sibTransId="{89D111D7-B8FE-4D39-A03B-0C6435AD666D}"/>
    <dgm:cxn modelId="{80BB3B2A-4E56-419B-9B41-7A6CCCB9AC44}" type="presOf" srcId="{68B567E6-3FAF-4708-A621-50CC691A9C8E}" destId="{AFD46EF7-D4AA-4283-866E-FC063B777751}" srcOrd="0" destOrd="0" presId="urn:microsoft.com/office/officeart/2018/2/layout/IconVerticalSolidList"/>
    <dgm:cxn modelId="{CEA79C3A-7E9C-4BFF-AB55-D95BE8EFD7EA}" srcId="{B82364C5-7B9F-4E97-A739-BE87A2D748C5}" destId="{412AA690-28C1-4E60-84F2-DB10C2F3BB07}" srcOrd="0" destOrd="0" parTransId="{6832D4A4-12B2-4FB0-8992-55636CA12443}" sibTransId="{CE61A5AE-9F01-4FC5-AF9E-30ABC37EF7D1}"/>
    <dgm:cxn modelId="{68302B52-D292-49DC-BD8C-7F667352329C}" type="presOf" srcId="{B82364C5-7B9F-4E97-A739-BE87A2D748C5}" destId="{527658D3-DDCB-4B71-8DB6-93867606E0D2}" srcOrd="0" destOrd="0" presId="urn:microsoft.com/office/officeart/2018/2/layout/IconVerticalSolidList"/>
    <dgm:cxn modelId="{9232DC72-7E12-4CBB-A144-CB0695C4EB4A}" type="presOf" srcId="{412AA690-28C1-4E60-84F2-DB10C2F3BB07}" destId="{69D6BF4D-75D6-432D-A6C2-2C17B38F95EE}" srcOrd="0" destOrd="0" presId="urn:microsoft.com/office/officeart/2018/2/layout/IconVerticalSolidList"/>
    <dgm:cxn modelId="{2AF6C17F-C3DF-4E81-BC2F-FB9C6E15FABE}" srcId="{01D9C186-4CDA-4E3A-9565-C39C31CCCCA6}" destId="{CB8EA921-4C3A-445B-B738-4E900793AB3D}" srcOrd="0" destOrd="0" parTransId="{D068EF9E-6211-4896-A95F-F931485AD9FC}" sibTransId="{D594F4C5-8842-4101-B74D-D311FD1EBD50}"/>
    <dgm:cxn modelId="{90127C87-AAF5-4327-8CD6-BFC8C1252A82}" type="presOf" srcId="{01D9C186-4CDA-4E3A-9565-C39C31CCCCA6}" destId="{A51D82AB-0A51-4E7D-B614-2F32FF0B01DF}" srcOrd="0" destOrd="0" presId="urn:microsoft.com/office/officeart/2018/2/layout/IconVerticalSolidList"/>
    <dgm:cxn modelId="{72229E98-AC39-4575-9B90-EDD47062C27D}" srcId="{01D9C186-4CDA-4E3A-9565-C39C31CCCCA6}" destId="{B82364C5-7B9F-4E97-A739-BE87A2D748C5}" srcOrd="3" destOrd="0" parTransId="{8A1402CD-05E7-44DC-B912-F0461173E882}" sibTransId="{911B305C-BC29-4A47-AAB4-B74A99CF7838}"/>
    <dgm:cxn modelId="{AAA8E3A2-22C2-4C62-AF34-B72E7B6819DC}" srcId="{01D9C186-4CDA-4E3A-9565-C39C31CCCCA6}" destId="{68B567E6-3FAF-4708-A621-50CC691A9C8E}" srcOrd="1" destOrd="0" parTransId="{6C7FBC85-9237-40F4-B093-B439E80A1408}" sibTransId="{B4D3B732-9C77-4B9A-8915-B74A133969C3}"/>
    <dgm:cxn modelId="{157105F8-CCF3-496C-AB5D-81BBA11ED297}" type="presOf" srcId="{C3DCAFB5-59FC-45C0-8C0B-DFAF2433D341}" destId="{04AAFA11-E313-42CD-8E3E-C54738854F1F}" srcOrd="0" destOrd="0" presId="urn:microsoft.com/office/officeart/2018/2/layout/IconVerticalSolidList"/>
    <dgm:cxn modelId="{6BD2F185-37CA-4707-9CE9-0E7102473371}" type="presParOf" srcId="{A51D82AB-0A51-4E7D-B614-2F32FF0B01DF}" destId="{978FE73D-3A6D-4E7F-BCAA-F4A14A502D18}" srcOrd="0" destOrd="0" presId="urn:microsoft.com/office/officeart/2018/2/layout/IconVerticalSolidList"/>
    <dgm:cxn modelId="{E2B7E9A9-9BC5-4FE7-8932-952B8E3F7FCE}" type="presParOf" srcId="{978FE73D-3A6D-4E7F-BCAA-F4A14A502D18}" destId="{BC7AFFDA-46E7-476D-A045-D7CA723A651B}" srcOrd="0" destOrd="0" presId="urn:microsoft.com/office/officeart/2018/2/layout/IconVerticalSolidList"/>
    <dgm:cxn modelId="{42D1C604-D514-45D6-B081-E5B52FC7BB2D}" type="presParOf" srcId="{978FE73D-3A6D-4E7F-BCAA-F4A14A502D18}" destId="{ECCCAC68-F7C6-40A4-AB8D-DBF81C3AB2EB}" srcOrd="1" destOrd="0" presId="urn:microsoft.com/office/officeart/2018/2/layout/IconVerticalSolidList"/>
    <dgm:cxn modelId="{0151C6D6-059D-4FF9-B8C0-7B9B277360BE}" type="presParOf" srcId="{978FE73D-3A6D-4E7F-BCAA-F4A14A502D18}" destId="{8257BFF8-603F-44BE-B018-1954C37873FB}" srcOrd="2" destOrd="0" presId="urn:microsoft.com/office/officeart/2018/2/layout/IconVerticalSolidList"/>
    <dgm:cxn modelId="{A2574C37-E6D7-4E19-8259-577135DFE718}" type="presParOf" srcId="{978FE73D-3A6D-4E7F-BCAA-F4A14A502D18}" destId="{5DCB066F-1F8C-43D4-ACED-F780B2CCA145}" srcOrd="3" destOrd="0" presId="urn:microsoft.com/office/officeart/2018/2/layout/IconVerticalSolidList"/>
    <dgm:cxn modelId="{330AD103-A0CF-4F20-A2DA-97E033BCB38F}" type="presParOf" srcId="{A51D82AB-0A51-4E7D-B614-2F32FF0B01DF}" destId="{0A167F14-E7BF-435B-BBA8-C687D0A15525}" srcOrd="1" destOrd="0" presId="urn:microsoft.com/office/officeart/2018/2/layout/IconVerticalSolidList"/>
    <dgm:cxn modelId="{4B1211E4-09FE-42FF-85B8-9A7259EAB9C9}" type="presParOf" srcId="{A51D82AB-0A51-4E7D-B614-2F32FF0B01DF}" destId="{A6AAA828-71A9-42B7-B73A-2A0A6E653B10}" srcOrd="2" destOrd="0" presId="urn:microsoft.com/office/officeart/2018/2/layout/IconVerticalSolidList"/>
    <dgm:cxn modelId="{DE544873-466B-4A06-B31A-EABDA3DF9EC7}" type="presParOf" srcId="{A6AAA828-71A9-42B7-B73A-2A0A6E653B10}" destId="{EE44FCDA-98AD-4224-9353-3E88886B28EC}" srcOrd="0" destOrd="0" presId="urn:microsoft.com/office/officeart/2018/2/layout/IconVerticalSolidList"/>
    <dgm:cxn modelId="{893968E3-539D-4CFF-9146-BD03B6ADC388}" type="presParOf" srcId="{A6AAA828-71A9-42B7-B73A-2A0A6E653B10}" destId="{1D516682-4C7A-4839-89A2-8B0E09D2B1D9}" srcOrd="1" destOrd="0" presId="urn:microsoft.com/office/officeart/2018/2/layout/IconVerticalSolidList"/>
    <dgm:cxn modelId="{D807285D-D581-455F-9D91-EECF95C1C2BC}" type="presParOf" srcId="{A6AAA828-71A9-42B7-B73A-2A0A6E653B10}" destId="{0A1A4915-11D1-4CF6-99AE-52297212499B}" srcOrd="2" destOrd="0" presId="urn:microsoft.com/office/officeart/2018/2/layout/IconVerticalSolidList"/>
    <dgm:cxn modelId="{79084F8D-F534-45A6-BE5B-A92E3E228F09}" type="presParOf" srcId="{A6AAA828-71A9-42B7-B73A-2A0A6E653B10}" destId="{AFD46EF7-D4AA-4283-866E-FC063B777751}" srcOrd="3" destOrd="0" presId="urn:microsoft.com/office/officeart/2018/2/layout/IconVerticalSolidList"/>
    <dgm:cxn modelId="{F43BDE19-0B92-4EE2-9542-E93252437F71}" type="presParOf" srcId="{A51D82AB-0A51-4E7D-B614-2F32FF0B01DF}" destId="{AC8AF0A1-4BA5-4000-BEB6-3C4BF5D451E4}" srcOrd="3" destOrd="0" presId="urn:microsoft.com/office/officeart/2018/2/layout/IconVerticalSolidList"/>
    <dgm:cxn modelId="{3D2BD4BC-2C15-4806-985E-0DCAE68A493F}" type="presParOf" srcId="{A51D82AB-0A51-4E7D-B614-2F32FF0B01DF}" destId="{E625392E-2CC3-4C6B-AE20-FCCEA261F4A7}" srcOrd="4" destOrd="0" presId="urn:microsoft.com/office/officeart/2018/2/layout/IconVerticalSolidList"/>
    <dgm:cxn modelId="{1D45AD05-3A32-491C-A775-C818840A2354}" type="presParOf" srcId="{E625392E-2CC3-4C6B-AE20-FCCEA261F4A7}" destId="{128F85AD-18C6-4ADC-8ED8-7E23E30CAA53}" srcOrd="0" destOrd="0" presId="urn:microsoft.com/office/officeart/2018/2/layout/IconVerticalSolidList"/>
    <dgm:cxn modelId="{7A1453DC-49FF-4E76-B83D-7AB731D25514}" type="presParOf" srcId="{E625392E-2CC3-4C6B-AE20-FCCEA261F4A7}" destId="{AD039775-26A7-4AE3-AF03-E1231B3FB41B}" srcOrd="1" destOrd="0" presId="urn:microsoft.com/office/officeart/2018/2/layout/IconVerticalSolidList"/>
    <dgm:cxn modelId="{6CAAD0DC-E553-40DA-AA19-1479F9700D19}" type="presParOf" srcId="{E625392E-2CC3-4C6B-AE20-FCCEA261F4A7}" destId="{3FC33F52-8BC1-4255-B9D7-4DBE013C4016}" srcOrd="2" destOrd="0" presId="urn:microsoft.com/office/officeart/2018/2/layout/IconVerticalSolidList"/>
    <dgm:cxn modelId="{20BA4DFA-9B7D-4B94-BC4F-5988094B1B60}" type="presParOf" srcId="{E625392E-2CC3-4C6B-AE20-FCCEA261F4A7}" destId="{1715EF37-A8EA-498E-A033-4112BC98A746}" srcOrd="3" destOrd="0" presId="urn:microsoft.com/office/officeart/2018/2/layout/IconVerticalSolidList"/>
    <dgm:cxn modelId="{39FBC6DA-E070-43A4-86A7-C133D7BF0D90}" type="presParOf" srcId="{A51D82AB-0A51-4E7D-B614-2F32FF0B01DF}" destId="{31A62BA4-AC4B-4E88-811E-C43C8D889457}" srcOrd="5" destOrd="0" presId="urn:microsoft.com/office/officeart/2018/2/layout/IconVerticalSolidList"/>
    <dgm:cxn modelId="{90A0C636-E9EB-4094-89FE-897FEF95437A}" type="presParOf" srcId="{A51D82AB-0A51-4E7D-B614-2F32FF0B01DF}" destId="{9160EAC5-20DF-47F0-A732-341F898567CD}" srcOrd="6" destOrd="0" presId="urn:microsoft.com/office/officeart/2018/2/layout/IconVerticalSolidList"/>
    <dgm:cxn modelId="{2BB0A9F4-6C13-4D0C-B644-F337DAFA214D}" type="presParOf" srcId="{9160EAC5-20DF-47F0-A732-341F898567CD}" destId="{8D6EF3CB-B07F-4472-88F1-7FF959C14EA7}" srcOrd="0" destOrd="0" presId="urn:microsoft.com/office/officeart/2018/2/layout/IconVerticalSolidList"/>
    <dgm:cxn modelId="{DAF8BBE7-ABA9-4281-B328-ADC70F0821A3}" type="presParOf" srcId="{9160EAC5-20DF-47F0-A732-341F898567CD}" destId="{3FB5BB11-358A-41CC-9BB1-CF4FEEB73E65}" srcOrd="1" destOrd="0" presId="urn:microsoft.com/office/officeart/2018/2/layout/IconVerticalSolidList"/>
    <dgm:cxn modelId="{D0F2F73F-8346-4408-B770-7F2079F7C8B6}" type="presParOf" srcId="{9160EAC5-20DF-47F0-A732-341F898567CD}" destId="{C215DCE0-D099-4D1C-91AC-CCC326D711A8}" srcOrd="2" destOrd="0" presId="urn:microsoft.com/office/officeart/2018/2/layout/IconVerticalSolidList"/>
    <dgm:cxn modelId="{661B0CF9-5F2F-45DE-A96D-2E67C54466F9}" type="presParOf" srcId="{9160EAC5-20DF-47F0-A732-341F898567CD}" destId="{527658D3-DDCB-4B71-8DB6-93867606E0D2}" srcOrd="3" destOrd="0" presId="urn:microsoft.com/office/officeart/2018/2/layout/IconVerticalSolidList"/>
    <dgm:cxn modelId="{278D46AE-6449-4A2C-892D-8F380A5E60A8}" type="presParOf" srcId="{9160EAC5-20DF-47F0-A732-341F898567CD}" destId="{69D6BF4D-75D6-432D-A6C2-2C17B38F95EE}" srcOrd="4" destOrd="0" presId="urn:microsoft.com/office/officeart/2018/2/layout/IconVerticalSolidList"/>
    <dgm:cxn modelId="{E04EE079-ABB3-4E99-9503-09E8F209318D}" type="presParOf" srcId="{A51D82AB-0A51-4E7D-B614-2F32FF0B01DF}" destId="{35BCD113-D88D-4B6E-91CB-3E2A7D109F50}" srcOrd="7" destOrd="0" presId="urn:microsoft.com/office/officeart/2018/2/layout/IconVerticalSolidList"/>
    <dgm:cxn modelId="{4F120153-E2CB-458A-99A8-E923B2063ED5}" type="presParOf" srcId="{A51D82AB-0A51-4E7D-B614-2F32FF0B01DF}" destId="{F366B42D-4DB1-4840-BC42-3EDA9B525FCB}" srcOrd="8" destOrd="0" presId="urn:microsoft.com/office/officeart/2018/2/layout/IconVerticalSolidList"/>
    <dgm:cxn modelId="{26A4F9D7-A9C3-4983-884F-CCFDF706230C}" type="presParOf" srcId="{F366B42D-4DB1-4840-BC42-3EDA9B525FCB}" destId="{BD9CE39B-8EF6-4577-BB55-934A0DDDFC07}" srcOrd="0" destOrd="0" presId="urn:microsoft.com/office/officeart/2018/2/layout/IconVerticalSolidList"/>
    <dgm:cxn modelId="{3661B78D-9E84-4A0A-9AC1-0DE699D34CF1}" type="presParOf" srcId="{F366B42D-4DB1-4840-BC42-3EDA9B525FCB}" destId="{E0A511E1-E17D-44B0-B7CD-E86826A05110}" srcOrd="1" destOrd="0" presId="urn:microsoft.com/office/officeart/2018/2/layout/IconVerticalSolidList"/>
    <dgm:cxn modelId="{441A3E02-3A28-4857-B29D-497DC0B9A7DF}" type="presParOf" srcId="{F366B42D-4DB1-4840-BC42-3EDA9B525FCB}" destId="{80F5E200-D951-4E35-B24B-3AB453D46132}" srcOrd="2" destOrd="0" presId="urn:microsoft.com/office/officeart/2018/2/layout/IconVerticalSolidList"/>
    <dgm:cxn modelId="{1E74CE49-F4F0-40AF-924A-F57431E085DF}" type="presParOf" srcId="{F366B42D-4DB1-4840-BC42-3EDA9B525FCB}" destId="{C9D472C0-ACC2-4D1F-B476-D8EA43743280}" srcOrd="3" destOrd="0" presId="urn:microsoft.com/office/officeart/2018/2/layout/IconVerticalSolidList"/>
    <dgm:cxn modelId="{44180490-FCD4-410B-90F0-35321122421F}" type="presParOf" srcId="{A51D82AB-0A51-4E7D-B614-2F32FF0B01DF}" destId="{65DDC77D-B5E6-4925-9CF4-D4EFDBD027F1}" srcOrd="9" destOrd="0" presId="urn:microsoft.com/office/officeart/2018/2/layout/IconVerticalSolidList"/>
    <dgm:cxn modelId="{EF045288-C3BC-4128-8CEA-9EC09EF0DE79}" type="presParOf" srcId="{A51D82AB-0A51-4E7D-B614-2F32FF0B01DF}" destId="{F0585C6A-6CCC-4A53-9B78-93F5A8EC1CAD}" srcOrd="10" destOrd="0" presId="urn:microsoft.com/office/officeart/2018/2/layout/IconVerticalSolidList"/>
    <dgm:cxn modelId="{E22FBEC3-B9C0-4B55-A903-30ED8FB9FD1C}" type="presParOf" srcId="{F0585C6A-6CCC-4A53-9B78-93F5A8EC1CAD}" destId="{F065881A-5F84-4140-80DD-EC37EFBC2E9E}" srcOrd="0" destOrd="0" presId="urn:microsoft.com/office/officeart/2018/2/layout/IconVerticalSolidList"/>
    <dgm:cxn modelId="{777ABB0A-CB6D-4E53-837F-016F3388C1AE}" type="presParOf" srcId="{F0585C6A-6CCC-4A53-9B78-93F5A8EC1CAD}" destId="{3DCE22CF-E7D8-4831-B5BA-3CD56C9408DE}" srcOrd="1" destOrd="0" presId="urn:microsoft.com/office/officeart/2018/2/layout/IconVerticalSolidList"/>
    <dgm:cxn modelId="{863033A3-CEB6-4FE8-8298-2C11DBFE9E5F}" type="presParOf" srcId="{F0585C6A-6CCC-4A53-9B78-93F5A8EC1CAD}" destId="{1DB1C78E-B7C7-4837-B195-CFA285BD58A3}" srcOrd="2" destOrd="0" presId="urn:microsoft.com/office/officeart/2018/2/layout/IconVerticalSolidList"/>
    <dgm:cxn modelId="{E9A1E370-ED10-423F-B1F1-85DC7E02A1E5}" type="presParOf" srcId="{F0585C6A-6CCC-4A53-9B78-93F5A8EC1CAD}" destId="{04AAFA11-E313-42CD-8E3E-C54738854F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2EA363-9FFD-7946-958C-B8DAF1A1ADC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023599-BCFF-874F-A05D-DF9DDFC0777A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Frees up Felicia </a:t>
          </a:r>
          <a:r>
            <a:rPr lang="en-US" err="1">
              <a:solidFill>
                <a:schemeClr val="tx1"/>
              </a:solidFill>
            </a:rPr>
            <a:t>Smoake</a:t>
          </a:r>
          <a:r>
            <a:rPr lang="en-US">
              <a:solidFill>
                <a:schemeClr val="tx1"/>
              </a:solidFill>
            </a:rPr>
            <a:t> to focus on high-level tasks</a:t>
          </a:r>
        </a:p>
      </dgm:t>
    </dgm:pt>
    <dgm:pt modelId="{A1699AF8-94E2-0A46-A623-047C4B065D12}" type="parTrans" cxnId="{F6410484-E5BD-0347-A5D4-E6631FD5B4DB}">
      <dgm:prSet/>
      <dgm:spPr/>
      <dgm:t>
        <a:bodyPr/>
        <a:lstStyle/>
        <a:p>
          <a:endParaRPr lang="en-US"/>
        </a:p>
      </dgm:t>
    </dgm:pt>
    <dgm:pt modelId="{67D558EE-3CF2-FD4B-BBE7-AD348D111C47}" type="sibTrans" cxnId="{F6410484-E5BD-0347-A5D4-E6631FD5B4DB}">
      <dgm:prSet/>
      <dgm:spPr/>
      <dgm:t>
        <a:bodyPr/>
        <a:lstStyle/>
        <a:p>
          <a:endParaRPr lang="en-US"/>
        </a:p>
      </dgm:t>
    </dgm:pt>
    <dgm:pt modelId="{1D26D16F-85BF-AE44-990A-2799A1807E5F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Application is hosted in the cloud so county does not need to maintain a server and network infrastructure to host it</a:t>
          </a:r>
        </a:p>
      </dgm:t>
    </dgm:pt>
    <dgm:pt modelId="{D14E9BD4-09C4-F24A-9BD9-CABD94F13DA4}" type="parTrans" cxnId="{07D73369-E02C-FA43-8FBB-0A3923820E3F}">
      <dgm:prSet/>
      <dgm:spPr/>
      <dgm:t>
        <a:bodyPr/>
        <a:lstStyle/>
        <a:p>
          <a:endParaRPr lang="en-US"/>
        </a:p>
      </dgm:t>
    </dgm:pt>
    <dgm:pt modelId="{49AA414A-A3EA-3F4D-8038-61431B017E1C}" type="sibTrans" cxnId="{07D73369-E02C-FA43-8FBB-0A3923820E3F}">
      <dgm:prSet/>
      <dgm:spPr/>
      <dgm:t>
        <a:bodyPr/>
        <a:lstStyle/>
        <a:p>
          <a:endParaRPr lang="en-US"/>
        </a:p>
      </dgm:t>
    </dgm:pt>
    <dgm:pt modelId="{2F4E4BD4-6BF1-5E49-B5AA-28536A67E1A7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Application code is on GitHub so it can be open-source shared to all fire departments</a:t>
          </a:r>
        </a:p>
      </dgm:t>
    </dgm:pt>
    <dgm:pt modelId="{2AF9F7E8-8C4B-C84A-91F2-D1382AF04CFC}" type="parTrans" cxnId="{2CCC6D7B-9727-D74B-B7E3-162A71F4900E}">
      <dgm:prSet/>
      <dgm:spPr/>
      <dgm:t>
        <a:bodyPr/>
        <a:lstStyle/>
        <a:p>
          <a:endParaRPr lang="en-US"/>
        </a:p>
      </dgm:t>
    </dgm:pt>
    <dgm:pt modelId="{09ED5A5F-669A-4741-854B-45DC0BE75E4F}" type="sibTrans" cxnId="{2CCC6D7B-9727-D74B-B7E3-162A71F4900E}">
      <dgm:prSet/>
      <dgm:spPr/>
      <dgm:t>
        <a:bodyPr/>
        <a:lstStyle/>
        <a:p>
          <a:endParaRPr lang="en-US"/>
        </a:p>
      </dgm:t>
    </dgm:pt>
    <dgm:pt modelId="{B861340A-D5D2-EC43-AB7D-729565127C2D}" type="pres">
      <dgm:prSet presAssocID="{CB2EA363-9FFD-7946-958C-B8DAF1A1ADC3}" presName="linearFlow" presStyleCnt="0">
        <dgm:presLayoutVars>
          <dgm:dir/>
          <dgm:resizeHandles val="exact"/>
        </dgm:presLayoutVars>
      </dgm:prSet>
      <dgm:spPr/>
    </dgm:pt>
    <dgm:pt modelId="{7436848D-2BFA-2842-9D0F-CCDD415BD252}" type="pres">
      <dgm:prSet presAssocID="{37023599-BCFF-874F-A05D-DF9DDFC0777A}" presName="composite" presStyleCnt="0"/>
      <dgm:spPr/>
    </dgm:pt>
    <dgm:pt modelId="{E46D4994-95A8-F840-854E-A31D109732E9}" type="pres">
      <dgm:prSet presAssocID="{37023599-BCFF-874F-A05D-DF9DDFC0777A}" presName="imgShp" presStyleLbl="fgImgPlace1" presStyleIdx="0" presStyleCnt="3" custScaleY="99817" custLinFactNeighborX="900" custLinFactNeighborY="17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solidFill>
            <a:srgbClr val="404040"/>
          </a:solidFill>
        </a:ln>
      </dgm:spPr>
      <dgm:extLst>
        <a:ext uri="{E40237B7-FDA0-4F09-8148-C483321AD2D9}">
          <dgm14:cNvPr xmlns:dgm14="http://schemas.microsoft.com/office/drawing/2010/diagram" id="0" name="" descr="Clipboard Mixed"/>
        </a:ext>
      </dgm:extLst>
    </dgm:pt>
    <dgm:pt modelId="{D7096CE8-D347-8047-9DD9-B960DCA446F7}" type="pres">
      <dgm:prSet presAssocID="{37023599-BCFF-874F-A05D-DF9DDFC0777A}" presName="txShp" presStyleLbl="node1" presStyleIdx="0" presStyleCnt="3">
        <dgm:presLayoutVars>
          <dgm:bulletEnabled val="1"/>
        </dgm:presLayoutVars>
      </dgm:prSet>
      <dgm:spPr/>
    </dgm:pt>
    <dgm:pt modelId="{6BDBE8AB-B5CE-3346-8F9E-AB4056954DA0}" type="pres">
      <dgm:prSet presAssocID="{67D558EE-3CF2-FD4B-BBE7-AD348D111C47}" presName="spacing" presStyleCnt="0"/>
      <dgm:spPr/>
    </dgm:pt>
    <dgm:pt modelId="{9F889AF5-B6A3-9244-815B-857D567BE2D4}" type="pres">
      <dgm:prSet presAssocID="{1D26D16F-85BF-AE44-990A-2799A1807E5F}" presName="composite" presStyleCnt="0"/>
      <dgm:spPr/>
    </dgm:pt>
    <dgm:pt modelId="{AD12C02E-7682-4A4C-BF49-245A857EB4F1}" type="pres">
      <dgm:prSet presAssocID="{1D26D16F-85BF-AE44-990A-2799A1807E5F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solidFill>
            <a:srgbClr val="404040"/>
          </a:solidFill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D4220103-A006-334A-9C57-77C6111E8978}" type="pres">
      <dgm:prSet presAssocID="{1D26D16F-85BF-AE44-990A-2799A1807E5F}" presName="txShp" presStyleLbl="node1" presStyleIdx="1" presStyleCnt="3">
        <dgm:presLayoutVars>
          <dgm:bulletEnabled val="1"/>
        </dgm:presLayoutVars>
      </dgm:prSet>
      <dgm:spPr/>
    </dgm:pt>
    <dgm:pt modelId="{8C960DDD-CAD5-1140-954D-06366419DEB3}" type="pres">
      <dgm:prSet presAssocID="{49AA414A-A3EA-3F4D-8038-61431B017E1C}" presName="spacing" presStyleCnt="0"/>
      <dgm:spPr/>
    </dgm:pt>
    <dgm:pt modelId="{E4D47C2A-9E9F-504A-A015-7FF50AD78051}" type="pres">
      <dgm:prSet presAssocID="{2F4E4BD4-6BF1-5E49-B5AA-28536A67E1A7}" presName="composite" presStyleCnt="0"/>
      <dgm:spPr/>
    </dgm:pt>
    <dgm:pt modelId="{B3EEE779-9151-104D-8E9E-C128CC144856}" type="pres">
      <dgm:prSet presAssocID="{2F4E4BD4-6BF1-5E49-B5AA-28536A67E1A7}" presName="imgShp" presStyleLbl="fgImgPlace1" presStyleIdx="2" presStyleCnt="3" custLinFactNeighborX="2202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solidFill>
            <a:srgbClr val="404040"/>
          </a:solidFill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4FA8965C-E512-7C44-975E-D03765CA3E8C}" type="pres">
      <dgm:prSet presAssocID="{2F4E4BD4-6BF1-5E49-B5AA-28536A67E1A7}" presName="txShp" presStyleLbl="node1" presStyleIdx="2" presStyleCnt="3">
        <dgm:presLayoutVars>
          <dgm:bulletEnabled val="1"/>
        </dgm:presLayoutVars>
      </dgm:prSet>
      <dgm:spPr/>
    </dgm:pt>
  </dgm:ptLst>
  <dgm:cxnLst>
    <dgm:cxn modelId="{B51A130E-BA60-4F28-8D1C-995EAAE630AB}" type="presOf" srcId="{CB2EA363-9FFD-7946-958C-B8DAF1A1ADC3}" destId="{B861340A-D5D2-EC43-AB7D-729565127C2D}" srcOrd="0" destOrd="0" presId="urn:microsoft.com/office/officeart/2005/8/layout/vList3"/>
    <dgm:cxn modelId="{07D73369-E02C-FA43-8FBB-0A3923820E3F}" srcId="{CB2EA363-9FFD-7946-958C-B8DAF1A1ADC3}" destId="{1D26D16F-85BF-AE44-990A-2799A1807E5F}" srcOrd="1" destOrd="0" parTransId="{D14E9BD4-09C4-F24A-9BD9-CABD94F13DA4}" sibTransId="{49AA414A-A3EA-3F4D-8038-61431B017E1C}"/>
    <dgm:cxn modelId="{C217F279-F56E-48E2-B7C1-F8CBC41DB84E}" type="presOf" srcId="{37023599-BCFF-874F-A05D-DF9DDFC0777A}" destId="{D7096CE8-D347-8047-9DD9-B960DCA446F7}" srcOrd="0" destOrd="0" presId="urn:microsoft.com/office/officeart/2005/8/layout/vList3"/>
    <dgm:cxn modelId="{2CCC6D7B-9727-D74B-B7E3-162A71F4900E}" srcId="{CB2EA363-9FFD-7946-958C-B8DAF1A1ADC3}" destId="{2F4E4BD4-6BF1-5E49-B5AA-28536A67E1A7}" srcOrd="2" destOrd="0" parTransId="{2AF9F7E8-8C4B-C84A-91F2-D1382AF04CFC}" sibTransId="{09ED5A5F-669A-4741-854B-45DC0BE75E4F}"/>
    <dgm:cxn modelId="{F6410484-E5BD-0347-A5D4-E6631FD5B4DB}" srcId="{CB2EA363-9FFD-7946-958C-B8DAF1A1ADC3}" destId="{37023599-BCFF-874F-A05D-DF9DDFC0777A}" srcOrd="0" destOrd="0" parTransId="{A1699AF8-94E2-0A46-A623-047C4B065D12}" sibTransId="{67D558EE-3CF2-FD4B-BBE7-AD348D111C47}"/>
    <dgm:cxn modelId="{BEAD9FA1-8003-4C54-AA8C-E8D365F20C07}" type="presOf" srcId="{2F4E4BD4-6BF1-5E49-B5AA-28536A67E1A7}" destId="{4FA8965C-E512-7C44-975E-D03765CA3E8C}" srcOrd="0" destOrd="0" presId="urn:microsoft.com/office/officeart/2005/8/layout/vList3"/>
    <dgm:cxn modelId="{08254EED-6FD9-4AFF-80DD-99E97B5D3981}" type="presOf" srcId="{1D26D16F-85BF-AE44-990A-2799A1807E5F}" destId="{D4220103-A006-334A-9C57-77C6111E8978}" srcOrd="0" destOrd="0" presId="urn:microsoft.com/office/officeart/2005/8/layout/vList3"/>
    <dgm:cxn modelId="{9BAE9821-82DD-4AA7-AD73-C73B446DB2F0}" type="presParOf" srcId="{B861340A-D5D2-EC43-AB7D-729565127C2D}" destId="{7436848D-2BFA-2842-9D0F-CCDD415BD252}" srcOrd="0" destOrd="0" presId="urn:microsoft.com/office/officeart/2005/8/layout/vList3"/>
    <dgm:cxn modelId="{D61E59B3-7625-4C50-B150-4B8BE7C1EEFD}" type="presParOf" srcId="{7436848D-2BFA-2842-9D0F-CCDD415BD252}" destId="{E46D4994-95A8-F840-854E-A31D109732E9}" srcOrd="0" destOrd="0" presId="urn:microsoft.com/office/officeart/2005/8/layout/vList3"/>
    <dgm:cxn modelId="{49D3276F-93FA-446E-A85E-7E32B267A9CA}" type="presParOf" srcId="{7436848D-2BFA-2842-9D0F-CCDD415BD252}" destId="{D7096CE8-D347-8047-9DD9-B960DCA446F7}" srcOrd="1" destOrd="0" presId="urn:microsoft.com/office/officeart/2005/8/layout/vList3"/>
    <dgm:cxn modelId="{707B7E95-11D8-468C-B62D-C61318CE5FAD}" type="presParOf" srcId="{B861340A-D5D2-EC43-AB7D-729565127C2D}" destId="{6BDBE8AB-B5CE-3346-8F9E-AB4056954DA0}" srcOrd="1" destOrd="0" presId="urn:microsoft.com/office/officeart/2005/8/layout/vList3"/>
    <dgm:cxn modelId="{CAA56143-6F3C-4E91-9FF8-301E70650EB4}" type="presParOf" srcId="{B861340A-D5D2-EC43-AB7D-729565127C2D}" destId="{9F889AF5-B6A3-9244-815B-857D567BE2D4}" srcOrd="2" destOrd="0" presId="urn:microsoft.com/office/officeart/2005/8/layout/vList3"/>
    <dgm:cxn modelId="{87C8DEC3-B12D-44A8-AD8C-4562C290E427}" type="presParOf" srcId="{9F889AF5-B6A3-9244-815B-857D567BE2D4}" destId="{AD12C02E-7682-4A4C-BF49-245A857EB4F1}" srcOrd="0" destOrd="0" presId="urn:microsoft.com/office/officeart/2005/8/layout/vList3"/>
    <dgm:cxn modelId="{7137D11B-ED72-49EF-B4C1-CD509FFB6DED}" type="presParOf" srcId="{9F889AF5-B6A3-9244-815B-857D567BE2D4}" destId="{D4220103-A006-334A-9C57-77C6111E8978}" srcOrd="1" destOrd="0" presId="urn:microsoft.com/office/officeart/2005/8/layout/vList3"/>
    <dgm:cxn modelId="{CF76AED5-C86E-4101-B458-34857E94F86A}" type="presParOf" srcId="{B861340A-D5D2-EC43-AB7D-729565127C2D}" destId="{8C960DDD-CAD5-1140-954D-06366419DEB3}" srcOrd="3" destOrd="0" presId="urn:microsoft.com/office/officeart/2005/8/layout/vList3"/>
    <dgm:cxn modelId="{4347A367-5F72-4A1A-AA80-9943A66951A9}" type="presParOf" srcId="{B861340A-D5D2-EC43-AB7D-729565127C2D}" destId="{E4D47C2A-9E9F-504A-A015-7FF50AD78051}" srcOrd="4" destOrd="0" presId="urn:microsoft.com/office/officeart/2005/8/layout/vList3"/>
    <dgm:cxn modelId="{A73C53A5-E20C-4164-99EF-2291B71BC266}" type="presParOf" srcId="{E4D47C2A-9E9F-504A-A015-7FF50AD78051}" destId="{B3EEE779-9151-104D-8E9E-C128CC144856}" srcOrd="0" destOrd="0" presId="urn:microsoft.com/office/officeart/2005/8/layout/vList3"/>
    <dgm:cxn modelId="{F758D441-C4C3-4184-9883-9267B596BA96}" type="presParOf" srcId="{E4D47C2A-9E9F-504A-A015-7FF50AD78051}" destId="{4FA8965C-E512-7C44-975E-D03765CA3E8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2A3E3A-C3EE-498A-ADC5-CC7A9E92F1D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5A9EE7-1827-41B2-B097-53AFBC762E57}">
      <dgm:prSet/>
      <dgm:spPr/>
      <dgm:t>
        <a:bodyPr/>
        <a:lstStyle/>
        <a:p>
          <a:r>
            <a:rPr lang="en-US"/>
            <a:t>Team Dynamics</a:t>
          </a:r>
        </a:p>
      </dgm:t>
    </dgm:pt>
    <dgm:pt modelId="{AACED4E4-F9FF-49CA-AF5B-D07D7A5F666F}" type="parTrans" cxnId="{6E89BF9C-1A9E-44E2-A501-6F0FA81B7DF8}">
      <dgm:prSet/>
      <dgm:spPr/>
      <dgm:t>
        <a:bodyPr/>
        <a:lstStyle/>
        <a:p>
          <a:endParaRPr lang="en-US"/>
        </a:p>
      </dgm:t>
    </dgm:pt>
    <dgm:pt modelId="{F85E73C7-DEEF-48EE-8545-8EDEAE1289B7}" type="sibTrans" cxnId="{6E89BF9C-1A9E-44E2-A501-6F0FA81B7DF8}">
      <dgm:prSet/>
      <dgm:spPr/>
      <dgm:t>
        <a:bodyPr/>
        <a:lstStyle/>
        <a:p>
          <a:endParaRPr lang="en-US"/>
        </a:p>
      </dgm:t>
    </dgm:pt>
    <dgm:pt modelId="{FA31C99B-2970-41E1-9228-407C6BE8AA91}">
      <dgm:prSet/>
      <dgm:spPr/>
      <dgm:t>
        <a:bodyPr/>
        <a:lstStyle/>
        <a:p>
          <a:r>
            <a:rPr lang="en-US"/>
            <a:t>If an error would continually occur for an individual or pair, another individual or pair would take over to provide a new perspective</a:t>
          </a:r>
        </a:p>
      </dgm:t>
    </dgm:pt>
    <dgm:pt modelId="{A45B1C59-5F15-42E5-A0C4-A35BF6A29755}" type="parTrans" cxnId="{67DDDC5F-6099-4A42-BB93-EE71506B5518}">
      <dgm:prSet/>
      <dgm:spPr/>
      <dgm:t>
        <a:bodyPr/>
        <a:lstStyle/>
        <a:p>
          <a:endParaRPr lang="en-US"/>
        </a:p>
      </dgm:t>
    </dgm:pt>
    <dgm:pt modelId="{6F66E4DD-B8D5-4621-B35D-8796DE325295}" type="sibTrans" cxnId="{67DDDC5F-6099-4A42-BB93-EE71506B5518}">
      <dgm:prSet/>
      <dgm:spPr/>
      <dgm:t>
        <a:bodyPr/>
        <a:lstStyle/>
        <a:p>
          <a:endParaRPr lang="en-US"/>
        </a:p>
      </dgm:t>
    </dgm:pt>
    <dgm:pt modelId="{63F1EEF9-8A8F-4B5B-8A56-C68D048A4F1F}">
      <dgm:prSet/>
      <dgm:spPr/>
      <dgm:t>
        <a:bodyPr/>
        <a:lstStyle/>
        <a:p>
          <a:r>
            <a:rPr lang="en-US"/>
            <a:t>Work for about an hour and then check back-in to understand progress</a:t>
          </a:r>
        </a:p>
      </dgm:t>
    </dgm:pt>
    <dgm:pt modelId="{186D892C-36C1-4EBC-978D-16BBF69E1981}" type="parTrans" cxnId="{C64D5CEF-0DC7-4EB3-A4D6-20941547AD81}">
      <dgm:prSet/>
      <dgm:spPr/>
      <dgm:t>
        <a:bodyPr/>
        <a:lstStyle/>
        <a:p>
          <a:endParaRPr lang="en-US"/>
        </a:p>
      </dgm:t>
    </dgm:pt>
    <dgm:pt modelId="{A3B88B6E-0FE4-4AE5-8AC6-C25C103163CD}" type="sibTrans" cxnId="{C64D5CEF-0DC7-4EB3-A4D6-20941547AD81}">
      <dgm:prSet/>
      <dgm:spPr/>
      <dgm:t>
        <a:bodyPr/>
        <a:lstStyle/>
        <a:p>
          <a:endParaRPr lang="en-US"/>
        </a:p>
      </dgm:t>
    </dgm:pt>
    <dgm:pt modelId="{7EAAFF0F-780B-462A-8911-E0351D26153E}">
      <dgm:prSet/>
      <dgm:spPr/>
      <dgm:t>
        <a:bodyPr/>
        <a:lstStyle/>
        <a:p>
          <a:r>
            <a:rPr lang="en-US"/>
            <a:t>Keep a to-do list for tasks and errors still needing to be resolved</a:t>
          </a:r>
        </a:p>
      </dgm:t>
    </dgm:pt>
    <dgm:pt modelId="{A3B4DA4D-D96E-4020-8547-399CB282B834}" type="parTrans" cxnId="{B743B3A5-8544-4076-A8F6-6FBA02D93D98}">
      <dgm:prSet/>
      <dgm:spPr/>
      <dgm:t>
        <a:bodyPr/>
        <a:lstStyle/>
        <a:p>
          <a:endParaRPr lang="en-US"/>
        </a:p>
      </dgm:t>
    </dgm:pt>
    <dgm:pt modelId="{B455DC1E-542F-40BC-AC17-56F87C297DD0}" type="sibTrans" cxnId="{B743B3A5-8544-4076-A8F6-6FBA02D93D98}">
      <dgm:prSet/>
      <dgm:spPr/>
      <dgm:t>
        <a:bodyPr/>
        <a:lstStyle/>
        <a:p>
          <a:endParaRPr lang="en-US"/>
        </a:p>
      </dgm:t>
    </dgm:pt>
    <dgm:pt modelId="{4DDD7054-69CB-4E7B-B436-B7F40C6B148C}">
      <dgm:prSet/>
      <dgm:spPr/>
      <dgm:t>
        <a:bodyPr/>
        <a:lstStyle/>
        <a:p>
          <a:r>
            <a:rPr lang="en-US"/>
            <a:t>Team Structure</a:t>
          </a:r>
        </a:p>
      </dgm:t>
    </dgm:pt>
    <dgm:pt modelId="{7818ADE5-CDBF-4111-9A95-E3D6FCF3DC3B}" type="parTrans" cxnId="{20D1C8E8-26F7-4740-80D8-20403ED81BCD}">
      <dgm:prSet/>
      <dgm:spPr/>
      <dgm:t>
        <a:bodyPr/>
        <a:lstStyle/>
        <a:p>
          <a:endParaRPr lang="en-US"/>
        </a:p>
      </dgm:t>
    </dgm:pt>
    <dgm:pt modelId="{D34C6456-CB63-4EBB-88CB-BD6B1D3D7AB0}" type="sibTrans" cxnId="{20D1C8E8-26F7-4740-80D8-20403ED81BCD}">
      <dgm:prSet/>
      <dgm:spPr/>
      <dgm:t>
        <a:bodyPr/>
        <a:lstStyle/>
        <a:p>
          <a:endParaRPr lang="en-US"/>
        </a:p>
      </dgm:t>
    </dgm:pt>
    <dgm:pt modelId="{3B9CC5CA-5E61-4E27-BCBA-8B6C1EC0A3E1}">
      <dgm:prSet/>
      <dgm:spPr/>
      <dgm:t>
        <a:bodyPr/>
        <a:lstStyle/>
        <a:p>
          <a:r>
            <a:rPr lang="en-US"/>
            <a:t>Work as Full Team (Group of 4)</a:t>
          </a:r>
        </a:p>
      </dgm:t>
    </dgm:pt>
    <dgm:pt modelId="{E7F5E4F6-97CA-4C82-B0A4-E29B89B8DE44}" type="parTrans" cxnId="{40EBEEC5-2F2A-429D-86FF-F1122067BEF2}">
      <dgm:prSet/>
      <dgm:spPr/>
      <dgm:t>
        <a:bodyPr/>
        <a:lstStyle/>
        <a:p>
          <a:endParaRPr lang="en-US"/>
        </a:p>
      </dgm:t>
    </dgm:pt>
    <dgm:pt modelId="{23CA3A2B-D13C-4419-97CE-31CDA164637B}" type="sibTrans" cxnId="{40EBEEC5-2F2A-429D-86FF-F1122067BEF2}">
      <dgm:prSet/>
      <dgm:spPr/>
      <dgm:t>
        <a:bodyPr/>
        <a:lstStyle/>
        <a:p>
          <a:endParaRPr lang="en-US"/>
        </a:p>
      </dgm:t>
    </dgm:pt>
    <dgm:pt modelId="{3F3CEF1F-99BF-4D6F-B0AF-1513CB3EF4AC}">
      <dgm:prSet/>
      <dgm:spPr/>
      <dgm:t>
        <a:bodyPr/>
        <a:lstStyle/>
        <a:p>
          <a:r>
            <a:rPr lang="en-US"/>
            <a:t>Work in Pairs</a:t>
          </a:r>
        </a:p>
      </dgm:t>
    </dgm:pt>
    <dgm:pt modelId="{5ADE6757-89B0-4FF8-8879-F42FFBEE2797}" type="parTrans" cxnId="{57B0766F-C87D-4E88-A490-2AC3A05A3E52}">
      <dgm:prSet/>
      <dgm:spPr/>
      <dgm:t>
        <a:bodyPr/>
        <a:lstStyle/>
        <a:p>
          <a:endParaRPr lang="en-US"/>
        </a:p>
      </dgm:t>
    </dgm:pt>
    <dgm:pt modelId="{8DB642DB-E69D-47C5-B3F3-2D4A6DE6F257}" type="sibTrans" cxnId="{57B0766F-C87D-4E88-A490-2AC3A05A3E52}">
      <dgm:prSet/>
      <dgm:spPr/>
      <dgm:t>
        <a:bodyPr/>
        <a:lstStyle/>
        <a:p>
          <a:endParaRPr lang="en-US"/>
        </a:p>
      </dgm:t>
    </dgm:pt>
    <dgm:pt modelId="{693F286E-90CC-4FE8-AAF0-9AE5B95A76F6}">
      <dgm:prSet/>
      <dgm:spPr/>
      <dgm:t>
        <a:bodyPr/>
        <a:lstStyle/>
        <a:p>
          <a:r>
            <a:rPr lang="en-US"/>
            <a:t>Work Individually</a:t>
          </a:r>
        </a:p>
      </dgm:t>
    </dgm:pt>
    <dgm:pt modelId="{5479B000-B78C-4C62-A693-ECAAA2AE4D57}" type="parTrans" cxnId="{815840B8-ADDF-4313-B245-BE45B1C2ADED}">
      <dgm:prSet/>
      <dgm:spPr/>
      <dgm:t>
        <a:bodyPr/>
        <a:lstStyle/>
        <a:p>
          <a:endParaRPr lang="en-US"/>
        </a:p>
      </dgm:t>
    </dgm:pt>
    <dgm:pt modelId="{0659ECD6-7671-40F5-8D1C-E004D42519B7}" type="sibTrans" cxnId="{815840B8-ADDF-4313-B245-BE45B1C2ADED}">
      <dgm:prSet/>
      <dgm:spPr/>
      <dgm:t>
        <a:bodyPr/>
        <a:lstStyle/>
        <a:p>
          <a:endParaRPr lang="en-US"/>
        </a:p>
      </dgm:t>
    </dgm:pt>
    <dgm:pt modelId="{650400A0-EECE-410C-B3A2-E732515C84F3}">
      <dgm:prSet/>
      <dgm:spPr/>
      <dgm:t>
        <a:bodyPr/>
        <a:lstStyle/>
        <a:p>
          <a:r>
            <a:rPr lang="en-US"/>
            <a:t>Communication Methods</a:t>
          </a:r>
        </a:p>
      </dgm:t>
    </dgm:pt>
    <dgm:pt modelId="{78E286A1-5292-44B1-B81B-01FDE8F15516}" type="parTrans" cxnId="{39BC21B2-9955-4BF0-96A6-AD92553374FC}">
      <dgm:prSet/>
      <dgm:spPr/>
      <dgm:t>
        <a:bodyPr/>
        <a:lstStyle/>
        <a:p>
          <a:endParaRPr lang="en-US"/>
        </a:p>
      </dgm:t>
    </dgm:pt>
    <dgm:pt modelId="{19C8EF8C-05DE-4D57-9094-FD74B370DAF6}" type="sibTrans" cxnId="{39BC21B2-9955-4BF0-96A6-AD92553374FC}">
      <dgm:prSet/>
      <dgm:spPr/>
      <dgm:t>
        <a:bodyPr/>
        <a:lstStyle/>
        <a:p>
          <a:endParaRPr lang="en-US"/>
        </a:p>
      </dgm:t>
    </dgm:pt>
    <dgm:pt modelId="{5EF55B71-723D-4537-99AC-9A3512D662B0}">
      <dgm:prSet/>
      <dgm:spPr/>
      <dgm:t>
        <a:bodyPr/>
        <a:lstStyle/>
        <a:p>
          <a:r>
            <a:rPr lang="en-US"/>
            <a:t>Zoom Meetings</a:t>
          </a:r>
        </a:p>
      </dgm:t>
    </dgm:pt>
    <dgm:pt modelId="{50418FD7-919B-4281-9355-EA223AF9CE20}" type="parTrans" cxnId="{71D7FBAB-3988-41BB-BCB8-D90E9B41029E}">
      <dgm:prSet/>
      <dgm:spPr/>
      <dgm:t>
        <a:bodyPr/>
        <a:lstStyle/>
        <a:p>
          <a:endParaRPr lang="en-US"/>
        </a:p>
      </dgm:t>
    </dgm:pt>
    <dgm:pt modelId="{75DFD7C5-573A-4B1C-A50F-7986D29C13AF}" type="sibTrans" cxnId="{71D7FBAB-3988-41BB-BCB8-D90E9B41029E}">
      <dgm:prSet/>
      <dgm:spPr/>
      <dgm:t>
        <a:bodyPr/>
        <a:lstStyle/>
        <a:p>
          <a:endParaRPr lang="en-US"/>
        </a:p>
      </dgm:t>
    </dgm:pt>
    <dgm:pt modelId="{F37A2EB8-9372-4956-8360-1E10BCBCAC9C}">
      <dgm:prSet/>
      <dgm:spPr/>
      <dgm:t>
        <a:bodyPr/>
        <a:lstStyle/>
        <a:p>
          <a:r>
            <a:rPr lang="en-US"/>
            <a:t>Group Text Messages</a:t>
          </a:r>
        </a:p>
      </dgm:t>
    </dgm:pt>
    <dgm:pt modelId="{77E31E9A-9782-433C-ADAF-D42DCD16B479}" type="parTrans" cxnId="{CA20F164-0F3F-405D-AB90-AC4AF9F0C7BF}">
      <dgm:prSet/>
      <dgm:spPr/>
      <dgm:t>
        <a:bodyPr/>
        <a:lstStyle/>
        <a:p>
          <a:endParaRPr lang="en-US"/>
        </a:p>
      </dgm:t>
    </dgm:pt>
    <dgm:pt modelId="{88C8B40D-A343-4103-8083-8FC03774EE78}" type="sibTrans" cxnId="{CA20F164-0F3F-405D-AB90-AC4AF9F0C7BF}">
      <dgm:prSet/>
      <dgm:spPr/>
      <dgm:t>
        <a:bodyPr/>
        <a:lstStyle/>
        <a:p>
          <a:endParaRPr lang="en-US"/>
        </a:p>
      </dgm:t>
    </dgm:pt>
    <dgm:pt modelId="{B60F6448-ED4E-4AE5-BE47-42F33EF2681E}">
      <dgm:prSet/>
      <dgm:spPr/>
      <dgm:t>
        <a:bodyPr/>
        <a:lstStyle/>
        <a:p>
          <a:r>
            <a:rPr lang="en-US"/>
            <a:t>Effectiveness (who built which parts of the application?)</a:t>
          </a:r>
        </a:p>
      </dgm:t>
    </dgm:pt>
    <dgm:pt modelId="{812BE603-547B-43D0-B598-968C1790A6BE}" type="parTrans" cxnId="{03AAA0D3-D5F0-49C8-A510-DB2B00054F62}">
      <dgm:prSet/>
      <dgm:spPr/>
      <dgm:t>
        <a:bodyPr/>
        <a:lstStyle/>
        <a:p>
          <a:endParaRPr lang="en-US"/>
        </a:p>
      </dgm:t>
    </dgm:pt>
    <dgm:pt modelId="{F90AB71D-0E0F-4A78-8211-BC4F1B248B1F}" type="sibTrans" cxnId="{03AAA0D3-D5F0-49C8-A510-DB2B00054F62}">
      <dgm:prSet/>
      <dgm:spPr/>
      <dgm:t>
        <a:bodyPr/>
        <a:lstStyle/>
        <a:p>
          <a:endParaRPr lang="en-US"/>
        </a:p>
      </dgm:t>
    </dgm:pt>
    <dgm:pt modelId="{8A3B28A2-428E-4196-9C3A-1F06A66B8A19}">
      <dgm:prSet/>
      <dgm:spPr/>
      <dgm:t>
        <a:bodyPr/>
        <a:lstStyle/>
        <a:p>
          <a:r>
            <a:rPr lang="en-US"/>
            <a:t>All took part in each of the pieces of the development</a:t>
          </a:r>
        </a:p>
      </dgm:t>
    </dgm:pt>
    <dgm:pt modelId="{BF75995F-DED7-408B-B3CC-85B5891B6F46}" type="parTrans" cxnId="{FA84C634-05C8-47D9-A8A1-3EE3019BDF3F}">
      <dgm:prSet/>
      <dgm:spPr/>
      <dgm:t>
        <a:bodyPr/>
        <a:lstStyle/>
        <a:p>
          <a:endParaRPr lang="en-US"/>
        </a:p>
      </dgm:t>
    </dgm:pt>
    <dgm:pt modelId="{DEDA1FBB-23C2-41BD-B14D-4128DCEB8062}" type="sibTrans" cxnId="{FA84C634-05C8-47D9-A8A1-3EE3019BDF3F}">
      <dgm:prSet/>
      <dgm:spPr/>
      <dgm:t>
        <a:bodyPr/>
        <a:lstStyle/>
        <a:p>
          <a:endParaRPr lang="en-US"/>
        </a:p>
      </dgm:t>
    </dgm:pt>
    <dgm:pt modelId="{691B3265-212D-4E02-B323-94FCD00C854A}" type="pres">
      <dgm:prSet presAssocID="{B42A3E3A-C3EE-498A-ADC5-CC7A9E92F1DD}" presName="linear" presStyleCnt="0">
        <dgm:presLayoutVars>
          <dgm:dir/>
          <dgm:animLvl val="lvl"/>
          <dgm:resizeHandles val="exact"/>
        </dgm:presLayoutVars>
      </dgm:prSet>
      <dgm:spPr/>
    </dgm:pt>
    <dgm:pt modelId="{8B414CA3-B824-4513-8423-4CE8EB76E886}" type="pres">
      <dgm:prSet presAssocID="{3A5A9EE7-1827-41B2-B097-53AFBC762E57}" presName="parentLin" presStyleCnt="0"/>
      <dgm:spPr/>
    </dgm:pt>
    <dgm:pt modelId="{D4D25C93-6B02-4E4E-A8DE-65E4E4EA73A1}" type="pres">
      <dgm:prSet presAssocID="{3A5A9EE7-1827-41B2-B097-53AFBC762E57}" presName="parentLeftMargin" presStyleLbl="node1" presStyleIdx="0" presStyleCnt="4"/>
      <dgm:spPr/>
    </dgm:pt>
    <dgm:pt modelId="{4D61F855-EAD7-4F73-B4D1-5F91C9A0F5C2}" type="pres">
      <dgm:prSet presAssocID="{3A5A9EE7-1827-41B2-B097-53AFBC762E5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D3062C8-8C71-4626-AFE2-61DB5CA202DA}" type="pres">
      <dgm:prSet presAssocID="{3A5A9EE7-1827-41B2-B097-53AFBC762E57}" presName="negativeSpace" presStyleCnt="0"/>
      <dgm:spPr/>
    </dgm:pt>
    <dgm:pt modelId="{01C3452C-38B4-4C65-AB78-0D782F18BAA8}" type="pres">
      <dgm:prSet presAssocID="{3A5A9EE7-1827-41B2-B097-53AFBC762E57}" presName="childText" presStyleLbl="conFgAcc1" presStyleIdx="0" presStyleCnt="4">
        <dgm:presLayoutVars>
          <dgm:bulletEnabled val="1"/>
        </dgm:presLayoutVars>
      </dgm:prSet>
      <dgm:spPr/>
    </dgm:pt>
    <dgm:pt modelId="{E84C1B54-B675-4ADC-BE74-C87C6FDF7106}" type="pres">
      <dgm:prSet presAssocID="{F85E73C7-DEEF-48EE-8545-8EDEAE1289B7}" presName="spaceBetweenRectangles" presStyleCnt="0"/>
      <dgm:spPr/>
    </dgm:pt>
    <dgm:pt modelId="{04B7C8E4-958D-4A16-AC6A-A34C79C1E30E}" type="pres">
      <dgm:prSet presAssocID="{4DDD7054-69CB-4E7B-B436-B7F40C6B148C}" presName="parentLin" presStyleCnt="0"/>
      <dgm:spPr/>
    </dgm:pt>
    <dgm:pt modelId="{50EF0607-C5B3-4324-B732-C088CD910E83}" type="pres">
      <dgm:prSet presAssocID="{4DDD7054-69CB-4E7B-B436-B7F40C6B148C}" presName="parentLeftMargin" presStyleLbl="node1" presStyleIdx="0" presStyleCnt="4"/>
      <dgm:spPr/>
    </dgm:pt>
    <dgm:pt modelId="{B4AA29E0-C4F6-4BAC-9CBB-56077E7C5F12}" type="pres">
      <dgm:prSet presAssocID="{4DDD7054-69CB-4E7B-B436-B7F40C6B14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44799F2-007C-460D-B2E9-06E462CEFE60}" type="pres">
      <dgm:prSet presAssocID="{4DDD7054-69CB-4E7B-B436-B7F40C6B148C}" presName="negativeSpace" presStyleCnt="0"/>
      <dgm:spPr/>
    </dgm:pt>
    <dgm:pt modelId="{F3604A38-A726-4BE0-818A-F787C2EF6130}" type="pres">
      <dgm:prSet presAssocID="{4DDD7054-69CB-4E7B-B436-B7F40C6B148C}" presName="childText" presStyleLbl="conFgAcc1" presStyleIdx="1" presStyleCnt="4">
        <dgm:presLayoutVars>
          <dgm:bulletEnabled val="1"/>
        </dgm:presLayoutVars>
      </dgm:prSet>
      <dgm:spPr/>
    </dgm:pt>
    <dgm:pt modelId="{406CCE8A-1601-458C-BFE7-7203F8B88925}" type="pres">
      <dgm:prSet presAssocID="{D34C6456-CB63-4EBB-88CB-BD6B1D3D7AB0}" presName="spaceBetweenRectangles" presStyleCnt="0"/>
      <dgm:spPr/>
    </dgm:pt>
    <dgm:pt modelId="{C75CD8B1-F131-4CE2-BE5C-DD428E67BC6A}" type="pres">
      <dgm:prSet presAssocID="{650400A0-EECE-410C-B3A2-E732515C84F3}" presName="parentLin" presStyleCnt="0"/>
      <dgm:spPr/>
    </dgm:pt>
    <dgm:pt modelId="{B1CBD8DF-EA8C-4E66-9BB1-C13D78E78E07}" type="pres">
      <dgm:prSet presAssocID="{650400A0-EECE-410C-B3A2-E732515C84F3}" presName="parentLeftMargin" presStyleLbl="node1" presStyleIdx="1" presStyleCnt="4"/>
      <dgm:spPr/>
    </dgm:pt>
    <dgm:pt modelId="{DE666EB0-BFF1-4D38-8171-413BFEEF8F51}" type="pres">
      <dgm:prSet presAssocID="{650400A0-EECE-410C-B3A2-E732515C84F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3C8C166-7A3F-4CFE-9997-F66E8040BBFB}" type="pres">
      <dgm:prSet presAssocID="{650400A0-EECE-410C-B3A2-E732515C84F3}" presName="negativeSpace" presStyleCnt="0"/>
      <dgm:spPr/>
    </dgm:pt>
    <dgm:pt modelId="{EDA65A18-1470-493E-BADB-169924A465FB}" type="pres">
      <dgm:prSet presAssocID="{650400A0-EECE-410C-B3A2-E732515C84F3}" presName="childText" presStyleLbl="conFgAcc1" presStyleIdx="2" presStyleCnt="4">
        <dgm:presLayoutVars>
          <dgm:bulletEnabled val="1"/>
        </dgm:presLayoutVars>
      </dgm:prSet>
      <dgm:spPr/>
    </dgm:pt>
    <dgm:pt modelId="{82531C3C-0B40-4BEB-8882-E18FF91DDBC3}" type="pres">
      <dgm:prSet presAssocID="{19C8EF8C-05DE-4D57-9094-FD74B370DAF6}" presName="spaceBetweenRectangles" presStyleCnt="0"/>
      <dgm:spPr/>
    </dgm:pt>
    <dgm:pt modelId="{EA7A1961-90F9-43AE-B632-C740AEEA15A7}" type="pres">
      <dgm:prSet presAssocID="{B60F6448-ED4E-4AE5-BE47-42F33EF2681E}" presName="parentLin" presStyleCnt="0"/>
      <dgm:spPr/>
    </dgm:pt>
    <dgm:pt modelId="{25C4D4CD-26E7-4014-8975-24BCBB71E7BA}" type="pres">
      <dgm:prSet presAssocID="{B60F6448-ED4E-4AE5-BE47-42F33EF2681E}" presName="parentLeftMargin" presStyleLbl="node1" presStyleIdx="2" presStyleCnt="4"/>
      <dgm:spPr/>
    </dgm:pt>
    <dgm:pt modelId="{5DC44107-9B6F-43D8-9DD8-DED4128525CE}" type="pres">
      <dgm:prSet presAssocID="{B60F6448-ED4E-4AE5-BE47-42F33EF2681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EE042F2-C987-443C-863D-2B4E2DC2D053}" type="pres">
      <dgm:prSet presAssocID="{B60F6448-ED4E-4AE5-BE47-42F33EF2681E}" presName="negativeSpace" presStyleCnt="0"/>
      <dgm:spPr/>
    </dgm:pt>
    <dgm:pt modelId="{79D78363-4282-4232-AF37-46703BFAEACE}" type="pres">
      <dgm:prSet presAssocID="{B60F6448-ED4E-4AE5-BE47-42F33EF2681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AE66704-7396-42E3-9C7A-606B6E0A5059}" type="presOf" srcId="{7EAAFF0F-780B-462A-8911-E0351D26153E}" destId="{01C3452C-38B4-4C65-AB78-0D782F18BAA8}" srcOrd="0" destOrd="2" presId="urn:microsoft.com/office/officeart/2005/8/layout/list1"/>
    <dgm:cxn modelId="{6A7BCD07-25D3-4284-ABA3-B87D04B483A8}" type="presOf" srcId="{8A3B28A2-428E-4196-9C3A-1F06A66B8A19}" destId="{79D78363-4282-4232-AF37-46703BFAEACE}" srcOrd="0" destOrd="0" presId="urn:microsoft.com/office/officeart/2005/8/layout/list1"/>
    <dgm:cxn modelId="{4EB6F70D-0BE6-49FE-AF7E-1C37AE489707}" type="presOf" srcId="{B60F6448-ED4E-4AE5-BE47-42F33EF2681E}" destId="{5DC44107-9B6F-43D8-9DD8-DED4128525CE}" srcOrd="1" destOrd="0" presId="urn:microsoft.com/office/officeart/2005/8/layout/list1"/>
    <dgm:cxn modelId="{FA84C634-05C8-47D9-A8A1-3EE3019BDF3F}" srcId="{B60F6448-ED4E-4AE5-BE47-42F33EF2681E}" destId="{8A3B28A2-428E-4196-9C3A-1F06A66B8A19}" srcOrd="0" destOrd="0" parTransId="{BF75995F-DED7-408B-B3CC-85B5891B6F46}" sibTransId="{DEDA1FBB-23C2-41BD-B14D-4128DCEB8062}"/>
    <dgm:cxn modelId="{9917A03B-F412-40D8-A14A-BA2E2C6F8B67}" type="presOf" srcId="{4DDD7054-69CB-4E7B-B436-B7F40C6B148C}" destId="{B4AA29E0-C4F6-4BAC-9CBB-56077E7C5F12}" srcOrd="1" destOrd="0" presId="urn:microsoft.com/office/officeart/2005/8/layout/list1"/>
    <dgm:cxn modelId="{0147123C-C410-460E-BB18-884E27CD7CD2}" type="presOf" srcId="{B42A3E3A-C3EE-498A-ADC5-CC7A9E92F1DD}" destId="{691B3265-212D-4E02-B323-94FCD00C854A}" srcOrd="0" destOrd="0" presId="urn:microsoft.com/office/officeart/2005/8/layout/list1"/>
    <dgm:cxn modelId="{BCA08B40-87FB-4E30-8D53-49627C82FF31}" type="presOf" srcId="{FA31C99B-2970-41E1-9228-407C6BE8AA91}" destId="{01C3452C-38B4-4C65-AB78-0D782F18BAA8}" srcOrd="0" destOrd="0" presId="urn:microsoft.com/office/officeart/2005/8/layout/list1"/>
    <dgm:cxn modelId="{67DDDC5F-6099-4A42-BB93-EE71506B5518}" srcId="{3A5A9EE7-1827-41B2-B097-53AFBC762E57}" destId="{FA31C99B-2970-41E1-9228-407C6BE8AA91}" srcOrd="0" destOrd="0" parTransId="{A45B1C59-5F15-42E5-A0C4-A35BF6A29755}" sibTransId="{6F66E4DD-B8D5-4621-B35D-8796DE325295}"/>
    <dgm:cxn modelId="{CA20F164-0F3F-405D-AB90-AC4AF9F0C7BF}" srcId="{650400A0-EECE-410C-B3A2-E732515C84F3}" destId="{F37A2EB8-9372-4956-8360-1E10BCBCAC9C}" srcOrd="1" destOrd="0" parTransId="{77E31E9A-9782-433C-ADAF-D42DCD16B479}" sibTransId="{88C8B40D-A343-4103-8083-8FC03774EE78}"/>
    <dgm:cxn modelId="{D1AC0D65-012C-4399-A0CC-64078FD33D94}" type="presOf" srcId="{3F3CEF1F-99BF-4D6F-B0AF-1513CB3EF4AC}" destId="{F3604A38-A726-4BE0-818A-F787C2EF6130}" srcOrd="0" destOrd="1" presId="urn:microsoft.com/office/officeart/2005/8/layout/list1"/>
    <dgm:cxn modelId="{6397404C-CCCD-4B89-9657-96B1F5FDD75D}" type="presOf" srcId="{5EF55B71-723D-4537-99AC-9A3512D662B0}" destId="{EDA65A18-1470-493E-BADB-169924A465FB}" srcOrd="0" destOrd="0" presId="urn:microsoft.com/office/officeart/2005/8/layout/list1"/>
    <dgm:cxn modelId="{41F5556E-47EC-431C-9317-E457F63786A2}" type="presOf" srcId="{4DDD7054-69CB-4E7B-B436-B7F40C6B148C}" destId="{50EF0607-C5B3-4324-B732-C088CD910E83}" srcOrd="0" destOrd="0" presId="urn:microsoft.com/office/officeart/2005/8/layout/list1"/>
    <dgm:cxn modelId="{57B0766F-C87D-4E88-A490-2AC3A05A3E52}" srcId="{4DDD7054-69CB-4E7B-B436-B7F40C6B148C}" destId="{3F3CEF1F-99BF-4D6F-B0AF-1513CB3EF4AC}" srcOrd="1" destOrd="0" parTransId="{5ADE6757-89B0-4FF8-8879-F42FFBEE2797}" sibTransId="{8DB642DB-E69D-47C5-B3F3-2D4A6DE6F257}"/>
    <dgm:cxn modelId="{A149CF52-9534-460B-B9F9-662858D8F4BB}" type="presOf" srcId="{3B9CC5CA-5E61-4E27-BCBA-8B6C1EC0A3E1}" destId="{F3604A38-A726-4BE0-818A-F787C2EF6130}" srcOrd="0" destOrd="0" presId="urn:microsoft.com/office/officeart/2005/8/layout/list1"/>
    <dgm:cxn modelId="{50067274-1BD7-47E9-A853-B6F3269BE627}" type="presOf" srcId="{F37A2EB8-9372-4956-8360-1E10BCBCAC9C}" destId="{EDA65A18-1470-493E-BADB-169924A465FB}" srcOrd="0" destOrd="1" presId="urn:microsoft.com/office/officeart/2005/8/layout/list1"/>
    <dgm:cxn modelId="{3D34577A-7DEA-4E20-AC54-D29F763FD8DF}" type="presOf" srcId="{3A5A9EE7-1827-41B2-B097-53AFBC762E57}" destId="{4D61F855-EAD7-4F73-B4D1-5F91C9A0F5C2}" srcOrd="1" destOrd="0" presId="urn:microsoft.com/office/officeart/2005/8/layout/list1"/>
    <dgm:cxn modelId="{6E89BF9C-1A9E-44E2-A501-6F0FA81B7DF8}" srcId="{B42A3E3A-C3EE-498A-ADC5-CC7A9E92F1DD}" destId="{3A5A9EE7-1827-41B2-B097-53AFBC762E57}" srcOrd="0" destOrd="0" parTransId="{AACED4E4-F9FF-49CA-AF5B-D07D7A5F666F}" sibTransId="{F85E73C7-DEEF-48EE-8545-8EDEAE1289B7}"/>
    <dgm:cxn modelId="{B743B3A5-8544-4076-A8F6-6FBA02D93D98}" srcId="{3A5A9EE7-1827-41B2-B097-53AFBC762E57}" destId="{7EAAFF0F-780B-462A-8911-E0351D26153E}" srcOrd="2" destOrd="0" parTransId="{A3B4DA4D-D96E-4020-8547-399CB282B834}" sibTransId="{B455DC1E-542F-40BC-AC17-56F87C297DD0}"/>
    <dgm:cxn modelId="{FFB985A6-BD72-4DAC-8747-90721835428C}" type="presOf" srcId="{650400A0-EECE-410C-B3A2-E732515C84F3}" destId="{DE666EB0-BFF1-4D38-8171-413BFEEF8F51}" srcOrd="1" destOrd="0" presId="urn:microsoft.com/office/officeart/2005/8/layout/list1"/>
    <dgm:cxn modelId="{71D7FBAB-3988-41BB-BCB8-D90E9B41029E}" srcId="{650400A0-EECE-410C-B3A2-E732515C84F3}" destId="{5EF55B71-723D-4537-99AC-9A3512D662B0}" srcOrd="0" destOrd="0" parTransId="{50418FD7-919B-4281-9355-EA223AF9CE20}" sibTransId="{75DFD7C5-573A-4B1C-A50F-7986D29C13AF}"/>
    <dgm:cxn modelId="{39BC21B2-9955-4BF0-96A6-AD92553374FC}" srcId="{B42A3E3A-C3EE-498A-ADC5-CC7A9E92F1DD}" destId="{650400A0-EECE-410C-B3A2-E732515C84F3}" srcOrd="2" destOrd="0" parTransId="{78E286A1-5292-44B1-B81B-01FDE8F15516}" sibTransId="{19C8EF8C-05DE-4D57-9094-FD74B370DAF6}"/>
    <dgm:cxn modelId="{B630B9B3-71BB-4EF5-AE16-ADED93BF4540}" type="presOf" srcId="{B60F6448-ED4E-4AE5-BE47-42F33EF2681E}" destId="{25C4D4CD-26E7-4014-8975-24BCBB71E7BA}" srcOrd="0" destOrd="0" presId="urn:microsoft.com/office/officeart/2005/8/layout/list1"/>
    <dgm:cxn modelId="{815840B8-ADDF-4313-B245-BE45B1C2ADED}" srcId="{4DDD7054-69CB-4E7B-B436-B7F40C6B148C}" destId="{693F286E-90CC-4FE8-AAF0-9AE5B95A76F6}" srcOrd="2" destOrd="0" parTransId="{5479B000-B78C-4C62-A693-ECAAA2AE4D57}" sibTransId="{0659ECD6-7671-40F5-8D1C-E004D42519B7}"/>
    <dgm:cxn modelId="{B5369DC0-BD0C-4E8A-BCC1-CC7B5A68B7CD}" type="presOf" srcId="{3A5A9EE7-1827-41B2-B097-53AFBC762E57}" destId="{D4D25C93-6B02-4E4E-A8DE-65E4E4EA73A1}" srcOrd="0" destOrd="0" presId="urn:microsoft.com/office/officeart/2005/8/layout/list1"/>
    <dgm:cxn modelId="{9BF503C1-9FB1-40AA-B0F9-F4DCABDA4D13}" type="presOf" srcId="{693F286E-90CC-4FE8-AAF0-9AE5B95A76F6}" destId="{F3604A38-A726-4BE0-818A-F787C2EF6130}" srcOrd="0" destOrd="2" presId="urn:microsoft.com/office/officeart/2005/8/layout/list1"/>
    <dgm:cxn modelId="{40EBEEC5-2F2A-429D-86FF-F1122067BEF2}" srcId="{4DDD7054-69CB-4E7B-B436-B7F40C6B148C}" destId="{3B9CC5CA-5E61-4E27-BCBA-8B6C1EC0A3E1}" srcOrd="0" destOrd="0" parTransId="{E7F5E4F6-97CA-4C82-B0A4-E29B89B8DE44}" sibTransId="{23CA3A2B-D13C-4419-97CE-31CDA164637B}"/>
    <dgm:cxn modelId="{03AAA0D3-D5F0-49C8-A510-DB2B00054F62}" srcId="{B42A3E3A-C3EE-498A-ADC5-CC7A9E92F1DD}" destId="{B60F6448-ED4E-4AE5-BE47-42F33EF2681E}" srcOrd="3" destOrd="0" parTransId="{812BE603-547B-43D0-B598-968C1790A6BE}" sibTransId="{F90AB71D-0E0F-4A78-8211-BC4F1B248B1F}"/>
    <dgm:cxn modelId="{C5153DDB-52C3-4F59-8E96-3B1766EC3802}" type="presOf" srcId="{650400A0-EECE-410C-B3A2-E732515C84F3}" destId="{B1CBD8DF-EA8C-4E66-9BB1-C13D78E78E07}" srcOrd="0" destOrd="0" presId="urn:microsoft.com/office/officeart/2005/8/layout/list1"/>
    <dgm:cxn modelId="{35DDC4E1-B28E-4F6A-A60E-C426AFB0C8CD}" type="presOf" srcId="{63F1EEF9-8A8F-4B5B-8A56-C68D048A4F1F}" destId="{01C3452C-38B4-4C65-AB78-0D782F18BAA8}" srcOrd="0" destOrd="1" presId="urn:microsoft.com/office/officeart/2005/8/layout/list1"/>
    <dgm:cxn modelId="{20D1C8E8-26F7-4740-80D8-20403ED81BCD}" srcId="{B42A3E3A-C3EE-498A-ADC5-CC7A9E92F1DD}" destId="{4DDD7054-69CB-4E7B-B436-B7F40C6B148C}" srcOrd="1" destOrd="0" parTransId="{7818ADE5-CDBF-4111-9A95-E3D6FCF3DC3B}" sibTransId="{D34C6456-CB63-4EBB-88CB-BD6B1D3D7AB0}"/>
    <dgm:cxn modelId="{C64D5CEF-0DC7-4EB3-A4D6-20941547AD81}" srcId="{3A5A9EE7-1827-41B2-B097-53AFBC762E57}" destId="{63F1EEF9-8A8F-4B5B-8A56-C68D048A4F1F}" srcOrd="1" destOrd="0" parTransId="{186D892C-36C1-4EBC-978D-16BBF69E1981}" sibTransId="{A3B88B6E-0FE4-4AE5-8AC6-C25C103163CD}"/>
    <dgm:cxn modelId="{9F12480A-087A-4E1A-8067-5AA69728C7ED}" type="presParOf" srcId="{691B3265-212D-4E02-B323-94FCD00C854A}" destId="{8B414CA3-B824-4513-8423-4CE8EB76E886}" srcOrd="0" destOrd="0" presId="urn:microsoft.com/office/officeart/2005/8/layout/list1"/>
    <dgm:cxn modelId="{E6826D70-B5F1-4C6F-ACE9-263D745955AD}" type="presParOf" srcId="{8B414CA3-B824-4513-8423-4CE8EB76E886}" destId="{D4D25C93-6B02-4E4E-A8DE-65E4E4EA73A1}" srcOrd="0" destOrd="0" presId="urn:microsoft.com/office/officeart/2005/8/layout/list1"/>
    <dgm:cxn modelId="{A811690D-ECC9-425D-8E18-55E9BFEAFD2F}" type="presParOf" srcId="{8B414CA3-B824-4513-8423-4CE8EB76E886}" destId="{4D61F855-EAD7-4F73-B4D1-5F91C9A0F5C2}" srcOrd="1" destOrd="0" presId="urn:microsoft.com/office/officeart/2005/8/layout/list1"/>
    <dgm:cxn modelId="{C46A08E9-D632-451C-ABD4-C06A33CD22DC}" type="presParOf" srcId="{691B3265-212D-4E02-B323-94FCD00C854A}" destId="{3D3062C8-8C71-4626-AFE2-61DB5CA202DA}" srcOrd="1" destOrd="0" presId="urn:microsoft.com/office/officeart/2005/8/layout/list1"/>
    <dgm:cxn modelId="{DE9B6460-8476-441F-8B38-B2CA864632DF}" type="presParOf" srcId="{691B3265-212D-4E02-B323-94FCD00C854A}" destId="{01C3452C-38B4-4C65-AB78-0D782F18BAA8}" srcOrd="2" destOrd="0" presId="urn:microsoft.com/office/officeart/2005/8/layout/list1"/>
    <dgm:cxn modelId="{4C64AE53-FC0F-4F04-B247-F89B82C86704}" type="presParOf" srcId="{691B3265-212D-4E02-B323-94FCD00C854A}" destId="{E84C1B54-B675-4ADC-BE74-C87C6FDF7106}" srcOrd="3" destOrd="0" presId="urn:microsoft.com/office/officeart/2005/8/layout/list1"/>
    <dgm:cxn modelId="{250805BE-E35C-4035-8758-9F659436872A}" type="presParOf" srcId="{691B3265-212D-4E02-B323-94FCD00C854A}" destId="{04B7C8E4-958D-4A16-AC6A-A34C79C1E30E}" srcOrd="4" destOrd="0" presId="urn:microsoft.com/office/officeart/2005/8/layout/list1"/>
    <dgm:cxn modelId="{AD3D4612-5A8D-4C2B-8866-D449E8BB9B6C}" type="presParOf" srcId="{04B7C8E4-958D-4A16-AC6A-A34C79C1E30E}" destId="{50EF0607-C5B3-4324-B732-C088CD910E83}" srcOrd="0" destOrd="0" presId="urn:microsoft.com/office/officeart/2005/8/layout/list1"/>
    <dgm:cxn modelId="{DFFCE4B5-BC83-489B-A673-5DEA6BAB044C}" type="presParOf" srcId="{04B7C8E4-958D-4A16-AC6A-A34C79C1E30E}" destId="{B4AA29E0-C4F6-4BAC-9CBB-56077E7C5F12}" srcOrd="1" destOrd="0" presId="urn:microsoft.com/office/officeart/2005/8/layout/list1"/>
    <dgm:cxn modelId="{D0259654-442C-47B3-B0FD-2082769C4399}" type="presParOf" srcId="{691B3265-212D-4E02-B323-94FCD00C854A}" destId="{944799F2-007C-460D-B2E9-06E462CEFE60}" srcOrd="5" destOrd="0" presId="urn:microsoft.com/office/officeart/2005/8/layout/list1"/>
    <dgm:cxn modelId="{B45E9FFB-43B7-4B59-8584-4D5E781DD399}" type="presParOf" srcId="{691B3265-212D-4E02-B323-94FCD00C854A}" destId="{F3604A38-A726-4BE0-818A-F787C2EF6130}" srcOrd="6" destOrd="0" presId="urn:microsoft.com/office/officeart/2005/8/layout/list1"/>
    <dgm:cxn modelId="{EABB08D9-D1BA-4151-BC1E-29F6B9EBE5AE}" type="presParOf" srcId="{691B3265-212D-4E02-B323-94FCD00C854A}" destId="{406CCE8A-1601-458C-BFE7-7203F8B88925}" srcOrd="7" destOrd="0" presId="urn:microsoft.com/office/officeart/2005/8/layout/list1"/>
    <dgm:cxn modelId="{C0BF335D-B4A4-42D1-B405-A7FE2F661602}" type="presParOf" srcId="{691B3265-212D-4E02-B323-94FCD00C854A}" destId="{C75CD8B1-F131-4CE2-BE5C-DD428E67BC6A}" srcOrd="8" destOrd="0" presId="urn:microsoft.com/office/officeart/2005/8/layout/list1"/>
    <dgm:cxn modelId="{7D1968C7-B8F5-4A09-93C0-C611A2875D2C}" type="presParOf" srcId="{C75CD8B1-F131-4CE2-BE5C-DD428E67BC6A}" destId="{B1CBD8DF-EA8C-4E66-9BB1-C13D78E78E07}" srcOrd="0" destOrd="0" presId="urn:microsoft.com/office/officeart/2005/8/layout/list1"/>
    <dgm:cxn modelId="{9C277311-48D8-45F0-8CB1-4AE9CC33A238}" type="presParOf" srcId="{C75CD8B1-F131-4CE2-BE5C-DD428E67BC6A}" destId="{DE666EB0-BFF1-4D38-8171-413BFEEF8F51}" srcOrd="1" destOrd="0" presId="urn:microsoft.com/office/officeart/2005/8/layout/list1"/>
    <dgm:cxn modelId="{0B69EC7A-2BEC-4542-94C4-A23C983D8212}" type="presParOf" srcId="{691B3265-212D-4E02-B323-94FCD00C854A}" destId="{33C8C166-7A3F-4CFE-9997-F66E8040BBFB}" srcOrd="9" destOrd="0" presId="urn:microsoft.com/office/officeart/2005/8/layout/list1"/>
    <dgm:cxn modelId="{BFC59389-62BA-4BE7-B1A3-47984BC84A7F}" type="presParOf" srcId="{691B3265-212D-4E02-B323-94FCD00C854A}" destId="{EDA65A18-1470-493E-BADB-169924A465FB}" srcOrd="10" destOrd="0" presId="urn:microsoft.com/office/officeart/2005/8/layout/list1"/>
    <dgm:cxn modelId="{29CF2149-FF70-4C36-9883-0DBDBE5CBE31}" type="presParOf" srcId="{691B3265-212D-4E02-B323-94FCD00C854A}" destId="{82531C3C-0B40-4BEB-8882-E18FF91DDBC3}" srcOrd="11" destOrd="0" presId="urn:microsoft.com/office/officeart/2005/8/layout/list1"/>
    <dgm:cxn modelId="{81974A2E-EB33-417A-B84F-89B53994E61C}" type="presParOf" srcId="{691B3265-212D-4E02-B323-94FCD00C854A}" destId="{EA7A1961-90F9-43AE-B632-C740AEEA15A7}" srcOrd="12" destOrd="0" presId="urn:microsoft.com/office/officeart/2005/8/layout/list1"/>
    <dgm:cxn modelId="{4677958A-B19E-405E-81CE-137C320E97A8}" type="presParOf" srcId="{EA7A1961-90F9-43AE-B632-C740AEEA15A7}" destId="{25C4D4CD-26E7-4014-8975-24BCBB71E7BA}" srcOrd="0" destOrd="0" presId="urn:microsoft.com/office/officeart/2005/8/layout/list1"/>
    <dgm:cxn modelId="{445CA4B4-48D7-4979-B7EC-56DD2E05F17D}" type="presParOf" srcId="{EA7A1961-90F9-43AE-B632-C740AEEA15A7}" destId="{5DC44107-9B6F-43D8-9DD8-DED4128525CE}" srcOrd="1" destOrd="0" presId="urn:microsoft.com/office/officeart/2005/8/layout/list1"/>
    <dgm:cxn modelId="{983EAC26-53AF-4409-8EB8-734B6582E1B4}" type="presParOf" srcId="{691B3265-212D-4E02-B323-94FCD00C854A}" destId="{0EE042F2-C987-443C-863D-2B4E2DC2D053}" srcOrd="13" destOrd="0" presId="urn:microsoft.com/office/officeart/2005/8/layout/list1"/>
    <dgm:cxn modelId="{55740D66-60A1-40F1-94C2-87BD4AECDB5E}" type="presParOf" srcId="{691B3265-212D-4E02-B323-94FCD00C854A}" destId="{79D78363-4282-4232-AF37-46703BFAEAC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CECB6DE-B285-4A94-9F7A-7E7B5C7BC18E}" type="doc">
      <dgm:prSet loTypeId="urn:microsoft.com/office/officeart/2005/8/layout/b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C31085-03BA-4D23-9CC8-2208EC09CFD3}">
      <dgm:prSet/>
      <dgm:spPr/>
      <dgm:t>
        <a:bodyPr/>
        <a:lstStyle/>
        <a:p>
          <a:r>
            <a:rPr lang="en-US"/>
            <a:t>Data Model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129AEB9A-FECF-40F3-AB9D-FA75F189A2A7}" type="parTrans" cxnId="{FEECA992-C314-4278-B138-A9CA74ABB2E0}">
      <dgm:prSet/>
      <dgm:spPr/>
      <dgm:t>
        <a:bodyPr/>
        <a:lstStyle/>
        <a:p>
          <a:endParaRPr lang="en-US"/>
        </a:p>
      </dgm:t>
    </dgm:pt>
    <dgm:pt modelId="{D76B1F38-0002-4E22-B58A-AB0C4FEF1F33}" type="sibTrans" cxnId="{FEECA992-C314-4278-B138-A9CA74ABB2E0}">
      <dgm:prSet/>
      <dgm:spPr/>
      <dgm:t>
        <a:bodyPr/>
        <a:lstStyle/>
        <a:p>
          <a:endParaRPr lang="en-US"/>
        </a:p>
      </dgm:t>
    </dgm:pt>
    <dgm:pt modelId="{DC48CEE2-0BB6-45E9-9FA7-C8E5BC673EE5}">
      <dgm:prSet/>
      <dgm:spPr/>
      <dgm:t>
        <a:bodyPr/>
        <a:lstStyle/>
        <a:p>
          <a:r>
            <a:rPr lang="en-US"/>
            <a:t>Table Creations in Database</a:t>
          </a:r>
        </a:p>
      </dgm:t>
    </dgm:pt>
    <dgm:pt modelId="{E18BAED5-ABBB-427E-B4D7-A0D22478D74F}" type="parTrans" cxnId="{D8F91ED5-055D-479A-BD46-9833BD7B7E74}">
      <dgm:prSet/>
      <dgm:spPr/>
      <dgm:t>
        <a:bodyPr/>
        <a:lstStyle/>
        <a:p>
          <a:endParaRPr lang="en-US"/>
        </a:p>
      </dgm:t>
    </dgm:pt>
    <dgm:pt modelId="{5BA9802F-3AB2-418F-98EC-71FC3AE514DA}" type="sibTrans" cxnId="{D8F91ED5-055D-479A-BD46-9833BD7B7E74}">
      <dgm:prSet/>
      <dgm:spPr/>
      <dgm:t>
        <a:bodyPr/>
        <a:lstStyle/>
        <a:p>
          <a:endParaRPr lang="en-US"/>
        </a:p>
      </dgm:t>
    </dgm:pt>
    <dgm:pt modelId="{7E217131-4E19-4E32-B14D-A3C9338C4484}">
      <dgm:prSet/>
      <dgm:spPr/>
      <dgm:t>
        <a:bodyPr/>
        <a:lstStyle/>
        <a:p>
          <a:r>
            <a:rPr lang="en-US"/>
            <a:t>HTML &amp; CSS – Page Building &amp; Formatting/Styling</a:t>
          </a:r>
        </a:p>
      </dgm:t>
    </dgm:pt>
    <dgm:pt modelId="{9B0BDF9C-3BB9-4DFB-BBAE-4E58E460FD97}" type="parTrans" cxnId="{187295D1-42AF-4672-A483-8118D05A045E}">
      <dgm:prSet/>
      <dgm:spPr/>
      <dgm:t>
        <a:bodyPr/>
        <a:lstStyle/>
        <a:p>
          <a:endParaRPr lang="en-US"/>
        </a:p>
      </dgm:t>
    </dgm:pt>
    <dgm:pt modelId="{7E2FC3A7-B17A-43D3-87A9-6CA33D8928C9}" type="sibTrans" cxnId="{187295D1-42AF-4672-A483-8118D05A045E}">
      <dgm:prSet/>
      <dgm:spPr/>
      <dgm:t>
        <a:bodyPr/>
        <a:lstStyle/>
        <a:p>
          <a:endParaRPr lang="en-US"/>
        </a:p>
      </dgm:t>
    </dgm:pt>
    <dgm:pt modelId="{B3FFE19A-8D86-453B-BA57-B0675F460D4F}">
      <dgm:prSet/>
      <dgm:spPr/>
      <dgm:t>
        <a:bodyPr/>
        <a:lstStyle/>
        <a:p>
          <a:r>
            <a:rPr lang="en-US"/>
            <a:t>APIs using </a:t>
          </a:r>
          <a:r>
            <a:rPr lang="en-US" err="1"/>
            <a:t>VueJS</a:t>
          </a:r>
        </a:p>
      </dgm:t>
    </dgm:pt>
    <dgm:pt modelId="{78B5DCB2-2658-49AB-8091-E1271CB4BC9A}" type="parTrans" cxnId="{62CEB0FA-A145-4B1F-BB29-737659420B37}">
      <dgm:prSet/>
      <dgm:spPr/>
      <dgm:t>
        <a:bodyPr/>
        <a:lstStyle/>
        <a:p>
          <a:endParaRPr lang="en-US"/>
        </a:p>
      </dgm:t>
    </dgm:pt>
    <dgm:pt modelId="{143A2DDD-DDD5-4BDF-ACBF-5C18EF144E84}" type="sibTrans" cxnId="{62CEB0FA-A145-4B1F-BB29-737659420B37}">
      <dgm:prSet/>
      <dgm:spPr/>
      <dgm:t>
        <a:bodyPr/>
        <a:lstStyle/>
        <a:p>
          <a:endParaRPr lang="en-US"/>
        </a:p>
      </dgm:t>
    </dgm:pt>
    <dgm:pt modelId="{F7986933-565B-4A36-BF49-F15199A14B8B}">
      <dgm:prSet/>
      <dgm:spPr/>
      <dgm:t>
        <a:bodyPr/>
        <a:lstStyle/>
        <a:p>
          <a:r>
            <a:rPr lang="en-US"/>
            <a:t>Deploy to the Cloud</a:t>
          </a:r>
        </a:p>
      </dgm:t>
    </dgm:pt>
    <dgm:pt modelId="{043FD380-ACCB-447D-A708-4BB7CD25AA56}" type="parTrans" cxnId="{58BFC4D5-E8A8-4B2B-8728-DE4CEBB787F1}">
      <dgm:prSet/>
      <dgm:spPr/>
      <dgm:t>
        <a:bodyPr/>
        <a:lstStyle/>
        <a:p>
          <a:endParaRPr lang="en-US"/>
        </a:p>
      </dgm:t>
    </dgm:pt>
    <dgm:pt modelId="{B66E36D6-512F-46A7-A286-D5603279134B}" type="sibTrans" cxnId="{58BFC4D5-E8A8-4B2B-8728-DE4CEBB787F1}">
      <dgm:prSet/>
      <dgm:spPr/>
      <dgm:t>
        <a:bodyPr/>
        <a:lstStyle/>
        <a:p>
          <a:endParaRPr lang="en-US"/>
        </a:p>
      </dgm:t>
    </dgm:pt>
    <dgm:pt modelId="{B601708E-5358-42A1-B526-C229F9D6D2F0}">
      <dgm:prSet phldr="0"/>
      <dgm:spPr/>
      <dgm:t>
        <a:bodyPr/>
        <a:lstStyle/>
        <a:p>
          <a:pPr rtl="0"/>
          <a:r>
            <a:rPr lang="en-US"/>
            <a:t>Design Documents</a:t>
          </a:r>
          <a:endParaRPr lang="en-US">
            <a:latin typeface="Calibri Light" panose="020F0302020204030204"/>
          </a:endParaRPr>
        </a:p>
      </dgm:t>
    </dgm:pt>
    <dgm:pt modelId="{E4ACBEB9-80E7-4371-937D-55E193D219D5}" type="parTrans" cxnId="{4D56C05B-1EB0-4B0D-81E6-5E27F24D1090}">
      <dgm:prSet/>
      <dgm:spPr/>
    </dgm:pt>
    <dgm:pt modelId="{5F3A3E69-CA20-40AA-B02C-0E78D73EC494}" type="sibTrans" cxnId="{4D56C05B-1EB0-4B0D-81E6-5E27F24D1090}">
      <dgm:prSet/>
      <dgm:spPr/>
      <dgm:t>
        <a:bodyPr/>
        <a:lstStyle/>
        <a:p>
          <a:endParaRPr lang="en-US"/>
        </a:p>
      </dgm:t>
    </dgm:pt>
    <dgm:pt modelId="{3DAC0D41-8EAA-4CCD-B3DE-FDAF95DCBD71}" type="pres">
      <dgm:prSet presAssocID="{ACECB6DE-B285-4A94-9F7A-7E7B5C7BC18E}" presName="Name0" presStyleCnt="0">
        <dgm:presLayoutVars>
          <dgm:dir/>
          <dgm:resizeHandles val="exact"/>
        </dgm:presLayoutVars>
      </dgm:prSet>
      <dgm:spPr/>
    </dgm:pt>
    <dgm:pt modelId="{99E88698-4AE3-4384-964D-DCCA8C26DCEA}" type="pres">
      <dgm:prSet presAssocID="{94C31085-03BA-4D23-9CC8-2208EC09CFD3}" presName="node" presStyleLbl="node1" presStyleIdx="0" presStyleCnt="6">
        <dgm:presLayoutVars>
          <dgm:bulletEnabled val="1"/>
        </dgm:presLayoutVars>
      </dgm:prSet>
      <dgm:spPr/>
    </dgm:pt>
    <dgm:pt modelId="{12FC4A69-733F-42C6-A33E-049D09BB8849}" type="pres">
      <dgm:prSet presAssocID="{D76B1F38-0002-4E22-B58A-AB0C4FEF1F33}" presName="sibTrans" presStyleLbl="sibTrans1D1" presStyleIdx="0" presStyleCnt="5"/>
      <dgm:spPr/>
    </dgm:pt>
    <dgm:pt modelId="{FE107DF5-C1CF-414C-9059-F00E8E7B0D9D}" type="pres">
      <dgm:prSet presAssocID="{D76B1F38-0002-4E22-B58A-AB0C4FEF1F33}" presName="connectorText" presStyleLbl="sibTrans1D1" presStyleIdx="0" presStyleCnt="5"/>
      <dgm:spPr/>
    </dgm:pt>
    <dgm:pt modelId="{2BDEE15A-B7AB-44AD-A728-4C529332C5CA}" type="pres">
      <dgm:prSet presAssocID="{DC48CEE2-0BB6-45E9-9FA7-C8E5BC673EE5}" presName="node" presStyleLbl="node1" presStyleIdx="1" presStyleCnt="6">
        <dgm:presLayoutVars>
          <dgm:bulletEnabled val="1"/>
        </dgm:presLayoutVars>
      </dgm:prSet>
      <dgm:spPr/>
    </dgm:pt>
    <dgm:pt modelId="{549CD652-7453-46EA-99EA-F76008C73B9B}" type="pres">
      <dgm:prSet presAssocID="{5BA9802F-3AB2-418F-98EC-71FC3AE514DA}" presName="sibTrans" presStyleLbl="sibTrans1D1" presStyleIdx="1" presStyleCnt="5"/>
      <dgm:spPr/>
    </dgm:pt>
    <dgm:pt modelId="{33F6F306-22FE-4898-89C7-A69292552181}" type="pres">
      <dgm:prSet presAssocID="{5BA9802F-3AB2-418F-98EC-71FC3AE514DA}" presName="connectorText" presStyleLbl="sibTrans1D1" presStyleIdx="1" presStyleCnt="5"/>
      <dgm:spPr/>
    </dgm:pt>
    <dgm:pt modelId="{5999D2EB-110E-4EC5-B4CB-1969A0FE0FC9}" type="pres">
      <dgm:prSet presAssocID="{B601708E-5358-42A1-B526-C229F9D6D2F0}" presName="node" presStyleLbl="node1" presStyleIdx="2" presStyleCnt="6">
        <dgm:presLayoutVars>
          <dgm:bulletEnabled val="1"/>
        </dgm:presLayoutVars>
      </dgm:prSet>
      <dgm:spPr/>
    </dgm:pt>
    <dgm:pt modelId="{20E6437C-3185-45BD-A478-20783A1F3A2F}" type="pres">
      <dgm:prSet presAssocID="{5F3A3E69-CA20-40AA-B02C-0E78D73EC494}" presName="sibTrans" presStyleLbl="sibTrans1D1" presStyleIdx="2" presStyleCnt="5"/>
      <dgm:spPr/>
    </dgm:pt>
    <dgm:pt modelId="{B0679EA3-B2E4-40AB-B4A4-04821A82D3BF}" type="pres">
      <dgm:prSet presAssocID="{5F3A3E69-CA20-40AA-B02C-0E78D73EC494}" presName="connectorText" presStyleLbl="sibTrans1D1" presStyleIdx="2" presStyleCnt="5"/>
      <dgm:spPr/>
    </dgm:pt>
    <dgm:pt modelId="{B903D71D-8338-4437-96E6-5CA1A55730D8}" type="pres">
      <dgm:prSet presAssocID="{7E217131-4E19-4E32-B14D-A3C9338C4484}" presName="node" presStyleLbl="node1" presStyleIdx="3" presStyleCnt="6">
        <dgm:presLayoutVars>
          <dgm:bulletEnabled val="1"/>
        </dgm:presLayoutVars>
      </dgm:prSet>
      <dgm:spPr/>
    </dgm:pt>
    <dgm:pt modelId="{B43FB82B-40D1-4FEA-9755-15FCDDA04513}" type="pres">
      <dgm:prSet presAssocID="{7E2FC3A7-B17A-43D3-87A9-6CA33D8928C9}" presName="sibTrans" presStyleLbl="sibTrans1D1" presStyleIdx="3" presStyleCnt="5"/>
      <dgm:spPr/>
    </dgm:pt>
    <dgm:pt modelId="{390FF874-A6E3-4303-A953-CBD32B517B73}" type="pres">
      <dgm:prSet presAssocID="{7E2FC3A7-B17A-43D3-87A9-6CA33D8928C9}" presName="connectorText" presStyleLbl="sibTrans1D1" presStyleIdx="3" presStyleCnt="5"/>
      <dgm:spPr/>
    </dgm:pt>
    <dgm:pt modelId="{42E680F6-7D41-4EED-A14B-7DA24E341DE9}" type="pres">
      <dgm:prSet presAssocID="{B3FFE19A-8D86-453B-BA57-B0675F460D4F}" presName="node" presStyleLbl="node1" presStyleIdx="4" presStyleCnt="6">
        <dgm:presLayoutVars>
          <dgm:bulletEnabled val="1"/>
        </dgm:presLayoutVars>
      </dgm:prSet>
      <dgm:spPr/>
    </dgm:pt>
    <dgm:pt modelId="{B384B3B0-7840-40AB-A457-C070AB00DE76}" type="pres">
      <dgm:prSet presAssocID="{143A2DDD-DDD5-4BDF-ACBF-5C18EF144E84}" presName="sibTrans" presStyleLbl="sibTrans1D1" presStyleIdx="4" presStyleCnt="5"/>
      <dgm:spPr/>
    </dgm:pt>
    <dgm:pt modelId="{77F6E851-57FB-4C3A-9489-BC8EF897B20D}" type="pres">
      <dgm:prSet presAssocID="{143A2DDD-DDD5-4BDF-ACBF-5C18EF144E84}" presName="connectorText" presStyleLbl="sibTrans1D1" presStyleIdx="4" presStyleCnt="5"/>
      <dgm:spPr/>
    </dgm:pt>
    <dgm:pt modelId="{54940B76-1F7C-4126-B74B-766A81BB658F}" type="pres">
      <dgm:prSet presAssocID="{F7986933-565B-4A36-BF49-F15199A14B8B}" presName="node" presStyleLbl="node1" presStyleIdx="5" presStyleCnt="6">
        <dgm:presLayoutVars>
          <dgm:bulletEnabled val="1"/>
        </dgm:presLayoutVars>
      </dgm:prSet>
      <dgm:spPr/>
    </dgm:pt>
  </dgm:ptLst>
  <dgm:cxnLst>
    <dgm:cxn modelId="{61682D06-F7A6-4B3D-AF37-143007756644}" type="presOf" srcId="{ACECB6DE-B285-4A94-9F7A-7E7B5C7BC18E}" destId="{3DAC0D41-8EAA-4CCD-B3DE-FDAF95DCBD71}" srcOrd="0" destOrd="0" presId="urn:microsoft.com/office/officeart/2005/8/layout/bProcess3"/>
    <dgm:cxn modelId="{4D56C05B-1EB0-4B0D-81E6-5E27F24D1090}" srcId="{ACECB6DE-B285-4A94-9F7A-7E7B5C7BC18E}" destId="{B601708E-5358-42A1-B526-C229F9D6D2F0}" srcOrd="2" destOrd="0" parTransId="{E4ACBEB9-80E7-4371-937D-55E193D219D5}" sibTransId="{5F3A3E69-CA20-40AA-B02C-0E78D73EC494}"/>
    <dgm:cxn modelId="{D252776C-DADB-4CBE-B20D-76767F534CAA}" type="presOf" srcId="{B3FFE19A-8D86-453B-BA57-B0675F460D4F}" destId="{42E680F6-7D41-4EED-A14B-7DA24E341DE9}" srcOrd="0" destOrd="0" presId="urn:microsoft.com/office/officeart/2005/8/layout/bProcess3"/>
    <dgm:cxn modelId="{2BE97F4D-C69E-4587-8231-0C83D3655525}" type="presOf" srcId="{B601708E-5358-42A1-B526-C229F9D6D2F0}" destId="{5999D2EB-110E-4EC5-B4CB-1969A0FE0FC9}" srcOrd="0" destOrd="0" presId="urn:microsoft.com/office/officeart/2005/8/layout/bProcess3"/>
    <dgm:cxn modelId="{22AEE24F-2672-4608-814D-C7430178BA04}" type="presOf" srcId="{5F3A3E69-CA20-40AA-B02C-0E78D73EC494}" destId="{B0679EA3-B2E4-40AB-B4A4-04821A82D3BF}" srcOrd="1" destOrd="0" presId="urn:microsoft.com/office/officeart/2005/8/layout/bProcess3"/>
    <dgm:cxn modelId="{73ACE252-207D-4C0F-9878-3EE69C220F51}" type="presOf" srcId="{94C31085-03BA-4D23-9CC8-2208EC09CFD3}" destId="{99E88698-4AE3-4384-964D-DCCA8C26DCEA}" srcOrd="0" destOrd="0" presId="urn:microsoft.com/office/officeart/2005/8/layout/bProcess3"/>
    <dgm:cxn modelId="{AFC9F25A-AAAA-4A04-B879-8C269AEBABC5}" type="presOf" srcId="{5BA9802F-3AB2-418F-98EC-71FC3AE514DA}" destId="{549CD652-7453-46EA-99EA-F76008C73B9B}" srcOrd="0" destOrd="0" presId="urn:microsoft.com/office/officeart/2005/8/layout/bProcess3"/>
    <dgm:cxn modelId="{2F46FA8C-419D-469E-9E19-A774982BF9DF}" type="presOf" srcId="{DC48CEE2-0BB6-45E9-9FA7-C8E5BC673EE5}" destId="{2BDEE15A-B7AB-44AD-A728-4C529332C5CA}" srcOrd="0" destOrd="0" presId="urn:microsoft.com/office/officeart/2005/8/layout/bProcess3"/>
    <dgm:cxn modelId="{FEECA992-C314-4278-B138-A9CA74ABB2E0}" srcId="{ACECB6DE-B285-4A94-9F7A-7E7B5C7BC18E}" destId="{94C31085-03BA-4D23-9CC8-2208EC09CFD3}" srcOrd="0" destOrd="0" parTransId="{129AEB9A-FECF-40F3-AB9D-FA75F189A2A7}" sibTransId="{D76B1F38-0002-4E22-B58A-AB0C4FEF1F33}"/>
    <dgm:cxn modelId="{A8DB049D-BA4B-4AC7-BBA5-8C1C8CC4E893}" type="presOf" srcId="{7E2FC3A7-B17A-43D3-87A9-6CA33D8928C9}" destId="{B43FB82B-40D1-4FEA-9755-15FCDDA04513}" srcOrd="0" destOrd="0" presId="urn:microsoft.com/office/officeart/2005/8/layout/bProcess3"/>
    <dgm:cxn modelId="{C9AAB29E-FB95-407C-8E7C-002882C79385}" type="presOf" srcId="{143A2DDD-DDD5-4BDF-ACBF-5C18EF144E84}" destId="{77F6E851-57FB-4C3A-9489-BC8EF897B20D}" srcOrd="1" destOrd="0" presId="urn:microsoft.com/office/officeart/2005/8/layout/bProcess3"/>
    <dgm:cxn modelId="{424D05B6-57F8-46A2-9AC1-A3C02550F09A}" type="presOf" srcId="{7E2FC3A7-B17A-43D3-87A9-6CA33D8928C9}" destId="{390FF874-A6E3-4303-A953-CBD32B517B73}" srcOrd="1" destOrd="0" presId="urn:microsoft.com/office/officeart/2005/8/layout/bProcess3"/>
    <dgm:cxn modelId="{0ABA67C6-9CD5-4964-AD98-9BE064481187}" type="presOf" srcId="{D76B1F38-0002-4E22-B58A-AB0C4FEF1F33}" destId="{FE107DF5-C1CF-414C-9059-F00E8E7B0D9D}" srcOrd="1" destOrd="0" presId="urn:microsoft.com/office/officeart/2005/8/layout/bProcess3"/>
    <dgm:cxn modelId="{8D9AA7C6-450B-4409-9EFD-A2CFC4AD2F53}" type="presOf" srcId="{5BA9802F-3AB2-418F-98EC-71FC3AE514DA}" destId="{33F6F306-22FE-4898-89C7-A69292552181}" srcOrd="1" destOrd="0" presId="urn:microsoft.com/office/officeart/2005/8/layout/bProcess3"/>
    <dgm:cxn modelId="{187295D1-42AF-4672-A483-8118D05A045E}" srcId="{ACECB6DE-B285-4A94-9F7A-7E7B5C7BC18E}" destId="{7E217131-4E19-4E32-B14D-A3C9338C4484}" srcOrd="3" destOrd="0" parTransId="{9B0BDF9C-3BB9-4DFB-BBAE-4E58E460FD97}" sibTransId="{7E2FC3A7-B17A-43D3-87A9-6CA33D8928C9}"/>
    <dgm:cxn modelId="{D8F91ED5-055D-479A-BD46-9833BD7B7E74}" srcId="{ACECB6DE-B285-4A94-9F7A-7E7B5C7BC18E}" destId="{DC48CEE2-0BB6-45E9-9FA7-C8E5BC673EE5}" srcOrd="1" destOrd="0" parTransId="{E18BAED5-ABBB-427E-B4D7-A0D22478D74F}" sibTransId="{5BA9802F-3AB2-418F-98EC-71FC3AE514DA}"/>
    <dgm:cxn modelId="{58BFC4D5-E8A8-4B2B-8728-DE4CEBB787F1}" srcId="{ACECB6DE-B285-4A94-9F7A-7E7B5C7BC18E}" destId="{F7986933-565B-4A36-BF49-F15199A14B8B}" srcOrd="5" destOrd="0" parTransId="{043FD380-ACCB-447D-A708-4BB7CD25AA56}" sibTransId="{B66E36D6-512F-46A7-A286-D5603279134B}"/>
    <dgm:cxn modelId="{21F0B4DE-00F3-40E5-9D14-B38ADFEE9A8E}" type="presOf" srcId="{F7986933-565B-4A36-BF49-F15199A14B8B}" destId="{54940B76-1F7C-4126-B74B-766A81BB658F}" srcOrd="0" destOrd="0" presId="urn:microsoft.com/office/officeart/2005/8/layout/bProcess3"/>
    <dgm:cxn modelId="{230B1DE8-1127-4A16-BE2D-250833938FF7}" type="presOf" srcId="{D76B1F38-0002-4E22-B58A-AB0C4FEF1F33}" destId="{12FC4A69-733F-42C6-A33E-049D09BB8849}" srcOrd="0" destOrd="0" presId="urn:microsoft.com/office/officeart/2005/8/layout/bProcess3"/>
    <dgm:cxn modelId="{940D4AE8-881D-41A4-9FFA-651484D463F6}" type="presOf" srcId="{7E217131-4E19-4E32-B14D-A3C9338C4484}" destId="{B903D71D-8338-4437-96E6-5CA1A55730D8}" srcOrd="0" destOrd="0" presId="urn:microsoft.com/office/officeart/2005/8/layout/bProcess3"/>
    <dgm:cxn modelId="{3DCBDFF0-C1A8-4409-9DB3-2FD76B798C45}" type="presOf" srcId="{5F3A3E69-CA20-40AA-B02C-0E78D73EC494}" destId="{20E6437C-3185-45BD-A478-20783A1F3A2F}" srcOrd="0" destOrd="0" presId="urn:microsoft.com/office/officeart/2005/8/layout/bProcess3"/>
    <dgm:cxn modelId="{62CEB0FA-A145-4B1F-BB29-737659420B37}" srcId="{ACECB6DE-B285-4A94-9F7A-7E7B5C7BC18E}" destId="{B3FFE19A-8D86-453B-BA57-B0675F460D4F}" srcOrd="4" destOrd="0" parTransId="{78B5DCB2-2658-49AB-8091-E1271CB4BC9A}" sibTransId="{143A2DDD-DDD5-4BDF-ACBF-5C18EF144E84}"/>
    <dgm:cxn modelId="{B5BC89FD-C1C3-4331-A32B-B3181097E360}" type="presOf" srcId="{143A2DDD-DDD5-4BDF-ACBF-5C18EF144E84}" destId="{B384B3B0-7840-40AB-A457-C070AB00DE76}" srcOrd="0" destOrd="0" presId="urn:microsoft.com/office/officeart/2005/8/layout/bProcess3"/>
    <dgm:cxn modelId="{872C88DA-34BE-456F-9E4D-5A75619BBD35}" type="presParOf" srcId="{3DAC0D41-8EAA-4CCD-B3DE-FDAF95DCBD71}" destId="{99E88698-4AE3-4384-964D-DCCA8C26DCEA}" srcOrd="0" destOrd="0" presId="urn:microsoft.com/office/officeart/2005/8/layout/bProcess3"/>
    <dgm:cxn modelId="{82D4F197-C4DB-4DEB-8C6A-DC745F64C8E5}" type="presParOf" srcId="{3DAC0D41-8EAA-4CCD-B3DE-FDAF95DCBD71}" destId="{12FC4A69-733F-42C6-A33E-049D09BB8849}" srcOrd="1" destOrd="0" presId="urn:microsoft.com/office/officeart/2005/8/layout/bProcess3"/>
    <dgm:cxn modelId="{ADA96B4B-4AC7-49EC-BDDE-9BA330910AF2}" type="presParOf" srcId="{12FC4A69-733F-42C6-A33E-049D09BB8849}" destId="{FE107DF5-C1CF-414C-9059-F00E8E7B0D9D}" srcOrd="0" destOrd="0" presId="urn:microsoft.com/office/officeart/2005/8/layout/bProcess3"/>
    <dgm:cxn modelId="{517B9F7A-859C-4F45-8643-31D525C261B8}" type="presParOf" srcId="{3DAC0D41-8EAA-4CCD-B3DE-FDAF95DCBD71}" destId="{2BDEE15A-B7AB-44AD-A728-4C529332C5CA}" srcOrd="2" destOrd="0" presId="urn:microsoft.com/office/officeart/2005/8/layout/bProcess3"/>
    <dgm:cxn modelId="{EF1BD868-4C5B-4708-A05F-D9C9DEF72BA0}" type="presParOf" srcId="{3DAC0D41-8EAA-4CCD-B3DE-FDAF95DCBD71}" destId="{549CD652-7453-46EA-99EA-F76008C73B9B}" srcOrd="3" destOrd="0" presId="urn:microsoft.com/office/officeart/2005/8/layout/bProcess3"/>
    <dgm:cxn modelId="{F80CE4F8-6023-4FCF-9D2D-816D848A0311}" type="presParOf" srcId="{549CD652-7453-46EA-99EA-F76008C73B9B}" destId="{33F6F306-22FE-4898-89C7-A69292552181}" srcOrd="0" destOrd="0" presId="urn:microsoft.com/office/officeart/2005/8/layout/bProcess3"/>
    <dgm:cxn modelId="{45CE00F9-2E2C-4620-A21E-E9C5CE7871D8}" type="presParOf" srcId="{3DAC0D41-8EAA-4CCD-B3DE-FDAF95DCBD71}" destId="{5999D2EB-110E-4EC5-B4CB-1969A0FE0FC9}" srcOrd="4" destOrd="0" presId="urn:microsoft.com/office/officeart/2005/8/layout/bProcess3"/>
    <dgm:cxn modelId="{B181F87A-4369-447B-AEDF-769D75E89FB0}" type="presParOf" srcId="{3DAC0D41-8EAA-4CCD-B3DE-FDAF95DCBD71}" destId="{20E6437C-3185-45BD-A478-20783A1F3A2F}" srcOrd="5" destOrd="0" presId="urn:microsoft.com/office/officeart/2005/8/layout/bProcess3"/>
    <dgm:cxn modelId="{446E9352-17D5-42BA-A661-2858F76923F4}" type="presParOf" srcId="{20E6437C-3185-45BD-A478-20783A1F3A2F}" destId="{B0679EA3-B2E4-40AB-B4A4-04821A82D3BF}" srcOrd="0" destOrd="0" presId="urn:microsoft.com/office/officeart/2005/8/layout/bProcess3"/>
    <dgm:cxn modelId="{A4DE9B88-4EC9-4CC2-952F-4AC7F1FA7135}" type="presParOf" srcId="{3DAC0D41-8EAA-4CCD-B3DE-FDAF95DCBD71}" destId="{B903D71D-8338-4437-96E6-5CA1A55730D8}" srcOrd="6" destOrd="0" presId="urn:microsoft.com/office/officeart/2005/8/layout/bProcess3"/>
    <dgm:cxn modelId="{C6B4BB5C-5AFE-4E79-9BB2-177E9D8F8E56}" type="presParOf" srcId="{3DAC0D41-8EAA-4CCD-B3DE-FDAF95DCBD71}" destId="{B43FB82B-40D1-4FEA-9755-15FCDDA04513}" srcOrd="7" destOrd="0" presId="urn:microsoft.com/office/officeart/2005/8/layout/bProcess3"/>
    <dgm:cxn modelId="{DA890CF9-DAEE-46EE-B40D-13CE8B536AFD}" type="presParOf" srcId="{B43FB82B-40D1-4FEA-9755-15FCDDA04513}" destId="{390FF874-A6E3-4303-A953-CBD32B517B73}" srcOrd="0" destOrd="0" presId="urn:microsoft.com/office/officeart/2005/8/layout/bProcess3"/>
    <dgm:cxn modelId="{28B7C467-714A-4142-8F84-84A725EFF225}" type="presParOf" srcId="{3DAC0D41-8EAA-4CCD-B3DE-FDAF95DCBD71}" destId="{42E680F6-7D41-4EED-A14B-7DA24E341DE9}" srcOrd="8" destOrd="0" presId="urn:microsoft.com/office/officeart/2005/8/layout/bProcess3"/>
    <dgm:cxn modelId="{703EC28E-3955-408B-AFF5-EB0B89E443F8}" type="presParOf" srcId="{3DAC0D41-8EAA-4CCD-B3DE-FDAF95DCBD71}" destId="{B384B3B0-7840-40AB-A457-C070AB00DE76}" srcOrd="9" destOrd="0" presId="urn:microsoft.com/office/officeart/2005/8/layout/bProcess3"/>
    <dgm:cxn modelId="{92B341B7-28FB-4C35-A40B-AE0C24ABFD51}" type="presParOf" srcId="{B384B3B0-7840-40AB-A457-C070AB00DE76}" destId="{77F6E851-57FB-4C3A-9489-BC8EF897B20D}" srcOrd="0" destOrd="0" presId="urn:microsoft.com/office/officeart/2005/8/layout/bProcess3"/>
    <dgm:cxn modelId="{BCB7DF80-92C1-457E-8996-27C0DDB0905B}" type="presParOf" srcId="{3DAC0D41-8EAA-4CCD-B3DE-FDAF95DCBD71}" destId="{54940B76-1F7C-4126-B74B-766A81BB658F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43EB62B-14C4-44B7-A506-651CA5C274B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82AB4A2-4426-46B6-B9B5-724F78D34A26}">
      <dgm:prSet/>
      <dgm:spPr/>
      <dgm:t>
        <a:bodyPr/>
        <a:lstStyle/>
        <a:p>
          <a:r>
            <a:rPr lang="en-US" b="1"/>
            <a:t>Elizabeth Culkin</a:t>
          </a:r>
          <a:endParaRPr lang="en-US" b="1" i="0" u="none" strike="noStrike" cap="none" baseline="0" noProof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1DFA193B-8E26-4090-8165-727F45FA5F28}" type="parTrans" cxnId="{19E38E60-2CA1-48C9-A1C4-4876104C61F0}">
      <dgm:prSet/>
      <dgm:spPr/>
      <dgm:t>
        <a:bodyPr/>
        <a:lstStyle/>
        <a:p>
          <a:endParaRPr lang="en-US"/>
        </a:p>
      </dgm:t>
    </dgm:pt>
    <dgm:pt modelId="{DA8B3A3C-F802-415E-B0A2-715B3B7D98F4}" type="sibTrans" cxnId="{19E38E60-2CA1-48C9-A1C4-4876104C61F0}">
      <dgm:prSet/>
      <dgm:spPr/>
      <dgm:t>
        <a:bodyPr/>
        <a:lstStyle/>
        <a:p>
          <a:endParaRPr lang="en-US"/>
        </a:p>
      </dgm:t>
    </dgm:pt>
    <dgm:pt modelId="{CECCA2F0-4820-4E5B-9BB7-24546EF1F9D8}">
      <dgm:prSet/>
      <dgm:spPr/>
      <dgm:t>
        <a:bodyPr/>
        <a:lstStyle/>
        <a:p>
          <a:r>
            <a:rPr lang="en-US" b="1"/>
            <a:t>Omkar Tamhankar</a:t>
          </a:r>
        </a:p>
      </dgm:t>
    </dgm:pt>
    <dgm:pt modelId="{70099543-2A73-4AA3-9F56-FD228AB6BE90}" type="parTrans" cxnId="{808F685B-ECF7-4D7A-95B3-5E6470BAD04E}">
      <dgm:prSet/>
      <dgm:spPr/>
      <dgm:t>
        <a:bodyPr/>
        <a:lstStyle/>
        <a:p>
          <a:endParaRPr lang="en-US"/>
        </a:p>
      </dgm:t>
    </dgm:pt>
    <dgm:pt modelId="{E873942A-34CF-482F-B59A-D750E7048E65}" type="sibTrans" cxnId="{808F685B-ECF7-4D7A-95B3-5E6470BAD04E}">
      <dgm:prSet/>
      <dgm:spPr/>
      <dgm:t>
        <a:bodyPr/>
        <a:lstStyle/>
        <a:p>
          <a:endParaRPr lang="en-US"/>
        </a:p>
      </dgm:t>
    </dgm:pt>
    <dgm:pt modelId="{8096C346-1ED7-4717-B3BB-1F377EC0C831}">
      <dgm:prSet/>
      <dgm:spPr/>
      <dgm:t>
        <a:bodyPr/>
        <a:lstStyle/>
        <a:p>
          <a:r>
            <a:rPr lang="en-US" b="1"/>
            <a:t>Lindsey Hume</a:t>
          </a:r>
        </a:p>
      </dgm:t>
    </dgm:pt>
    <dgm:pt modelId="{453B2A59-733D-45EA-B019-6019823436E4}" type="parTrans" cxnId="{A9F6D36C-4F46-4974-89F7-D5F88B334A8E}">
      <dgm:prSet/>
      <dgm:spPr/>
      <dgm:t>
        <a:bodyPr/>
        <a:lstStyle/>
        <a:p>
          <a:endParaRPr lang="en-US"/>
        </a:p>
      </dgm:t>
    </dgm:pt>
    <dgm:pt modelId="{4F538C38-FB05-410D-8F24-6E09968EC881}" type="sibTrans" cxnId="{A9F6D36C-4F46-4974-89F7-D5F88B334A8E}">
      <dgm:prSet/>
      <dgm:spPr/>
      <dgm:t>
        <a:bodyPr/>
        <a:lstStyle/>
        <a:p>
          <a:endParaRPr lang="en-US"/>
        </a:p>
      </dgm:t>
    </dgm:pt>
    <dgm:pt modelId="{88140A0C-27F5-4124-AC94-E35AA9A690AF}">
      <dgm:prSet/>
      <dgm:spPr/>
      <dgm:t>
        <a:bodyPr/>
        <a:lstStyle/>
        <a:p>
          <a:r>
            <a:rPr lang="en-US" b="1"/>
            <a:t>Chris Stanko</a:t>
          </a:r>
        </a:p>
      </dgm:t>
    </dgm:pt>
    <dgm:pt modelId="{700DAEC5-3FFC-4FBA-8800-A7D23E50A960}" type="parTrans" cxnId="{40247353-7A48-48C5-B07B-8424B8F5717B}">
      <dgm:prSet/>
      <dgm:spPr/>
      <dgm:t>
        <a:bodyPr/>
        <a:lstStyle/>
        <a:p>
          <a:endParaRPr lang="en-US"/>
        </a:p>
      </dgm:t>
    </dgm:pt>
    <dgm:pt modelId="{D4945BBB-955B-4F93-B4CF-B25268BD1DED}" type="sibTrans" cxnId="{40247353-7A48-48C5-B07B-8424B8F5717B}">
      <dgm:prSet/>
      <dgm:spPr/>
      <dgm:t>
        <a:bodyPr/>
        <a:lstStyle/>
        <a:p>
          <a:endParaRPr lang="en-US"/>
        </a:p>
      </dgm:t>
    </dgm:pt>
    <dgm:pt modelId="{99E9BF80-20B4-4E26-BFC2-2F0C5539B7A3}">
      <dgm:prSet/>
      <dgm:spPr/>
      <dgm:t>
        <a:bodyPr/>
        <a:lstStyle/>
        <a:p>
          <a:r>
            <a:rPr lang="en-US"/>
            <a:t>How amazing GitHub is</a:t>
          </a:r>
        </a:p>
      </dgm:t>
    </dgm:pt>
    <dgm:pt modelId="{BB8861EE-D8EC-499A-AF44-22696DDCD81E}" type="parTrans" cxnId="{526B1EDB-C9E9-FB42-8F28-204AA7B09B0B}">
      <dgm:prSet/>
      <dgm:spPr/>
      <dgm:t>
        <a:bodyPr/>
        <a:lstStyle/>
        <a:p>
          <a:endParaRPr lang="en-US"/>
        </a:p>
      </dgm:t>
    </dgm:pt>
    <dgm:pt modelId="{0956A733-31AD-451A-8E13-9A3BF6D65C59}" type="sibTrans" cxnId="{526B1EDB-C9E9-FB42-8F28-204AA7B09B0B}">
      <dgm:prSet/>
      <dgm:spPr/>
      <dgm:t>
        <a:bodyPr/>
        <a:lstStyle/>
        <a:p>
          <a:endParaRPr lang="en-US"/>
        </a:p>
      </dgm:t>
    </dgm:pt>
    <dgm:pt modelId="{899CA719-C084-4B5F-AA8B-B0DABB7E1440}">
      <dgm:prSet/>
      <dgm:spPr/>
      <dgm:t>
        <a:bodyPr/>
        <a:lstStyle/>
        <a:p>
          <a:r>
            <a:rPr lang="en-US"/>
            <a:t>What full-stack development looks like</a:t>
          </a:r>
        </a:p>
      </dgm:t>
    </dgm:pt>
    <dgm:pt modelId="{2304993A-2CDC-42FF-AF1B-4F4CEBE8368F}" type="parTrans" cxnId="{8BFEAD3C-3A9E-2A4C-B84D-2D60B97991CB}">
      <dgm:prSet/>
      <dgm:spPr/>
      <dgm:t>
        <a:bodyPr/>
        <a:lstStyle/>
        <a:p>
          <a:endParaRPr lang="en-US"/>
        </a:p>
      </dgm:t>
    </dgm:pt>
    <dgm:pt modelId="{9E96BA1A-8E7A-45C6-9918-5837B43CE402}" type="sibTrans" cxnId="{8BFEAD3C-3A9E-2A4C-B84D-2D60B97991CB}">
      <dgm:prSet/>
      <dgm:spPr/>
      <dgm:t>
        <a:bodyPr/>
        <a:lstStyle/>
        <a:p>
          <a:endParaRPr lang="en-US"/>
        </a:p>
      </dgm:t>
    </dgm:pt>
    <dgm:pt modelId="{EC090738-63CF-4BC5-882D-7D5B32511D95}">
      <dgm:prSet/>
      <dgm:spPr/>
      <dgm:t>
        <a:bodyPr/>
        <a:lstStyle/>
        <a:p>
          <a:r>
            <a:rPr lang="en-US"/>
            <a:t>How valuable containerization can be</a:t>
          </a:r>
        </a:p>
      </dgm:t>
    </dgm:pt>
    <dgm:pt modelId="{C740DF84-F257-4748-A137-3C524911391C}" type="parTrans" cxnId="{01362E70-72E4-1F49-994F-E555AB8C8DE4}">
      <dgm:prSet/>
      <dgm:spPr/>
      <dgm:t>
        <a:bodyPr/>
        <a:lstStyle/>
        <a:p>
          <a:endParaRPr lang="en-US"/>
        </a:p>
      </dgm:t>
    </dgm:pt>
    <dgm:pt modelId="{0F8B5EA6-0BDB-48B2-A0EA-EBD2E24DC02E}" type="sibTrans" cxnId="{01362E70-72E4-1F49-994F-E555AB8C8DE4}">
      <dgm:prSet/>
      <dgm:spPr/>
      <dgm:t>
        <a:bodyPr/>
        <a:lstStyle/>
        <a:p>
          <a:endParaRPr lang="en-US"/>
        </a:p>
      </dgm:t>
    </dgm:pt>
    <dgm:pt modelId="{61888EE6-9B43-2142-8F8B-75FE396A894B}">
      <dgm:prSet/>
      <dgm:spPr/>
      <dgm:t>
        <a:bodyPr/>
        <a:lstStyle/>
        <a:p>
          <a:r>
            <a:rPr lang="en-US"/>
            <a:t>Productivity benefit with distributed development</a:t>
          </a:r>
        </a:p>
      </dgm:t>
    </dgm:pt>
    <dgm:pt modelId="{6A9FBE91-CB3C-D244-9F51-D3F465735D3E}" type="parTrans" cxnId="{CD3AECF2-CDB9-3C4C-A674-452B86309542}">
      <dgm:prSet/>
      <dgm:spPr/>
      <dgm:t>
        <a:bodyPr/>
        <a:lstStyle/>
        <a:p>
          <a:endParaRPr lang="en-US"/>
        </a:p>
      </dgm:t>
    </dgm:pt>
    <dgm:pt modelId="{D31A92E4-CE91-1A42-B987-153C542E6DDB}" type="sibTrans" cxnId="{CD3AECF2-CDB9-3C4C-A674-452B86309542}">
      <dgm:prSet/>
      <dgm:spPr/>
      <dgm:t>
        <a:bodyPr/>
        <a:lstStyle/>
        <a:p>
          <a:endParaRPr lang="en-US"/>
        </a:p>
      </dgm:t>
    </dgm:pt>
    <dgm:pt modelId="{10B07738-2B70-4765-B2F9-27BA25CDE48B}">
      <dgm:prSet/>
      <dgm:spPr/>
      <dgm:t>
        <a:bodyPr/>
        <a:lstStyle/>
        <a:p>
          <a:pPr rtl="0"/>
          <a:r>
            <a:rPr lang="en-US"/>
            <a:t>How to implement a full-stack application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E6B55948-E002-45B5-9661-E1D4C65FECDB}" type="parTrans" cxnId="{DB92442E-B36E-4EF2-A408-488DD9296F9B}">
      <dgm:prSet/>
      <dgm:spPr/>
      <dgm:t>
        <a:bodyPr/>
        <a:lstStyle/>
        <a:p>
          <a:endParaRPr lang="en-US"/>
        </a:p>
      </dgm:t>
    </dgm:pt>
    <dgm:pt modelId="{6E52CB73-0D23-4CDF-8E92-9E15A5671E72}" type="sibTrans" cxnId="{DB92442E-B36E-4EF2-A408-488DD9296F9B}">
      <dgm:prSet/>
      <dgm:spPr/>
      <dgm:t>
        <a:bodyPr/>
        <a:lstStyle/>
        <a:p>
          <a:endParaRPr lang="en-US"/>
        </a:p>
      </dgm:t>
    </dgm:pt>
    <dgm:pt modelId="{1ADF0BC1-E1B5-9244-92C1-91C63EAC05A6}">
      <dgm:prSet/>
      <dgm:spPr/>
      <dgm:t>
        <a:bodyPr/>
        <a:lstStyle/>
        <a:p>
          <a:r>
            <a:rPr lang="en-US"/>
            <a:t>Fully virtual development is not necessarily an obstacle</a:t>
          </a:r>
        </a:p>
      </dgm:t>
    </dgm:pt>
    <dgm:pt modelId="{0DA17BA1-E8C7-0841-9C51-F2F52161C320}" type="parTrans" cxnId="{EB11B4D3-434B-46CC-871D-E06FCBBD3B22}">
      <dgm:prSet/>
      <dgm:spPr/>
      <dgm:t>
        <a:bodyPr/>
        <a:lstStyle/>
        <a:p>
          <a:endParaRPr lang="en-US"/>
        </a:p>
      </dgm:t>
    </dgm:pt>
    <dgm:pt modelId="{8615427E-B495-0A46-AE63-89E4CB658925}" type="sibTrans" cxnId="{EB11B4D3-434B-46CC-871D-E06FCBBD3B22}">
      <dgm:prSet/>
      <dgm:spPr/>
      <dgm:t>
        <a:bodyPr/>
        <a:lstStyle/>
        <a:p>
          <a:endParaRPr lang="en-US"/>
        </a:p>
      </dgm:t>
    </dgm:pt>
    <dgm:pt modelId="{DD2DCA48-B16A-489D-A449-9DAE6D1E61DF}">
      <dgm:prSet/>
      <dgm:spPr/>
      <dgm:t>
        <a:bodyPr/>
        <a:lstStyle/>
        <a:p>
          <a:r>
            <a:rPr lang="en-US"/>
            <a:t>The value in walking away from an error</a:t>
          </a:r>
        </a:p>
      </dgm:t>
    </dgm:pt>
    <dgm:pt modelId="{DE1B0B06-32A8-43DC-967F-94C1505232EC}" type="parTrans" cxnId="{61555D88-3668-934F-BA1D-78CFB5156B11}">
      <dgm:prSet/>
      <dgm:spPr/>
      <dgm:t>
        <a:bodyPr/>
        <a:lstStyle/>
        <a:p>
          <a:endParaRPr lang="en-US"/>
        </a:p>
      </dgm:t>
    </dgm:pt>
    <dgm:pt modelId="{6ABBC0C0-5557-4EB7-803D-A1A7A5403F70}" type="sibTrans" cxnId="{61555D88-3668-934F-BA1D-78CFB5156B11}">
      <dgm:prSet/>
      <dgm:spPr/>
      <dgm:t>
        <a:bodyPr/>
        <a:lstStyle/>
        <a:p>
          <a:endParaRPr lang="en-US"/>
        </a:p>
      </dgm:t>
    </dgm:pt>
    <dgm:pt modelId="{FA68C889-1D12-4772-8589-D3E62070B271}">
      <dgm:prSet/>
      <dgm:spPr/>
      <dgm:t>
        <a:bodyPr/>
        <a:lstStyle/>
        <a:p>
          <a:r>
            <a:rPr lang="en-US"/>
            <a:t>Better understanding of how different uses of VueJS (such as adding and updating) are similar</a:t>
          </a:r>
        </a:p>
      </dgm:t>
    </dgm:pt>
    <dgm:pt modelId="{21F2CEEA-B1A8-42E0-9663-806E833E50FB}" type="parTrans" cxnId="{4A514FFD-92D6-134D-96F0-FF127AADC35B}">
      <dgm:prSet/>
      <dgm:spPr/>
      <dgm:t>
        <a:bodyPr/>
        <a:lstStyle/>
        <a:p>
          <a:endParaRPr lang="en-US"/>
        </a:p>
      </dgm:t>
    </dgm:pt>
    <dgm:pt modelId="{D8A04461-5AEC-441E-95F1-D84BFE2A81AA}" type="sibTrans" cxnId="{4A514FFD-92D6-134D-96F0-FF127AADC35B}">
      <dgm:prSet/>
      <dgm:spPr/>
      <dgm:t>
        <a:bodyPr/>
        <a:lstStyle/>
        <a:p>
          <a:endParaRPr lang="en-US"/>
        </a:p>
      </dgm:t>
    </dgm:pt>
    <dgm:pt modelId="{E9FC1F4B-7CCB-294D-8A04-959834CACE49}">
      <dgm:prSet/>
      <dgm:spPr/>
      <dgm:t>
        <a:bodyPr/>
        <a:lstStyle/>
        <a:p>
          <a:r>
            <a:rPr lang="en-US"/>
            <a:t>Even “perfect” code will have bugs</a:t>
          </a:r>
        </a:p>
      </dgm:t>
    </dgm:pt>
    <dgm:pt modelId="{AD294790-4BAB-2544-817A-7EA2CA4F70C7}" type="parTrans" cxnId="{4BA475CF-6FB3-489A-B006-09C0CBDCC6F1}">
      <dgm:prSet/>
      <dgm:spPr/>
      <dgm:t>
        <a:bodyPr/>
        <a:lstStyle/>
        <a:p>
          <a:endParaRPr lang="en-US"/>
        </a:p>
      </dgm:t>
    </dgm:pt>
    <dgm:pt modelId="{3C62A213-EDFF-DA47-A2C4-088BBDB4C69B}" type="sibTrans" cxnId="{4BA475CF-6FB3-489A-B006-09C0CBDCC6F1}">
      <dgm:prSet/>
      <dgm:spPr/>
      <dgm:t>
        <a:bodyPr/>
        <a:lstStyle/>
        <a:p>
          <a:endParaRPr lang="en-US"/>
        </a:p>
      </dgm:t>
    </dgm:pt>
    <dgm:pt modelId="{E019C9D7-9FDE-4E3C-9758-276CAD4F676D}">
      <dgm:prSet phldr="0"/>
      <dgm:spPr/>
      <dgm:t>
        <a:bodyPr/>
        <a:lstStyle/>
        <a:p>
          <a:pPr rtl="0"/>
          <a:r>
            <a:rPr lang="en-US">
              <a:latin typeface="+mn-lt"/>
            </a:rPr>
            <a:t>How to create a fully-functional application from scratch</a:t>
          </a:r>
        </a:p>
      </dgm:t>
    </dgm:pt>
    <dgm:pt modelId="{36F60BF3-8E53-4873-B391-A0FCB48530B3}" type="parTrans" cxnId="{9425BF33-E5B9-420E-A0FB-970E22178C87}">
      <dgm:prSet/>
      <dgm:spPr/>
      <dgm:t>
        <a:bodyPr/>
        <a:lstStyle/>
        <a:p>
          <a:endParaRPr lang="en-US"/>
        </a:p>
      </dgm:t>
    </dgm:pt>
    <dgm:pt modelId="{C8741030-FE49-4DB7-A0D3-4AF48473C2AE}" type="sibTrans" cxnId="{9425BF33-E5B9-420E-A0FB-970E22178C87}">
      <dgm:prSet/>
      <dgm:spPr/>
      <dgm:t>
        <a:bodyPr/>
        <a:lstStyle/>
        <a:p>
          <a:endParaRPr lang="en-US"/>
        </a:p>
      </dgm:t>
    </dgm:pt>
    <dgm:pt modelId="{197616E4-DECC-4838-A67D-7AD735FB8005}">
      <dgm:prSet phldr="0"/>
      <dgm:spPr/>
      <dgm:t>
        <a:bodyPr/>
        <a:lstStyle/>
        <a:p>
          <a:pPr rtl="0"/>
          <a:r>
            <a:rPr lang="en-US">
              <a:latin typeface="+mn-lt"/>
            </a:rPr>
            <a:t>How time-consuming debugging can be</a:t>
          </a:r>
        </a:p>
      </dgm:t>
    </dgm:pt>
    <dgm:pt modelId="{16FCF3A4-AD82-41D1-8073-5B73D7020CBB}" type="parTrans" cxnId="{DB7267F5-7E38-4B7E-8C47-DA90778CD8A1}">
      <dgm:prSet/>
      <dgm:spPr/>
      <dgm:t>
        <a:bodyPr/>
        <a:lstStyle/>
        <a:p>
          <a:endParaRPr lang="en-US"/>
        </a:p>
      </dgm:t>
    </dgm:pt>
    <dgm:pt modelId="{4B8780DE-BDB2-4E5B-A22A-DB1DCF548C8D}" type="sibTrans" cxnId="{DB7267F5-7E38-4B7E-8C47-DA90778CD8A1}">
      <dgm:prSet/>
      <dgm:spPr/>
      <dgm:t>
        <a:bodyPr/>
        <a:lstStyle/>
        <a:p>
          <a:endParaRPr lang="en-US"/>
        </a:p>
      </dgm:t>
    </dgm:pt>
    <dgm:pt modelId="{916F572B-7B0C-425D-8757-490CCC174499}">
      <dgm:prSet phldr="0"/>
      <dgm:spPr/>
      <dgm:t>
        <a:bodyPr/>
        <a:lstStyle/>
        <a:p>
          <a:pPr rtl="0"/>
          <a:r>
            <a:rPr lang="en-US">
              <a:latin typeface="+mn-lt"/>
            </a:rPr>
            <a:t>The value of version control systems (GitHub)</a:t>
          </a:r>
        </a:p>
      </dgm:t>
    </dgm:pt>
    <dgm:pt modelId="{A0802BBF-0576-479E-808D-D04B4413F62F}" type="parTrans" cxnId="{9E0CF930-EFCF-4F23-88A7-79E53CB83E1A}">
      <dgm:prSet/>
      <dgm:spPr/>
      <dgm:t>
        <a:bodyPr/>
        <a:lstStyle/>
        <a:p>
          <a:endParaRPr lang="en-US"/>
        </a:p>
      </dgm:t>
    </dgm:pt>
    <dgm:pt modelId="{564C7E0F-F605-4D6B-B2B4-00495E8E667B}" type="sibTrans" cxnId="{9E0CF930-EFCF-4F23-88A7-79E53CB83E1A}">
      <dgm:prSet/>
      <dgm:spPr/>
      <dgm:t>
        <a:bodyPr/>
        <a:lstStyle/>
        <a:p>
          <a:endParaRPr lang="en-US"/>
        </a:p>
      </dgm:t>
    </dgm:pt>
    <dgm:pt modelId="{B6029B53-59A2-4284-AF62-D23A75D352CB}" type="pres">
      <dgm:prSet presAssocID="{743EB62B-14C4-44B7-A506-651CA5C274B7}" presName="linear" presStyleCnt="0">
        <dgm:presLayoutVars>
          <dgm:animLvl val="lvl"/>
          <dgm:resizeHandles val="exact"/>
        </dgm:presLayoutVars>
      </dgm:prSet>
      <dgm:spPr/>
    </dgm:pt>
    <dgm:pt modelId="{2B77085E-2785-4819-AD5A-B626EC85FCCD}" type="pres">
      <dgm:prSet presAssocID="{382AB4A2-4426-46B6-B9B5-724F78D34A2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0AF687-C9E5-40A6-B30C-AA622138D9BC}" type="pres">
      <dgm:prSet presAssocID="{382AB4A2-4426-46B6-B9B5-724F78D34A26}" presName="childText" presStyleLbl="revTx" presStyleIdx="0" presStyleCnt="4">
        <dgm:presLayoutVars>
          <dgm:bulletEnabled val="1"/>
        </dgm:presLayoutVars>
      </dgm:prSet>
      <dgm:spPr/>
    </dgm:pt>
    <dgm:pt modelId="{23CD62A0-F699-4D33-A54F-F909BD3AFDC8}" type="pres">
      <dgm:prSet presAssocID="{CECCA2F0-4820-4E5B-9BB7-24546EF1F9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97DB418-2B74-D647-BEAD-78347E19F219}" type="pres">
      <dgm:prSet presAssocID="{CECCA2F0-4820-4E5B-9BB7-24546EF1F9D8}" presName="childText" presStyleLbl="revTx" presStyleIdx="1" presStyleCnt="4">
        <dgm:presLayoutVars>
          <dgm:bulletEnabled val="1"/>
        </dgm:presLayoutVars>
      </dgm:prSet>
      <dgm:spPr/>
    </dgm:pt>
    <dgm:pt modelId="{2AA3AAF2-4E3D-4AB2-916A-E080BADF54F7}" type="pres">
      <dgm:prSet presAssocID="{8096C346-1ED7-4717-B3BB-1F377EC0C83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92B37B9-D19C-44F5-B32E-6A56629EF7F2}" type="pres">
      <dgm:prSet presAssocID="{8096C346-1ED7-4717-B3BB-1F377EC0C831}" presName="childText" presStyleLbl="revTx" presStyleIdx="2" presStyleCnt="4">
        <dgm:presLayoutVars>
          <dgm:bulletEnabled val="1"/>
        </dgm:presLayoutVars>
      </dgm:prSet>
      <dgm:spPr/>
    </dgm:pt>
    <dgm:pt modelId="{B9101184-DFCA-4648-996F-8F8770033511}" type="pres">
      <dgm:prSet presAssocID="{88140A0C-27F5-4124-AC94-E35AA9A690A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D0E9671-7296-498C-B7F9-5936A770A6C7}" type="pres">
      <dgm:prSet presAssocID="{88140A0C-27F5-4124-AC94-E35AA9A690AF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7C44C31D-F6BA-9B42-AE26-A54CE6A1A1C3}" type="presOf" srcId="{99E9BF80-20B4-4E26-BFC2-2F0C5539B7A3}" destId="{DD0E9671-7296-498C-B7F9-5936A770A6C7}" srcOrd="0" destOrd="0" presId="urn:microsoft.com/office/officeart/2005/8/layout/vList2"/>
    <dgm:cxn modelId="{FA8B5123-CAC2-4C77-998C-1463ABF30D0C}" type="presOf" srcId="{916F572B-7B0C-425D-8757-490CCC174499}" destId="{0D0AF687-C9E5-40A6-B30C-AA622138D9BC}" srcOrd="0" destOrd="2" presId="urn:microsoft.com/office/officeart/2005/8/layout/vList2"/>
    <dgm:cxn modelId="{DB92442E-B36E-4EF2-A408-488DD9296F9B}" srcId="{8096C346-1ED7-4717-B3BB-1F377EC0C831}" destId="{10B07738-2B70-4765-B2F9-27BA25CDE48B}" srcOrd="0" destOrd="0" parTransId="{E6B55948-E002-45B5-9661-E1D4C65FECDB}" sibTransId="{6E52CB73-0D23-4CDF-8E92-9E15A5671E72}"/>
    <dgm:cxn modelId="{9E0CF930-EFCF-4F23-88A7-79E53CB83E1A}" srcId="{382AB4A2-4426-46B6-B9B5-724F78D34A26}" destId="{916F572B-7B0C-425D-8757-490CCC174499}" srcOrd="2" destOrd="0" parTransId="{A0802BBF-0576-479E-808D-D04B4413F62F}" sibTransId="{564C7E0F-F605-4D6B-B2B4-00495E8E667B}"/>
    <dgm:cxn modelId="{9425BF33-E5B9-420E-A0FB-970E22178C87}" srcId="{382AB4A2-4426-46B6-B9B5-724F78D34A26}" destId="{E019C9D7-9FDE-4E3C-9758-276CAD4F676D}" srcOrd="0" destOrd="0" parTransId="{36F60BF3-8E53-4873-B391-A0FCB48530B3}" sibTransId="{C8741030-FE49-4DB7-A0D3-4AF48473C2AE}"/>
    <dgm:cxn modelId="{8BFEAD3C-3A9E-2A4C-B84D-2D60B97991CB}" srcId="{88140A0C-27F5-4124-AC94-E35AA9A690AF}" destId="{899CA719-C084-4B5F-AA8B-B0DABB7E1440}" srcOrd="1" destOrd="0" parTransId="{2304993A-2CDC-42FF-AF1B-4F4CEBE8368F}" sibTransId="{9E96BA1A-8E7A-45C6-9918-5837B43CE402}"/>
    <dgm:cxn modelId="{897D4940-985A-41D6-82C9-E41FC963B7A5}" type="presOf" srcId="{1ADF0BC1-E1B5-9244-92C1-91C63EAC05A6}" destId="{B97DB418-2B74-D647-BEAD-78347E19F219}" srcOrd="0" destOrd="1" presId="urn:microsoft.com/office/officeart/2005/8/layout/vList2"/>
    <dgm:cxn modelId="{808F685B-ECF7-4D7A-95B3-5E6470BAD04E}" srcId="{743EB62B-14C4-44B7-A506-651CA5C274B7}" destId="{CECCA2F0-4820-4E5B-9BB7-24546EF1F9D8}" srcOrd="1" destOrd="0" parTransId="{70099543-2A73-4AA3-9F56-FD228AB6BE90}" sibTransId="{E873942A-34CF-482F-B59A-D750E7048E65}"/>
    <dgm:cxn modelId="{19E38E60-2CA1-48C9-A1C4-4876104C61F0}" srcId="{743EB62B-14C4-44B7-A506-651CA5C274B7}" destId="{382AB4A2-4426-46B6-B9B5-724F78D34A26}" srcOrd="0" destOrd="0" parTransId="{1DFA193B-8E26-4090-8165-727F45FA5F28}" sibTransId="{DA8B3A3C-F802-415E-B0A2-715B3B7D98F4}"/>
    <dgm:cxn modelId="{95693A61-C1FE-E84C-8DC6-7BB6DAE83D0A}" type="presOf" srcId="{EC090738-63CF-4BC5-882D-7D5B32511D95}" destId="{DD0E9671-7296-498C-B7F9-5936A770A6C7}" srcOrd="0" destOrd="2" presId="urn:microsoft.com/office/officeart/2005/8/layout/vList2"/>
    <dgm:cxn modelId="{A9F6D36C-4F46-4974-89F7-D5F88B334A8E}" srcId="{743EB62B-14C4-44B7-A506-651CA5C274B7}" destId="{8096C346-1ED7-4717-B3BB-1F377EC0C831}" srcOrd="2" destOrd="0" parTransId="{453B2A59-733D-45EA-B019-6019823436E4}" sibTransId="{4F538C38-FB05-410D-8F24-6E09968EC881}"/>
    <dgm:cxn modelId="{71107B6F-D402-4F3E-B302-5F4C19840237}" type="presOf" srcId="{88140A0C-27F5-4124-AC94-E35AA9A690AF}" destId="{B9101184-DFCA-4648-996F-8F8770033511}" srcOrd="0" destOrd="0" presId="urn:microsoft.com/office/officeart/2005/8/layout/vList2"/>
    <dgm:cxn modelId="{01362E70-72E4-1F49-994F-E555AB8C8DE4}" srcId="{88140A0C-27F5-4124-AC94-E35AA9A690AF}" destId="{EC090738-63CF-4BC5-882D-7D5B32511D95}" srcOrd="2" destOrd="0" parTransId="{C740DF84-F257-4748-A137-3C524911391C}" sibTransId="{0F8B5EA6-0BDB-48B2-A0EA-EBD2E24DC02E}"/>
    <dgm:cxn modelId="{0ED96451-11CD-8441-8A20-772F67295E9D}" type="presOf" srcId="{61888EE6-9B43-2142-8F8B-75FE396A894B}" destId="{B97DB418-2B74-D647-BEAD-78347E19F219}" srcOrd="0" destOrd="0" presId="urn:microsoft.com/office/officeart/2005/8/layout/vList2"/>
    <dgm:cxn modelId="{40247353-7A48-48C5-B07B-8424B8F5717B}" srcId="{743EB62B-14C4-44B7-A506-651CA5C274B7}" destId="{88140A0C-27F5-4124-AC94-E35AA9A690AF}" srcOrd="3" destOrd="0" parTransId="{700DAEC5-3FFC-4FBA-8800-A7D23E50A960}" sibTransId="{D4945BBB-955B-4F93-B4CF-B25268BD1DED}"/>
    <dgm:cxn modelId="{21E38F54-764B-45EF-8616-F38CE775BCE4}" type="presOf" srcId="{743EB62B-14C4-44B7-A506-651CA5C274B7}" destId="{B6029B53-59A2-4284-AF62-D23A75D352CB}" srcOrd="0" destOrd="0" presId="urn:microsoft.com/office/officeart/2005/8/layout/vList2"/>
    <dgm:cxn modelId="{61555D88-3668-934F-BA1D-78CFB5156B11}" srcId="{8096C346-1ED7-4717-B3BB-1F377EC0C831}" destId="{DD2DCA48-B16A-489D-A449-9DAE6D1E61DF}" srcOrd="1" destOrd="0" parTransId="{DE1B0B06-32A8-43DC-967F-94C1505232EC}" sibTransId="{6ABBC0C0-5557-4EB7-803D-A1A7A5403F70}"/>
    <dgm:cxn modelId="{871B978F-EFEA-C948-A9A7-DF9E013A305C}" type="presOf" srcId="{899CA719-C084-4B5F-AA8B-B0DABB7E1440}" destId="{DD0E9671-7296-498C-B7F9-5936A770A6C7}" srcOrd="0" destOrd="1" presId="urn:microsoft.com/office/officeart/2005/8/layout/vList2"/>
    <dgm:cxn modelId="{126E76A0-F99F-4771-B85D-83E2B3A6762B}" type="presOf" srcId="{E9FC1F4B-7CCB-294D-8A04-959834CACE49}" destId="{B97DB418-2B74-D647-BEAD-78347E19F219}" srcOrd="0" destOrd="2" presId="urn:microsoft.com/office/officeart/2005/8/layout/vList2"/>
    <dgm:cxn modelId="{1A1700AF-7A5D-4C8D-890E-FF7128CC7247}" type="presOf" srcId="{382AB4A2-4426-46B6-B9B5-724F78D34A26}" destId="{2B77085E-2785-4819-AD5A-B626EC85FCCD}" srcOrd="0" destOrd="0" presId="urn:microsoft.com/office/officeart/2005/8/layout/vList2"/>
    <dgm:cxn modelId="{F31124B3-BB25-410E-B1D4-62B3A3DB58BC}" type="presOf" srcId="{8096C346-1ED7-4717-B3BB-1F377EC0C831}" destId="{2AA3AAF2-4E3D-4AB2-916A-E080BADF54F7}" srcOrd="0" destOrd="0" presId="urn:microsoft.com/office/officeart/2005/8/layout/vList2"/>
    <dgm:cxn modelId="{0A515FC7-9187-4637-B6E2-B341217DC4C2}" type="presOf" srcId="{10B07738-2B70-4765-B2F9-27BA25CDE48B}" destId="{C92B37B9-D19C-44F5-B32E-6A56629EF7F2}" srcOrd="0" destOrd="0" presId="urn:microsoft.com/office/officeart/2005/8/layout/vList2"/>
    <dgm:cxn modelId="{C61791CC-FF39-41DD-9799-DF4C56551789}" type="presOf" srcId="{197616E4-DECC-4838-A67D-7AD735FB8005}" destId="{0D0AF687-C9E5-40A6-B30C-AA622138D9BC}" srcOrd="0" destOrd="1" presId="urn:microsoft.com/office/officeart/2005/8/layout/vList2"/>
    <dgm:cxn modelId="{4BA475CF-6FB3-489A-B006-09C0CBDCC6F1}" srcId="{CECCA2F0-4820-4E5B-9BB7-24546EF1F9D8}" destId="{E9FC1F4B-7CCB-294D-8A04-959834CACE49}" srcOrd="2" destOrd="0" parTransId="{AD294790-4BAB-2544-817A-7EA2CA4F70C7}" sibTransId="{3C62A213-EDFF-DA47-A2C4-088BBDB4C69B}"/>
    <dgm:cxn modelId="{EB11B4D3-434B-46CC-871D-E06FCBBD3B22}" srcId="{CECCA2F0-4820-4E5B-9BB7-24546EF1F9D8}" destId="{1ADF0BC1-E1B5-9244-92C1-91C63EAC05A6}" srcOrd="1" destOrd="0" parTransId="{0DA17BA1-E8C7-0841-9C51-F2F52161C320}" sibTransId="{8615427E-B495-0A46-AE63-89E4CB658925}"/>
    <dgm:cxn modelId="{526B1EDB-C9E9-FB42-8F28-204AA7B09B0B}" srcId="{88140A0C-27F5-4124-AC94-E35AA9A690AF}" destId="{99E9BF80-20B4-4E26-BFC2-2F0C5539B7A3}" srcOrd="0" destOrd="0" parTransId="{BB8861EE-D8EC-499A-AF44-22696DDCD81E}" sibTransId="{0956A733-31AD-451A-8E13-9A3BF6D65C59}"/>
    <dgm:cxn modelId="{C4B391DE-D227-470F-8C7B-D8F47AA4F6B8}" type="presOf" srcId="{CECCA2F0-4820-4E5B-9BB7-24546EF1F9D8}" destId="{23CD62A0-F699-4D33-A54F-F909BD3AFDC8}" srcOrd="0" destOrd="0" presId="urn:microsoft.com/office/officeart/2005/8/layout/vList2"/>
    <dgm:cxn modelId="{2BA097E4-481E-4D41-9041-63B21B8913D1}" type="presOf" srcId="{E019C9D7-9FDE-4E3C-9758-276CAD4F676D}" destId="{0D0AF687-C9E5-40A6-B30C-AA622138D9BC}" srcOrd="0" destOrd="0" presId="urn:microsoft.com/office/officeart/2005/8/layout/vList2"/>
    <dgm:cxn modelId="{421AB9E5-FF7E-D74E-A96B-D03E75978486}" type="presOf" srcId="{FA68C889-1D12-4772-8589-D3E62070B271}" destId="{C92B37B9-D19C-44F5-B32E-6A56629EF7F2}" srcOrd="0" destOrd="2" presId="urn:microsoft.com/office/officeart/2005/8/layout/vList2"/>
    <dgm:cxn modelId="{CD3AECF2-CDB9-3C4C-A674-452B86309542}" srcId="{CECCA2F0-4820-4E5B-9BB7-24546EF1F9D8}" destId="{61888EE6-9B43-2142-8F8B-75FE396A894B}" srcOrd="0" destOrd="0" parTransId="{6A9FBE91-CB3C-D244-9F51-D3F465735D3E}" sibTransId="{D31A92E4-CE91-1A42-B987-153C542E6DDB}"/>
    <dgm:cxn modelId="{DB7267F5-7E38-4B7E-8C47-DA90778CD8A1}" srcId="{382AB4A2-4426-46B6-B9B5-724F78D34A26}" destId="{197616E4-DECC-4838-A67D-7AD735FB8005}" srcOrd="1" destOrd="0" parTransId="{16FCF3A4-AD82-41D1-8073-5B73D7020CBB}" sibTransId="{4B8780DE-BDB2-4E5B-A22A-DB1DCF548C8D}"/>
    <dgm:cxn modelId="{C1E3B6F9-84D4-894C-B407-32A27BECF476}" type="presOf" srcId="{DD2DCA48-B16A-489D-A449-9DAE6D1E61DF}" destId="{C92B37B9-D19C-44F5-B32E-6A56629EF7F2}" srcOrd="0" destOrd="1" presId="urn:microsoft.com/office/officeart/2005/8/layout/vList2"/>
    <dgm:cxn modelId="{4A514FFD-92D6-134D-96F0-FF127AADC35B}" srcId="{8096C346-1ED7-4717-B3BB-1F377EC0C831}" destId="{FA68C889-1D12-4772-8589-D3E62070B271}" srcOrd="2" destOrd="0" parTransId="{21F2CEEA-B1A8-42E0-9663-806E833E50FB}" sibTransId="{D8A04461-5AEC-441E-95F1-D84BFE2A81AA}"/>
    <dgm:cxn modelId="{B6CFE4CC-640A-454D-9C8E-66076AEC8A8E}" type="presParOf" srcId="{B6029B53-59A2-4284-AF62-D23A75D352CB}" destId="{2B77085E-2785-4819-AD5A-B626EC85FCCD}" srcOrd="0" destOrd="0" presId="urn:microsoft.com/office/officeart/2005/8/layout/vList2"/>
    <dgm:cxn modelId="{A38B425C-44B6-4689-8005-45B82BCA65EF}" type="presParOf" srcId="{B6029B53-59A2-4284-AF62-D23A75D352CB}" destId="{0D0AF687-C9E5-40A6-B30C-AA622138D9BC}" srcOrd="1" destOrd="0" presId="urn:microsoft.com/office/officeart/2005/8/layout/vList2"/>
    <dgm:cxn modelId="{8DFA6F89-3C2A-4677-802B-358C92A47F69}" type="presParOf" srcId="{B6029B53-59A2-4284-AF62-D23A75D352CB}" destId="{23CD62A0-F699-4D33-A54F-F909BD3AFDC8}" srcOrd="2" destOrd="0" presId="urn:microsoft.com/office/officeart/2005/8/layout/vList2"/>
    <dgm:cxn modelId="{F77B6365-18AC-AA44-AB25-97DB29FE7206}" type="presParOf" srcId="{B6029B53-59A2-4284-AF62-D23A75D352CB}" destId="{B97DB418-2B74-D647-BEAD-78347E19F219}" srcOrd="3" destOrd="0" presId="urn:microsoft.com/office/officeart/2005/8/layout/vList2"/>
    <dgm:cxn modelId="{5C546AC4-0784-4D0B-912E-0DB76B7AE3BB}" type="presParOf" srcId="{B6029B53-59A2-4284-AF62-D23A75D352CB}" destId="{2AA3AAF2-4E3D-4AB2-916A-E080BADF54F7}" srcOrd="4" destOrd="0" presId="urn:microsoft.com/office/officeart/2005/8/layout/vList2"/>
    <dgm:cxn modelId="{6CEFFE19-ECE7-4198-8A32-42AA94399EF8}" type="presParOf" srcId="{B6029B53-59A2-4284-AF62-D23A75D352CB}" destId="{C92B37B9-D19C-44F5-B32E-6A56629EF7F2}" srcOrd="5" destOrd="0" presId="urn:microsoft.com/office/officeart/2005/8/layout/vList2"/>
    <dgm:cxn modelId="{6E9584D9-2697-4AEB-A100-3503CF39A999}" type="presParOf" srcId="{B6029B53-59A2-4284-AF62-D23A75D352CB}" destId="{B9101184-DFCA-4648-996F-8F8770033511}" srcOrd="6" destOrd="0" presId="urn:microsoft.com/office/officeart/2005/8/layout/vList2"/>
    <dgm:cxn modelId="{774076B9-A933-A04A-BFD4-9F60B95E4056}" type="presParOf" srcId="{B6029B53-59A2-4284-AF62-D23A75D352CB}" destId="{DD0E9671-7296-498C-B7F9-5936A770A6C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909A9-93F1-46D1-A7FE-4292A39F1F36}">
      <dsp:nvSpPr>
        <dsp:cNvPr id="0" name=""/>
        <dsp:cNvSpPr/>
      </dsp:nvSpPr>
      <dsp:spPr>
        <a:xfrm>
          <a:off x="0" y="5340"/>
          <a:ext cx="6513603" cy="1684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E1318-1E07-426A-8DF1-279C09FB2E3C}">
      <dsp:nvSpPr>
        <dsp:cNvPr id="0" name=""/>
        <dsp:cNvSpPr/>
      </dsp:nvSpPr>
      <dsp:spPr>
        <a:xfrm>
          <a:off x="509455" y="384274"/>
          <a:ext cx="927187" cy="9262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6A78F-13EA-495E-9351-D36F8C97517C}">
      <dsp:nvSpPr>
        <dsp:cNvPr id="0" name=""/>
        <dsp:cNvSpPr/>
      </dsp:nvSpPr>
      <dsp:spPr>
        <a:xfrm>
          <a:off x="1946098" y="5340"/>
          <a:ext cx="4491258" cy="1685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413" tIns="178413" rIns="178413" bIns="178413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Department would like an online system that tracks its members and their contact information</a:t>
          </a:r>
        </a:p>
      </dsp:txBody>
      <dsp:txXfrm>
        <a:off x="1946098" y="5340"/>
        <a:ext cx="4491258" cy="1685796"/>
      </dsp:txXfrm>
    </dsp:sp>
    <dsp:sp modelId="{86E27CFD-677B-49FE-90D1-D6D18582E68C}">
      <dsp:nvSpPr>
        <dsp:cNvPr id="0" name=""/>
        <dsp:cNvSpPr/>
      </dsp:nvSpPr>
      <dsp:spPr>
        <a:xfrm>
          <a:off x="0" y="2099814"/>
          <a:ext cx="6513603" cy="1684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9CE51-DC07-4017-B7B1-3B0DB755F7A7}">
      <dsp:nvSpPr>
        <dsp:cNvPr id="0" name=""/>
        <dsp:cNvSpPr/>
      </dsp:nvSpPr>
      <dsp:spPr>
        <a:xfrm>
          <a:off x="509455" y="2478748"/>
          <a:ext cx="927187" cy="9262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C9DED-D052-4090-A03D-27036B8C6744}">
      <dsp:nvSpPr>
        <dsp:cNvPr id="0" name=""/>
        <dsp:cNvSpPr/>
      </dsp:nvSpPr>
      <dsp:spPr>
        <a:xfrm>
          <a:off x="1946098" y="2099814"/>
          <a:ext cx="4491258" cy="1685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413" tIns="178413" rIns="178413" bIns="178413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Need to track the certifications and certification </a:t>
          </a:r>
          <a:r>
            <a:rPr lang="en-US" sz="23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status (current/expired) </a:t>
          </a:r>
          <a:r>
            <a:rPr lang="en-US" sz="2300" kern="1200"/>
            <a:t>of each of the volunteers</a:t>
          </a:r>
        </a:p>
      </dsp:txBody>
      <dsp:txXfrm>
        <a:off x="1946098" y="2099814"/>
        <a:ext cx="4491258" cy="1685796"/>
      </dsp:txXfrm>
    </dsp:sp>
    <dsp:sp modelId="{92D0EEF2-D882-4EF5-928A-BA5D2A1F4D08}">
      <dsp:nvSpPr>
        <dsp:cNvPr id="0" name=""/>
        <dsp:cNvSpPr/>
      </dsp:nvSpPr>
      <dsp:spPr>
        <a:xfrm>
          <a:off x="0" y="4194288"/>
          <a:ext cx="6513603" cy="1684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75E9A-7090-4432-B01E-A153E49EE3EE}">
      <dsp:nvSpPr>
        <dsp:cNvPr id="0" name=""/>
        <dsp:cNvSpPr/>
      </dsp:nvSpPr>
      <dsp:spPr>
        <a:xfrm>
          <a:off x="509455" y="4573222"/>
          <a:ext cx="927187" cy="9262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8A5EF-55B7-47E8-90F8-F26DCD0B5759}">
      <dsp:nvSpPr>
        <dsp:cNvPr id="0" name=""/>
        <dsp:cNvSpPr/>
      </dsp:nvSpPr>
      <dsp:spPr>
        <a:xfrm>
          <a:off x="1946098" y="4194288"/>
          <a:ext cx="4491258" cy="1685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413" tIns="178413" rIns="178413" bIns="178413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 personnel and resources are limited – best option would be cloud deployment</a:t>
          </a:r>
        </a:p>
      </dsp:txBody>
      <dsp:txXfrm>
        <a:off x="1946098" y="4194288"/>
        <a:ext cx="4491258" cy="16857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E7BA9-CF5A-461F-8685-75FB65F7BE04}">
      <dsp:nvSpPr>
        <dsp:cNvPr id="0" name=""/>
        <dsp:cNvSpPr/>
      </dsp:nvSpPr>
      <dsp:spPr>
        <a:xfrm>
          <a:off x="1210933" y="2557"/>
          <a:ext cx="4843735" cy="11221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82" tIns="285029" rIns="93982" bIns="28502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Done when: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i="1" kern="1200"/>
            <a:t>There is an add member page that posts to the DB 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i="1" kern="1200">
              <a:latin typeface="Calibri Light" panose="020F0302020204030204"/>
            </a:rPr>
            <a:t>I</a:t>
          </a:r>
          <a:r>
            <a:rPr lang="en-US" sz="900" i="1" kern="1200"/>
            <a:t> can view a list of members and their respective certifications dynamically by fetching an API </a:t>
          </a:r>
          <a:endParaRPr lang="en-US" sz="900" kern="1200"/>
        </a:p>
      </dsp:txBody>
      <dsp:txXfrm>
        <a:off x="1210933" y="2557"/>
        <a:ext cx="4843735" cy="1122159"/>
      </dsp:txXfrm>
    </dsp:sp>
    <dsp:sp modelId="{BD6BF9E7-528E-4E4C-8174-DE69A19661EA}">
      <dsp:nvSpPr>
        <dsp:cNvPr id="0" name=""/>
        <dsp:cNvSpPr/>
      </dsp:nvSpPr>
      <dsp:spPr>
        <a:xfrm>
          <a:off x="0" y="2557"/>
          <a:ext cx="1210933" cy="11221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79" tIns="110844" rIns="64079" bIns="11084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strike="noStrike" kern="1200" cap="none" baseline="0" noProof="0"/>
            <a:t>As</a:t>
          </a:r>
          <a:r>
            <a:rPr lang="en-US" sz="1400" kern="1200"/>
            <a:t> a user, I can add a member with </a:t>
          </a:r>
          <a:r>
            <a:rPr lang="en-US" sz="1400" i="1" kern="1200"/>
            <a:t>all information*</a:t>
          </a:r>
          <a:endParaRPr lang="en-US" sz="1400" b="0" i="1" u="none" strike="noStrike" kern="1200" cap="none" baseline="0" noProof="0"/>
        </a:p>
      </dsp:txBody>
      <dsp:txXfrm>
        <a:off x="0" y="2557"/>
        <a:ext cx="1210933" cy="1122159"/>
      </dsp:txXfrm>
    </dsp:sp>
    <dsp:sp modelId="{8A5E8028-F41F-4464-9EF9-7E6284C5840F}">
      <dsp:nvSpPr>
        <dsp:cNvPr id="0" name=""/>
        <dsp:cNvSpPr/>
      </dsp:nvSpPr>
      <dsp:spPr>
        <a:xfrm>
          <a:off x="1210933" y="1192047"/>
          <a:ext cx="4843735" cy="11221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-72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-7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82" tIns="285029" rIns="93982" bIns="28502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Done when: 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i="1" kern="1200"/>
            <a:t>There is an add certification page that posts to the DB 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i="1" kern="1200"/>
            <a:t>I can view a list of certifications and respective members that have those certifications by fetching an API </a:t>
          </a:r>
          <a:endParaRPr lang="en-US" sz="900" kern="1200"/>
        </a:p>
      </dsp:txBody>
      <dsp:txXfrm>
        <a:off x="1210933" y="1192047"/>
        <a:ext cx="4843735" cy="1122159"/>
      </dsp:txXfrm>
    </dsp:sp>
    <dsp:sp modelId="{0D80F696-1725-480D-882F-0F440094FD5B}">
      <dsp:nvSpPr>
        <dsp:cNvPr id="0" name=""/>
        <dsp:cNvSpPr/>
      </dsp:nvSpPr>
      <dsp:spPr>
        <a:xfrm>
          <a:off x="0" y="1192047"/>
          <a:ext cx="1210933" cy="1122159"/>
        </a:xfrm>
        <a:prstGeom prst="rect">
          <a:avLst/>
        </a:prstGeom>
        <a:solidFill>
          <a:schemeClr val="accent2">
            <a:hueOff val="0"/>
            <a:satOff val="0"/>
            <a:lumOff val="-2745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-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79" tIns="110844" rIns="64079" bIns="11084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As a user, I can add a certification with </a:t>
          </a:r>
          <a:r>
            <a:rPr lang="en-US" sz="1400" i="1" kern="1200"/>
            <a:t>all information* </a:t>
          </a:r>
        </a:p>
      </dsp:txBody>
      <dsp:txXfrm>
        <a:off x="0" y="1192047"/>
        <a:ext cx="1210933" cy="1122159"/>
      </dsp:txXfrm>
    </dsp:sp>
    <dsp:sp modelId="{99DB63C7-86B8-4320-8E02-5A2FA685ACDE}">
      <dsp:nvSpPr>
        <dsp:cNvPr id="0" name=""/>
        <dsp:cNvSpPr/>
      </dsp:nvSpPr>
      <dsp:spPr>
        <a:xfrm>
          <a:off x="1210933" y="2381536"/>
          <a:ext cx="4843735" cy="11221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-145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-14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82" tIns="285029" rIns="93982" bIns="285029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Done when:</a:t>
          </a:r>
          <a:r>
            <a:rPr lang="en-US" sz="1100" i="1" kern="1200">
              <a:latin typeface="Calibri Light" panose="020F0302020204030204"/>
            </a:rPr>
            <a:t> 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i="1" kern="1200"/>
            <a:t>I can view each member and their certifications dynamically from an API</a:t>
          </a:r>
          <a:endParaRPr lang="en-US" sz="900" kern="1200"/>
        </a:p>
      </dsp:txBody>
      <dsp:txXfrm>
        <a:off x="1210933" y="2381536"/>
        <a:ext cx="4843735" cy="1122159"/>
      </dsp:txXfrm>
    </dsp:sp>
    <dsp:sp modelId="{1F1962D9-EE2E-4193-91CC-43F3D4355757}">
      <dsp:nvSpPr>
        <dsp:cNvPr id="0" name=""/>
        <dsp:cNvSpPr/>
      </dsp:nvSpPr>
      <dsp:spPr>
        <a:xfrm>
          <a:off x="0" y="2381536"/>
          <a:ext cx="1210933" cy="1122159"/>
        </a:xfrm>
        <a:prstGeom prst="rect">
          <a:avLst/>
        </a:prstGeom>
        <a:solidFill>
          <a:schemeClr val="accent2">
            <a:hueOff val="0"/>
            <a:satOff val="0"/>
            <a:lumOff val="-549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-5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79" tIns="110844" rIns="64079" bIns="11084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As a user, I can associate a specific member with a specific certification</a:t>
          </a:r>
        </a:p>
      </dsp:txBody>
      <dsp:txXfrm>
        <a:off x="0" y="2381536"/>
        <a:ext cx="1210933" cy="1122159"/>
      </dsp:txXfrm>
    </dsp:sp>
    <dsp:sp modelId="{B0EED28E-2F42-459B-9307-25AC4F1B33EE}">
      <dsp:nvSpPr>
        <dsp:cNvPr id="0" name=""/>
        <dsp:cNvSpPr/>
      </dsp:nvSpPr>
      <dsp:spPr>
        <a:xfrm>
          <a:off x="1210933" y="3571026"/>
          <a:ext cx="4843735" cy="11221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-218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-21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82" tIns="285029" rIns="93982" bIns="285029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Done when:</a:t>
          </a:r>
          <a:r>
            <a:rPr lang="en-US" sz="1100" i="1" kern="1200">
              <a:latin typeface="Calibri Light" panose="020F0302020204030204"/>
            </a:rPr>
            <a:t> 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i="1" kern="1200">
              <a:latin typeface="Calibri Light" panose="020F0302020204030204"/>
            </a:rPr>
            <a:t>There</a:t>
          </a:r>
          <a:r>
            <a:rPr lang="en-US" sz="900" i="1" kern="1200"/>
            <a:t> is an input field when associating a member with a certification</a:t>
          </a:r>
        </a:p>
      </dsp:txBody>
      <dsp:txXfrm>
        <a:off x="1210933" y="3571026"/>
        <a:ext cx="4843735" cy="1122159"/>
      </dsp:txXfrm>
    </dsp:sp>
    <dsp:sp modelId="{45678371-918C-445A-AE9C-8166997D74A0}">
      <dsp:nvSpPr>
        <dsp:cNvPr id="0" name=""/>
        <dsp:cNvSpPr/>
      </dsp:nvSpPr>
      <dsp:spPr>
        <a:xfrm>
          <a:off x="0" y="3571026"/>
          <a:ext cx="1210933" cy="1122159"/>
        </a:xfrm>
        <a:prstGeom prst="rect">
          <a:avLst/>
        </a:prstGeom>
        <a:solidFill>
          <a:schemeClr val="accent2">
            <a:hueOff val="0"/>
            <a:satOff val="0"/>
            <a:lumOff val="-8235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-8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79" tIns="110844" rIns="64079" bIns="11084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As a user, I can view a list of members with expired certifications</a:t>
          </a:r>
        </a:p>
      </dsp:txBody>
      <dsp:txXfrm>
        <a:off x="0" y="3571026"/>
        <a:ext cx="1210933" cy="1122159"/>
      </dsp:txXfrm>
    </dsp:sp>
    <dsp:sp modelId="{0EB19117-1C28-4117-8302-712F02DA084F}">
      <dsp:nvSpPr>
        <dsp:cNvPr id="0" name=""/>
        <dsp:cNvSpPr/>
      </dsp:nvSpPr>
      <dsp:spPr>
        <a:xfrm>
          <a:off x="1210933" y="4760515"/>
          <a:ext cx="4843735" cy="11221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-29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-29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82" tIns="285029" rIns="93982" bIns="285029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Done when:</a:t>
          </a:r>
          <a:r>
            <a:rPr lang="en-US" sz="1100" kern="1200">
              <a:latin typeface="Calibri Light" panose="020F0302020204030204"/>
            </a:rPr>
            <a:t> 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i="1" kern="1200">
              <a:latin typeface="Calibri Light" panose="020F0302020204030204"/>
            </a:rPr>
            <a:t>There</a:t>
          </a:r>
          <a:r>
            <a:rPr lang="en-US" sz="900" i="1" kern="1200"/>
            <a:t> is a reports page that dynamically pulls information and sortable by radio &amp; station</a:t>
          </a:r>
        </a:p>
      </dsp:txBody>
      <dsp:txXfrm>
        <a:off x="1210933" y="4760515"/>
        <a:ext cx="4843735" cy="1122159"/>
      </dsp:txXfrm>
    </dsp:sp>
    <dsp:sp modelId="{F166B942-53B9-42DC-B467-F793E093E1DD}">
      <dsp:nvSpPr>
        <dsp:cNvPr id="0" name=""/>
        <dsp:cNvSpPr/>
      </dsp:nvSpPr>
      <dsp:spPr>
        <a:xfrm>
          <a:off x="0" y="4760515"/>
          <a:ext cx="1210933" cy="1122159"/>
        </a:xfrm>
        <a:prstGeom prst="rect">
          <a:avLst/>
        </a:prstGeom>
        <a:solidFill>
          <a:schemeClr val="accent2">
            <a:hueOff val="0"/>
            <a:satOff val="0"/>
            <a:lumOff val="-1098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-1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79" tIns="110844" rIns="64079" bIns="110844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As a user, I can view</a:t>
          </a:r>
          <a:r>
            <a:rPr lang="en-US" sz="1400" kern="1200">
              <a:latin typeface="Calibri Light" panose="020F0302020204030204"/>
            </a:rPr>
            <a:t> </a:t>
          </a:r>
          <a:r>
            <a:rPr lang="en-US" sz="1400" kern="1200"/>
            <a:t>members by radio number and station number</a:t>
          </a:r>
        </a:p>
      </dsp:txBody>
      <dsp:txXfrm>
        <a:off x="0" y="4760515"/>
        <a:ext cx="1210933" cy="11221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AAA0A-47CE-4046-A8D9-24DA839ED698}">
      <dsp:nvSpPr>
        <dsp:cNvPr id="0" name=""/>
        <dsp:cNvSpPr/>
      </dsp:nvSpPr>
      <dsp:spPr>
        <a:xfrm rot="16200000">
          <a:off x="-1908264" y="1909060"/>
          <a:ext cx="5885426" cy="2067305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60672" bIns="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strike="noStrike" kern="1200" cap="none" baseline="0" noProof="0"/>
            <a:t>Members &amp; Certifications</a:t>
          </a:r>
          <a:endParaRPr lang="en-US" sz="2500" b="0" i="0" u="none" strike="noStrike" kern="1200" cap="none" baseline="0" noProof="0">
            <a:solidFill>
              <a:srgbClr val="010000"/>
            </a:solidFill>
            <a:latin typeface="Calibri Light"/>
            <a:cs typeface="Calibri Ligh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View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Add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Delete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Edit/Update</a:t>
          </a:r>
        </a:p>
      </dsp:txBody>
      <dsp:txXfrm rot="5400000">
        <a:off x="796" y="1177085"/>
        <a:ext cx="2067305" cy="3531256"/>
      </dsp:txXfrm>
    </dsp:sp>
    <dsp:sp modelId="{34DCE963-9F08-41FC-AE63-1FF8A9DECDFE}">
      <dsp:nvSpPr>
        <dsp:cNvPr id="0" name=""/>
        <dsp:cNvSpPr/>
      </dsp:nvSpPr>
      <dsp:spPr>
        <a:xfrm rot="16200000">
          <a:off x="314088" y="1909060"/>
          <a:ext cx="5885426" cy="2067305"/>
        </a:xfrm>
        <a:prstGeom prst="flowChartManualOperation">
          <a:avLst/>
        </a:prstGeom>
        <a:solidFill>
          <a:schemeClr val="accent2">
            <a:hueOff val="0"/>
            <a:satOff val="0"/>
            <a:lumOff val="-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60672" bIns="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 Light" panose="020F0302020204030204"/>
            </a:rPr>
            <a:t>Reports</a:t>
          </a:r>
          <a:r>
            <a:rPr lang="en-US" sz="2500" kern="1200"/>
            <a:t>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Based on Radio Number &amp; Station Number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Based on Expired Certifications</a:t>
          </a:r>
        </a:p>
      </dsp:txBody>
      <dsp:txXfrm rot="5400000">
        <a:off x="2223148" y="1177085"/>
        <a:ext cx="2067305" cy="3531256"/>
      </dsp:txXfrm>
    </dsp:sp>
    <dsp:sp modelId="{537A2EE9-8840-4D9C-BA2C-4FEEF9116862}">
      <dsp:nvSpPr>
        <dsp:cNvPr id="0" name=""/>
        <dsp:cNvSpPr/>
      </dsp:nvSpPr>
      <dsp:spPr>
        <a:xfrm rot="16200000">
          <a:off x="2536442" y="1909060"/>
          <a:ext cx="5885426" cy="2067305"/>
        </a:xfrm>
        <a:prstGeom prst="flowChartManualOperation">
          <a:avLst/>
        </a:prstGeom>
        <a:solidFill>
          <a:schemeClr val="accent2">
            <a:hueOff val="0"/>
            <a:satOff val="0"/>
            <a:lumOff val="-1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60672" bIns="0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Connect Certifications with Members</a:t>
          </a:r>
        </a:p>
      </dsp:txBody>
      <dsp:txXfrm rot="5400000">
        <a:off x="4445502" y="1177085"/>
        <a:ext cx="2067305" cy="35312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FA9C7-5B06-4BF3-866E-C582A4E68F94}">
      <dsp:nvSpPr>
        <dsp:cNvPr id="0" name=""/>
        <dsp:cNvSpPr/>
      </dsp:nvSpPr>
      <dsp:spPr>
        <a:xfrm>
          <a:off x="0" y="26206"/>
          <a:ext cx="6513603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Scope: </a:t>
          </a:r>
        </a:p>
      </dsp:txBody>
      <dsp:txXfrm>
        <a:off x="40980" y="67186"/>
        <a:ext cx="6431643" cy="757514"/>
      </dsp:txXfrm>
    </dsp:sp>
    <dsp:sp modelId="{0ECBB987-74D7-42DE-A1FE-3BE9F0592665}">
      <dsp:nvSpPr>
        <dsp:cNvPr id="0" name=""/>
        <dsp:cNvSpPr/>
      </dsp:nvSpPr>
      <dsp:spPr>
        <a:xfrm>
          <a:off x="0" y="865681"/>
          <a:ext cx="6513603" cy="851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Will be relevant for all fire departments within Oconee County</a:t>
          </a:r>
        </a:p>
      </dsp:txBody>
      <dsp:txXfrm>
        <a:off x="0" y="865681"/>
        <a:ext cx="6513603" cy="851287"/>
      </dsp:txXfrm>
    </dsp:sp>
    <dsp:sp modelId="{2D200DE4-E2C9-46C9-A98B-AD60E7403BA9}">
      <dsp:nvSpPr>
        <dsp:cNvPr id="0" name=""/>
        <dsp:cNvSpPr/>
      </dsp:nvSpPr>
      <dsp:spPr>
        <a:xfrm>
          <a:off x="0" y="1716969"/>
          <a:ext cx="6513603" cy="839474"/>
        </a:xfrm>
        <a:prstGeom prst="roundRect">
          <a:avLst/>
        </a:prstGeom>
        <a:solidFill>
          <a:schemeClr val="accent2">
            <a:hueOff val="0"/>
            <a:satOff val="0"/>
            <a:lumOff val="-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Timeline: </a:t>
          </a:r>
          <a:endParaRPr lang="en-US" sz="3500" kern="1200">
            <a:latin typeface="Calibri Light" panose="020F0302020204030204"/>
          </a:endParaRPr>
        </a:p>
      </dsp:txBody>
      <dsp:txXfrm>
        <a:off x="40980" y="1757949"/>
        <a:ext cx="6431643" cy="757514"/>
      </dsp:txXfrm>
    </dsp:sp>
    <dsp:sp modelId="{980C9354-C120-4E53-9EFB-EB47577AB945}">
      <dsp:nvSpPr>
        <dsp:cNvPr id="0" name=""/>
        <dsp:cNvSpPr/>
      </dsp:nvSpPr>
      <dsp:spPr>
        <a:xfrm>
          <a:off x="0" y="2556444"/>
          <a:ext cx="6513603" cy="1231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Fully functional web application will take 1 month to complete with a team of 4 developers at a rate of $30/</a:t>
          </a:r>
          <a:r>
            <a:rPr lang="en-US" sz="2700" kern="1200" err="1"/>
            <a:t>hr</a:t>
          </a:r>
          <a:endParaRPr lang="en-US" sz="2700" kern="1200"/>
        </a:p>
      </dsp:txBody>
      <dsp:txXfrm>
        <a:off x="0" y="2556444"/>
        <a:ext cx="6513603" cy="1231650"/>
      </dsp:txXfrm>
    </dsp:sp>
    <dsp:sp modelId="{9375CF20-F054-4EE0-8F85-AAFCC9F2EE80}">
      <dsp:nvSpPr>
        <dsp:cNvPr id="0" name=""/>
        <dsp:cNvSpPr/>
      </dsp:nvSpPr>
      <dsp:spPr>
        <a:xfrm>
          <a:off x="0" y="3788094"/>
          <a:ext cx="6513603" cy="839474"/>
        </a:xfrm>
        <a:prstGeom prst="roundRect">
          <a:avLst/>
        </a:prstGeom>
        <a:solidFill>
          <a:schemeClr val="accent2">
            <a:hueOff val="0"/>
            <a:satOff val="0"/>
            <a:lumOff val="-1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Resources: </a:t>
          </a:r>
          <a:endParaRPr lang="en-US" sz="3500" kern="1200">
            <a:latin typeface="Calibri Light" panose="020F0302020204030204"/>
          </a:endParaRPr>
        </a:p>
      </dsp:txBody>
      <dsp:txXfrm>
        <a:off x="40980" y="3829074"/>
        <a:ext cx="6431643" cy="757514"/>
      </dsp:txXfrm>
    </dsp:sp>
    <dsp:sp modelId="{A1F36D18-51D5-4A20-AD01-D3606180EF18}">
      <dsp:nvSpPr>
        <dsp:cNvPr id="0" name=""/>
        <dsp:cNvSpPr/>
      </dsp:nvSpPr>
      <dsp:spPr>
        <a:xfrm>
          <a:off x="0" y="4627569"/>
          <a:ext cx="6513603" cy="1231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Developers will need sample data for multiple people, certifications, and how Oconee County wants the data to relate </a:t>
          </a:r>
        </a:p>
      </dsp:txBody>
      <dsp:txXfrm>
        <a:off x="0" y="4627569"/>
        <a:ext cx="6513603" cy="12316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B76E0-896B-427E-B17D-51D985ED9BE3}">
      <dsp:nvSpPr>
        <dsp:cNvPr id="0" name=""/>
        <dsp:cNvSpPr/>
      </dsp:nvSpPr>
      <dsp:spPr>
        <a:xfrm>
          <a:off x="0" y="78777"/>
          <a:ext cx="6513603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Scope:</a:t>
          </a:r>
        </a:p>
      </dsp:txBody>
      <dsp:txXfrm>
        <a:off x="36296" y="115073"/>
        <a:ext cx="6441011" cy="670943"/>
      </dsp:txXfrm>
    </dsp:sp>
    <dsp:sp modelId="{EC700F27-12FD-454C-B728-3F767C11798F}">
      <dsp:nvSpPr>
        <dsp:cNvPr id="0" name=""/>
        <dsp:cNvSpPr/>
      </dsp:nvSpPr>
      <dsp:spPr>
        <a:xfrm>
          <a:off x="0" y="822312"/>
          <a:ext cx="6513603" cy="1572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Log-in page to provide more security for viewing, adding, and editing members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Downloadable CSV reports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Visual data validation</a:t>
          </a:r>
        </a:p>
      </dsp:txBody>
      <dsp:txXfrm>
        <a:off x="0" y="822312"/>
        <a:ext cx="6513603" cy="1572165"/>
      </dsp:txXfrm>
    </dsp:sp>
    <dsp:sp modelId="{051AD737-BCDB-4E9E-A7B7-3B5C95872E5E}">
      <dsp:nvSpPr>
        <dsp:cNvPr id="0" name=""/>
        <dsp:cNvSpPr/>
      </dsp:nvSpPr>
      <dsp:spPr>
        <a:xfrm>
          <a:off x="0" y="2394478"/>
          <a:ext cx="6513603" cy="743535"/>
        </a:xfrm>
        <a:prstGeom prst="roundRect">
          <a:avLst/>
        </a:prstGeom>
        <a:solidFill>
          <a:schemeClr val="accent2">
            <a:hueOff val="0"/>
            <a:satOff val="0"/>
            <a:lumOff val="-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Time: </a:t>
          </a:r>
        </a:p>
      </dsp:txBody>
      <dsp:txXfrm>
        <a:off x="36296" y="2430774"/>
        <a:ext cx="6441011" cy="670943"/>
      </dsp:txXfrm>
    </dsp:sp>
    <dsp:sp modelId="{ED7B9F91-71B1-4BC2-B3C2-E71372053923}">
      <dsp:nvSpPr>
        <dsp:cNvPr id="0" name=""/>
        <dsp:cNvSpPr/>
      </dsp:nvSpPr>
      <dsp:spPr>
        <a:xfrm>
          <a:off x="0" y="3138013"/>
          <a:ext cx="6513603" cy="1090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Enhanced functional web application will take 2 weeks to complete with a team of 4 developers at a rate of $30/hr</a:t>
          </a:r>
        </a:p>
      </dsp:txBody>
      <dsp:txXfrm>
        <a:off x="0" y="3138013"/>
        <a:ext cx="6513603" cy="1090890"/>
      </dsp:txXfrm>
    </dsp:sp>
    <dsp:sp modelId="{F0E67482-CC73-4677-A08B-1040C353EE34}">
      <dsp:nvSpPr>
        <dsp:cNvPr id="0" name=""/>
        <dsp:cNvSpPr/>
      </dsp:nvSpPr>
      <dsp:spPr>
        <a:xfrm>
          <a:off x="0" y="4228903"/>
          <a:ext cx="6513603" cy="743535"/>
        </a:xfrm>
        <a:prstGeom prst="roundRect">
          <a:avLst/>
        </a:prstGeom>
        <a:solidFill>
          <a:schemeClr val="accent2">
            <a:hueOff val="0"/>
            <a:satOff val="0"/>
            <a:lumOff val="-1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Resources:</a:t>
          </a:r>
        </a:p>
      </dsp:txBody>
      <dsp:txXfrm>
        <a:off x="36296" y="4265199"/>
        <a:ext cx="6441011" cy="670943"/>
      </dsp:txXfrm>
    </dsp:sp>
    <dsp:sp modelId="{51EE8335-CB0A-4125-A038-33AAF30EC586}">
      <dsp:nvSpPr>
        <dsp:cNvPr id="0" name=""/>
        <dsp:cNvSpPr/>
      </dsp:nvSpPr>
      <dsp:spPr>
        <a:xfrm>
          <a:off x="0" y="4972438"/>
          <a:ext cx="6513603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Log-in requirements of users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Dummy log-in data</a:t>
          </a:r>
        </a:p>
      </dsp:txBody>
      <dsp:txXfrm>
        <a:off x="0" y="4972438"/>
        <a:ext cx="6513603" cy="8342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AFFDA-46E7-476D-A045-D7CA723A651B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CAC68-F7C6-40A4-AB8D-DBF81C3AB2EB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B066F-1F8C-43D4-ACED-F780B2CCA145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Prepare an ER Diagram to understand the components of the application</a:t>
          </a:r>
        </a:p>
      </dsp:txBody>
      <dsp:txXfrm>
        <a:off x="937002" y="1903"/>
        <a:ext cx="5576601" cy="811257"/>
      </dsp:txXfrm>
    </dsp:sp>
    <dsp:sp modelId="{EE44FCDA-98AD-4224-9353-3E88886B28EC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16682-4C7A-4839-89A2-8B0E09D2B1D9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46EF7-D4AA-4283-866E-FC063B777751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Design HTML/CSS pages</a:t>
          </a:r>
        </a:p>
      </dsp:txBody>
      <dsp:txXfrm>
        <a:off x="937002" y="1015975"/>
        <a:ext cx="5576601" cy="811257"/>
      </dsp:txXfrm>
    </dsp:sp>
    <dsp:sp modelId="{128F85AD-18C6-4ADC-8ED8-7E23E30CAA53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39775-26A7-4AE3-AF03-E1231B3FB41B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5EF37-A8EA-498E-A033-4112BC98A746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Separate adding functions from editing/deleting functions</a:t>
          </a:r>
        </a:p>
      </dsp:txBody>
      <dsp:txXfrm>
        <a:off x="937002" y="2030048"/>
        <a:ext cx="5576601" cy="811257"/>
      </dsp:txXfrm>
    </dsp:sp>
    <dsp:sp modelId="{8D6EF3CB-B07F-4472-88F1-7FF959C14EA7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B5BB11-358A-41CC-9BB1-CF4FEEB73E65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658D3-DDCB-4B71-8DB6-93867606E0D2}">
      <dsp:nvSpPr>
        <dsp:cNvPr id="0" name=""/>
        <dsp:cNvSpPr/>
      </dsp:nvSpPr>
      <dsp:spPr>
        <a:xfrm>
          <a:off x="937002" y="3044120"/>
          <a:ext cx="293112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 one API using </a:t>
          </a:r>
          <a:r>
            <a:rPr lang="en-US" sz="1900" kern="1200" err="1"/>
            <a:t>VueJS</a:t>
          </a:r>
          <a:r>
            <a:rPr lang="en-US" sz="1900" kern="1200"/>
            <a:t> at a time</a:t>
          </a:r>
        </a:p>
      </dsp:txBody>
      <dsp:txXfrm>
        <a:off x="937002" y="3044120"/>
        <a:ext cx="2931121" cy="811257"/>
      </dsp:txXfrm>
    </dsp:sp>
    <dsp:sp modelId="{69D6BF4D-75D6-432D-A6C2-2C17B38F95EE}">
      <dsp:nvSpPr>
        <dsp:cNvPr id="0" name=""/>
        <dsp:cNvSpPr/>
      </dsp:nvSpPr>
      <dsp:spPr>
        <a:xfrm>
          <a:off x="3868124" y="3044120"/>
          <a:ext cx="2645479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Mimic adding, editing, &amp; deleting members for adding, editing, &amp; deleting certifications</a:t>
          </a:r>
        </a:p>
      </dsp:txBody>
      <dsp:txXfrm>
        <a:off x="3868124" y="3044120"/>
        <a:ext cx="2645479" cy="811257"/>
      </dsp:txXfrm>
    </dsp:sp>
    <dsp:sp modelId="{BD9CE39B-8EF6-4577-BB55-934A0DDDFC07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511E1-E17D-44B0-B7CD-E86826A05110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472C0-ACC2-4D1F-B476-D8EA43743280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Resolve Errors</a:t>
          </a:r>
        </a:p>
      </dsp:txBody>
      <dsp:txXfrm>
        <a:off x="937002" y="4058192"/>
        <a:ext cx="5576601" cy="811257"/>
      </dsp:txXfrm>
    </dsp:sp>
    <dsp:sp modelId="{F065881A-5F84-4140-80DD-EC37EFBC2E9E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CE22CF-E7D8-4831-B5BA-3CD56C9408DE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AFA11-E313-42CD-8E3E-C54738854F1F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Deploy to the cloud after the application is fully functioning</a:t>
          </a:r>
        </a:p>
      </dsp:txBody>
      <dsp:txXfrm>
        <a:off x="937002" y="5072264"/>
        <a:ext cx="5576601" cy="8112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96CE8-D347-8047-9DD9-B960DCA446F7}">
      <dsp:nvSpPr>
        <dsp:cNvPr id="0" name=""/>
        <dsp:cNvSpPr/>
      </dsp:nvSpPr>
      <dsp:spPr>
        <a:xfrm rot="10800000">
          <a:off x="1630935" y="2777"/>
          <a:ext cx="5038343" cy="14475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315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tx1"/>
              </a:solidFill>
            </a:rPr>
            <a:t>Frees up Felicia </a:t>
          </a:r>
          <a:r>
            <a:rPr lang="en-US" sz="2200" kern="1200" err="1">
              <a:solidFill>
                <a:schemeClr val="tx1"/>
              </a:solidFill>
            </a:rPr>
            <a:t>Smoake</a:t>
          </a:r>
          <a:r>
            <a:rPr lang="en-US" sz="2200" kern="1200">
              <a:solidFill>
                <a:schemeClr val="tx1"/>
              </a:solidFill>
            </a:rPr>
            <a:t> to focus on high-level tasks</a:t>
          </a:r>
        </a:p>
      </dsp:txBody>
      <dsp:txXfrm rot="10800000">
        <a:off x="1992814" y="2777"/>
        <a:ext cx="4676464" cy="1447517"/>
      </dsp:txXfrm>
    </dsp:sp>
    <dsp:sp modelId="{E46D4994-95A8-F840-854E-A31D109732E9}">
      <dsp:nvSpPr>
        <dsp:cNvPr id="0" name=""/>
        <dsp:cNvSpPr/>
      </dsp:nvSpPr>
      <dsp:spPr>
        <a:xfrm>
          <a:off x="920204" y="29650"/>
          <a:ext cx="1447517" cy="144486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4040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20103-A006-334A-9C57-77C6111E8978}">
      <dsp:nvSpPr>
        <dsp:cNvPr id="0" name=""/>
        <dsp:cNvSpPr/>
      </dsp:nvSpPr>
      <dsp:spPr>
        <a:xfrm rot="10800000">
          <a:off x="1630935" y="1882390"/>
          <a:ext cx="5038343" cy="14475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315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tx1"/>
              </a:solidFill>
            </a:rPr>
            <a:t>Application is hosted in the cloud so county does not need to maintain a server and network infrastructure to host it</a:t>
          </a:r>
        </a:p>
      </dsp:txBody>
      <dsp:txXfrm rot="10800000">
        <a:off x="1992814" y="1882390"/>
        <a:ext cx="4676464" cy="1447517"/>
      </dsp:txXfrm>
    </dsp:sp>
    <dsp:sp modelId="{AD12C02E-7682-4A4C-BF49-245A857EB4F1}">
      <dsp:nvSpPr>
        <dsp:cNvPr id="0" name=""/>
        <dsp:cNvSpPr/>
      </dsp:nvSpPr>
      <dsp:spPr>
        <a:xfrm>
          <a:off x="907177" y="1882390"/>
          <a:ext cx="1447517" cy="144751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4040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8965C-E512-7C44-975E-D03765CA3E8C}">
      <dsp:nvSpPr>
        <dsp:cNvPr id="0" name=""/>
        <dsp:cNvSpPr/>
      </dsp:nvSpPr>
      <dsp:spPr>
        <a:xfrm rot="10800000">
          <a:off x="1630935" y="3762002"/>
          <a:ext cx="5038343" cy="14475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315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tx1"/>
              </a:solidFill>
            </a:rPr>
            <a:t>Application code is on GitHub so it can be open-source shared to all fire departments</a:t>
          </a:r>
        </a:p>
      </dsp:txBody>
      <dsp:txXfrm rot="10800000">
        <a:off x="1992814" y="3762002"/>
        <a:ext cx="4676464" cy="1447517"/>
      </dsp:txXfrm>
    </dsp:sp>
    <dsp:sp modelId="{B3EEE779-9151-104D-8E9E-C128CC144856}">
      <dsp:nvSpPr>
        <dsp:cNvPr id="0" name=""/>
        <dsp:cNvSpPr/>
      </dsp:nvSpPr>
      <dsp:spPr>
        <a:xfrm>
          <a:off x="939051" y="3762002"/>
          <a:ext cx="1447517" cy="144751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4040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3452C-38B4-4C65-AB78-0D782F18BAA8}">
      <dsp:nvSpPr>
        <dsp:cNvPr id="0" name=""/>
        <dsp:cNvSpPr/>
      </dsp:nvSpPr>
      <dsp:spPr>
        <a:xfrm>
          <a:off x="0" y="759447"/>
          <a:ext cx="6513603" cy="1256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291592" rIns="50552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If an error would continually occur for an individual or pair, another individual or pair would take over to provide a new perspective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Work for about an hour and then check back-in to understand progress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Keep a to-do list for tasks and errors still needing to be resolved</a:t>
          </a:r>
        </a:p>
      </dsp:txBody>
      <dsp:txXfrm>
        <a:off x="0" y="759447"/>
        <a:ext cx="6513603" cy="1256850"/>
      </dsp:txXfrm>
    </dsp:sp>
    <dsp:sp modelId="{4D61F855-EAD7-4F73-B4D1-5F91C9A0F5C2}">
      <dsp:nvSpPr>
        <dsp:cNvPr id="0" name=""/>
        <dsp:cNvSpPr/>
      </dsp:nvSpPr>
      <dsp:spPr>
        <a:xfrm>
          <a:off x="325680" y="552807"/>
          <a:ext cx="4559522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Team Dynamics</a:t>
          </a:r>
        </a:p>
      </dsp:txBody>
      <dsp:txXfrm>
        <a:off x="345855" y="572982"/>
        <a:ext cx="4519172" cy="372930"/>
      </dsp:txXfrm>
    </dsp:sp>
    <dsp:sp modelId="{F3604A38-A726-4BE0-818A-F787C2EF6130}">
      <dsp:nvSpPr>
        <dsp:cNvPr id="0" name=""/>
        <dsp:cNvSpPr/>
      </dsp:nvSpPr>
      <dsp:spPr>
        <a:xfrm>
          <a:off x="0" y="2298538"/>
          <a:ext cx="6513603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-36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291592" rIns="50552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Work as Full Team (Group of 4)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Work in Pairs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Work Individually</a:t>
          </a:r>
        </a:p>
      </dsp:txBody>
      <dsp:txXfrm>
        <a:off x="0" y="2298538"/>
        <a:ext cx="6513603" cy="1058400"/>
      </dsp:txXfrm>
    </dsp:sp>
    <dsp:sp modelId="{B4AA29E0-C4F6-4BAC-9CBB-56077E7C5F12}">
      <dsp:nvSpPr>
        <dsp:cNvPr id="0" name=""/>
        <dsp:cNvSpPr/>
      </dsp:nvSpPr>
      <dsp:spPr>
        <a:xfrm>
          <a:off x="325680" y="2091898"/>
          <a:ext cx="4559522" cy="413280"/>
        </a:xfrm>
        <a:prstGeom prst="roundRect">
          <a:avLst/>
        </a:prstGeom>
        <a:solidFill>
          <a:schemeClr val="accent2">
            <a:hueOff val="0"/>
            <a:satOff val="0"/>
            <a:lumOff val="-36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Team Structure</a:t>
          </a:r>
        </a:p>
      </dsp:txBody>
      <dsp:txXfrm>
        <a:off x="345855" y="2112073"/>
        <a:ext cx="4519172" cy="372930"/>
      </dsp:txXfrm>
    </dsp:sp>
    <dsp:sp modelId="{EDA65A18-1470-493E-BADB-169924A465FB}">
      <dsp:nvSpPr>
        <dsp:cNvPr id="0" name=""/>
        <dsp:cNvSpPr/>
      </dsp:nvSpPr>
      <dsp:spPr>
        <a:xfrm>
          <a:off x="0" y="3639178"/>
          <a:ext cx="6513603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-73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291592" rIns="50552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Zoom Meetings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Group Text Messages</a:t>
          </a:r>
        </a:p>
      </dsp:txBody>
      <dsp:txXfrm>
        <a:off x="0" y="3639178"/>
        <a:ext cx="6513603" cy="815850"/>
      </dsp:txXfrm>
    </dsp:sp>
    <dsp:sp modelId="{DE666EB0-BFF1-4D38-8171-413BFEEF8F51}">
      <dsp:nvSpPr>
        <dsp:cNvPr id="0" name=""/>
        <dsp:cNvSpPr/>
      </dsp:nvSpPr>
      <dsp:spPr>
        <a:xfrm>
          <a:off x="325680" y="3432538"/>
          <a:ext cx="4559522" cy="413280"/>
        </a:xfrm>
        <a:prstGeom prst="roundRect">
          <a:avLst/>
        </a:prstGeom>
        <a:solidFill>
          <a:schemeClr val="accent2">
            <a:hueOff val="0"/>
            <a:satOff val="0"/>
            <a:lumOff val="-73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Communication Methods</a:t>
          </a:r>
        </a:p>
      </dsp:txBody>
      <dsp:txXfrm>
        <a:off x="345855" y="3452713"/>
        <a:ext cx="4519172" cy="372930"/>
      </dsp:txXfrm>
    </dsp:sp>
    <dsp:sp modelId="{79D78363-4282-4232-AF37-46703BFAEACE}">
      <dsp:nvSpPr>
        <dsp:cNvPr id="0" name=""/>
        <dsp:cNvSpPr/>
      </dsp:nvSpPr>
      <dsp:spPr>
        <a:xfrm>
          <a:off x="0" y="4737268"/>
          <a:ext cx="6513603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-1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291592" rIns="50552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All took part in each of the pieces of the development</a:t>
          </a:r>
        </a:p>
      </dsp:txBody>
      <dsp:txXfrm>
        <a:off x="0" y="4737268"/>
        <a:ext cx="6513603" cy="595350"/>
      </dsp:txXfrm>
    </dsp:sp>
    <dsp:sp modelId="{5DC44107-9B6F-43D8-9DD8-DED4128525CE}">
      <dsp:nvSpPr>
        <dsp:cNvPr id="0" name=""/>
        <dsp:cNvSpPr/>
      </dsp:nvSpPr>
      <dsp:spPr>
        <a:xfrm>
          <a:off x="325680" y="4530628"/>
          <a:ext cx="4559522" cy="413280"/>
        </a:xfrm>
        <a:prstGeom prst="roundRect">
          <a:avLst/>
        </a:prstGeom>
        <a:solidFill>
          <a:schemeClr val="accent2">
            <a:hueOff val="0"/>
            <a:satOff val="0"/>
            <a:lumOff val="-1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Effectiveness (who built which parts of the application?)</a:t>
          </a:r>
        </a:p>
      </dsp:txBody>
      <dsp:txXfrm>
        <a:off x="345855" y="4550803"/>
        <a:ext cx="4519172" cy="3729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C4A69-733F-42C6-A33E-049D09BB8849}">
      <dsp:nvSpPr>
        <dsp:cNvPr id="0" name=""/>
        <dsp:cNvSpPr/>
      </dsp:nvSpPr>
      <dsp:spPr>
        <a:xfrm>
          <a:off x="3108163" y="735963"/>
          <a:ext cx="5682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823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7312" y="778689"/>
        <a:ext cx="29941" cy="5988"/>
      </dsp:txXfrm>
    </dsp:sp>
    <dsp:sp modelId="{99E88698-4AE3-4384-964D-DCCA8C26DCEA}">
      <dsp:nvSpPr>
        <dsp:cNvPr id="0" name=""/>
        <dsp:cNvSpPr/>
      </dsp:nvSpPr>
      <dsp:spPr>
        <a:xfrm>
          <a:off x="506313" y="588"/>
          <a:ext cx="2603650" cy="15621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Model</a:t>
          </a:r>
          <a:r>
            <a:rPr lang="en-US" sz="2300" kern="1200">
              <a:latin typeface="Calibri Light" panose="020F0302020204030204"/>
            </a:rPr>
            <a:t> </a:t>
          </a:r>
          <a:endParaRPr lang="en-US" sz="2300" kern="1200"/>
        </a:p>
      </dsp:txBody>
      <dsp:txXfrm>
        <a:off x="506313" y="588"/>
        <a:ext cx="2603650" cy="1562190"/>
      </dsp:txXfrm>
    </dsp:sp>
    <dsp:sp modelId="{549CD652-7453-46EA-99EA-F76008C73B9B}">
      <dsp:nvSpPr>
        <dsp:cNvPr id="0" name=""/>
        <dsp:cNvSpPr/>
      </dsp:nvSpPr>
      <dsp:spPr>
        <a:xfrm>
          <a:off x="1808138" y="1560978"/>
          <a:ext cx="3202489" cy="568239"/>
        </a:xfrm>
        <a:custGeom>
          <a:avLst/>
          <a:gdLst/>
          <a:ahLst/>
          <a:cxnLst/>
          <a:rect l="0" t="0" r="0" b="0"/>
          <a:pathLst>
            <a:path>
              <a:moveTo>
                <a:pt x="3202489" y="0"/>
              </a:moveTo>
              <a:lnTo>
                <a:pt x="3202489" y="301219"/>
              </a:lnTo>
              <a:lnTo>
                <a:pt x="0" y="301219"/>
              </a:lnTo>
              <a:lnTo>
                <a:pt x="0" y="568239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-274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7933" y="1842103"/>
        <a:ext cx="162899" cy="5988"/>
      </dsp:txXfrm>
    </dsp:sp>
    <dsp:sp modelId="{2BDEE15A-B7AB-44AD-A728-4C529332C5CA}">
      <dsp:nvSpPr>
        <dsp:cNvPr id="0" name=""/>
        <dsp:cNvSpPr/>
      </dsp:nvSpPr>
      <dsp:spPr>
        <a:xfrm>
          <a:off x="3708803" y="588"/>
          <a:ext cx="2603650" cy="1562190"/>
        </a:xfrm>
        <a:prstGeom prst="rect">
          <a:avLst/>
        </a:prstGeom>
        <a:solidFill>
          <a:schemeClr val="accent2">
            <a:hueOff val="0"/>
            <a:satOff val="0"/>
            <a:lumOff val="-2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Table Creations in Database</a:t>
          </a:r>
        </a:p>
      </dsp:txBody>
      <dsp:txXfrm>
        <a:off x="3708803" y="588"/>
        <a:ext cx="2603650" cy="1562190"/>
      </dsp:txXfrm>
    </dsp:sp>
    <dsp:sp modelId="{20E6437C-3185-45BD-A478-20783A1F3A2F}">
      <dsp:nvSpPr>
        <dsp:cNvPr id="0" name=""/>
        <dsp:cNvSpPr/>
      </dsp:nvSpPr>
      <dsp:spPr>
        <a:xfrm>
          <a:off x="3108163" y="2896993"/>
          <a:ext cx="5682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823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-549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7312" y="2939718"/>
        <a:ext cx="29941" cy="5988"/>
      </dsp:txXfrm>
    </dsp:sp>
    <dsp:sp modelId="{5999D2EB-110E-4EC5-B4CB-1969A0FE0FC9}">
      <dsp:nvSpPr>
        <dsp:cNvPr id="0" name=""/>
        <dsp:cNvSpPr/>
      </dsp:nvSpPr>
      <dsp:spPr>
        <a:xfrm>
          <a:off x="506313" y="2161617"/>
          <a:ext cx="2603650" cy="1562190"/>
        </a:xfrm>
        <a:prstGeom prst="rect">
          <a:avLst/>
        </a:prstGeom>
        <a:solidFill>
          <a:schemeClr val="accent2">
            <a:hueOff val="0"/>
            <a:satOff val="0"/>
            <a:lumOff val="-4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Design Documents</a:t>
          </a:r>
          <a:endParaRPr lang="en-US" sz="2300" kern="1200">
            <a:latin typeface="Calibri Light" panose="020F0302020204030204"/>
          </a:endParaRPr>
        </a:p>
      </dsp:txBody>
      <dsp:txXfrm>
        <a:off x="506313" y="2161617"/>
        <a:ext cx="2603650" cy="1562190"/>
      </dsp:txXfrm>
    </dsp:sp>
    <dsp:sp modelId="{B43FB82B-40D1-4FEA-9755-15FCDDA04513}">
      <dsp:nvSpPr>
        <dsp:cNvPr id="0" name=""/>
        <dsp:cNvSpPr/>
      </dsp:nvSpPr>
      <dsp:spPr>
        <a:xfrm>
          <a:off x="1808138" y="3722008"/>
          <a:ext cx="3202489" cy="568239"/>
        </a:xfrm>
        <a:custGeom>
          <a:avLst/>
          <a:gdLst/>
          <a:ahLst/>
          <a:cxnLst/>
          <a:rect l="0" t="0" r="0" b="0"/>
          <a:pathLst>
            <a:path>
              <a:moveTo>
                <a:pt x="3202489" y="0"/>
              </a:moveTo>
              <a:lnTo>
                <a:pt x="3202489" y="301219"/>
              </a:lnTo>
              <a:lnTo>
                <a:pt x="0" y="301219"/>
              </a:lnTo>
              <a:lnTo>
                <a:pt x="0" y="568239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-823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7933" y="4003133"/>
        <a:ext cx="162899" cy="5988"/>
      </dsp:txXfrm>
    </dsp:sp>
    <dsp:sp modelId="{B903D71D-8338-4437-96E6-5CA1A55730D8}">
      <dsp:nvSpPr>
        <dsp:cNvPr id="0" name=""/>
        <dsp:cNvSpPr/>
      </dsp:nvSpPr>
      <dsp:spPr>
        <a:xfrm>
          <a:off x="3708803" y="2161617"/>
          <a:ext cx="2603650" cy="1562190"/>
        </a:xfrm>
        <a:prstGeom prst="rect">
          <a:avLst/>
        </a:prstGeom>
        <a:solidFill>
          <a:schemeClr val="accent2">
            <a:hueOff val="0"/>
            <a:satOff val="0"/>
            <a:lumOff val="-6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HTML &amp; CSS – Page Building &amp; Formatting/Styling</a:t>
          </a:r>
        </a:p>
      </dsp:txBody>
      <dsp:txXfrm>
        <a:off x="3708803" y="2161617"/>
        <a:ext cx="2603650" cy="1562190"/>
      </dsp:txXfrm>
    </dsp:sp>
    <dsp:sp modelId="{B384B3B0-7840-40AB-A457-C070AB00DE76}">
      <dsp:nvSpPr>
        <dsp:cNvPr id="0" name=""/>
        <dsp:cNvSpPr/>
      </dsp:nvSpPr>
      <dsp:spPr>
        <a:xfrm>
          <a:off x="3108163" y="5058022"/>
          <a:ext cx="5682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823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-1098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7312" y="5100748"/>
        <a:ext cx="29941" cy="5988"/>
      </dsp:txXfrm>
    </dsp:sp>
    <dsp:sp modelId="{42E680F6-7D41-4EED-A14B-7DA24E341DE9}">
      <dsp:nvSpPr>
        <dsp:cNvPr id="0" name=""/>
        <dsp:cNvSpPr/>
      </dsp:nvSpPr>
      <dsp:spPr>
        <a:xfrm>
          <a:off x="506313" y="4322647"/>
          <a:ext cx="2603650" cy="1562190"/>
        </a:xfrm>
        <a:prstGeom prst="rect">
          <a:avLst/>
        </a:prstGeom>
        <a:solidFill>
          <a:schemeClr val="accent2">
            <a:hueOff val="0"/>
            <a:satOff val="0"/>
            <a:lumOff val="-8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APIs using </a:t>
          </a:r>
          <a:r>
            <a:rPr lang="en-US" sz="2300" kern="1200" err="1"/>
            <a:t>VueJS</a:t>
          </a:r>
        </a:p>
      </dsp:txBody>
      <dsp:txXfrm>
        <a:off x="506313" y="4322647"/>
        <a:ext cx="2603650" cy="1562190"/>
      </dsp:txXfrm>
    </dsp:sp>
    <dsp:sp modelId="{54940B76-1F7C-4126-B74B-766A81BB658F}">
      <dsp:nvSpPr>
        <dsp:cNvPr id="0" name=""/>
        <dsp:cNvSpPr/>
      </dsp:nvSpPr>
      <dsp:spPr>
        <a:xfrm>
          <a:off x="3708803" y="4322647"/>
          <a:ext cx="2603650" cy="1562190"/>
        </a:xfrm>
        <a:prstGeom prst="rect">
          <a:avLst/>
        </a:prstGeom>
        <a:solidFill>
          <a:schemeClr val="accent2">
            <a:hueOff val="0"/>
            <a:satOff val="0"/>
            <a:lumOff val="-1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Deploy to the Cloud</a:t>
          </a:r>
        </a:p>
      </dsp:txBody>
      <dsp:txXfrm>
        <a:off x="3708803" y="4322647"/>
        <a:ext cx="2603650" cy="15621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7085E-2785-4819-AD5A-B626EC85FCCD}">
      <dsp:nvSpPr>
        <dsp:cNvPr id="0" name=""/>
        <dsp:cNvSpPr/>
      </dsp:nvSpPr>
      <dsp:spPr>
        <a:xfrm>
          <a:off x="0" y="163940"/>
          <a:ext cx="6513603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Elizabeth Culkin</a:t>
          </a:r>
          <a:endParaRPr lang="en-US" sz="2100" b="1" i="0" u="none" strike="noStrike" kern="1200" cap="none" baseline="0" noProof="0">
            <a:solidFill>
              <a:srgbClr val="010000"/>
            </a:solidFill>
            <a:latin typeface="Calibri Light"/>
            <a:cs typeface="Calibri Light"/>
          </a:endParaRPr>
        </a:p>
      </dsp:txBody>
      <dsp:txXfrm>
        <a:off x="24588" y="188528"/>
        <a:ext cx="6464427" cy="454509"/>
      </dsp:txXfrm>
    </dsp:sp>
    <dsp:sp modelId="{0D0AF687-C9E5-40A6-B30C-AA622138D9BC}">
      <dsp:nvSpPr>
        <dsp:cNvPr id="0" name=""/>
        <dsp:cNvSpPr/>
      </dsp:nvSpPr>
      <dsp:spPr>
        <a:xfrm>
          <a:off x="0" y="667625"/>
          <a:ext cx="6513603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>
              <a:latin typeface="+mn-lt"/>
            </a:rPr>
            <a:t>How to create a fully-functional application from scratch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>
              <a:latin typeface="+mn-lt"/>
            </a:rPr>
            <a:t>How time-consuming debugging can be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>
              <a:latin typeface="+mn-lt"/>
            </a:rPr>
            <a:t>The value of version control systems (GitHub)</a:t>
          </a:r>
        </a:p>
      </dsp:txBody>
      <dsp:txXfrm>
        <a:off x="0" y="667625"/>
        <a:ext cx="6513603" cy="825930"/>
      </dsp:txXfrm>
    </dsp:sp>
    <dsp:sp modelId="{23CD62A0-F699-4D33-A54F-F909BD3AFDC8}">
      <dsp:nvSpPr>
        <dsp:cNvPr id="0" name=""/>
        <dsp:cNvSpPr/>
      </dsp:nvSpPr>
      <dsp:spPr>
        <a:xfrm>
          <a:off x="0" y="1493555"/>
          <a:ext cx="6513603" cy="503685"/>
        </a:xfrm>
        <a:prstGeom prst="roundRect">
          <a:avLst/>
        </a:prstGeom>
        <a:solidFill>
          <a:schemeClr val="accent2">
            <a:hueOff val="0"/>
            <a:satOff val="0"/>
            <a:lumOff val="-36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Omkar Tamhankar</a:t>
          </a:r>
        </a:p>
      </dsp:txBody>
      <dsp:txXfrm>
        <a:off x="24588" y="1518143"/>
        <a:ext cx="6464427" cy="454509"/>
      </dsp:txXfrm>
    </dsp:sp>
    <dsp:sp modelId="{B97DB418-2B74-D647-BEAD-78347E19F219}">
      <dsp:nvSpPr>
        <dsp:cNvPr id="0" name=""/>
        <dsp:cNvSpPr/>
      </dsp:nvSpPr>
      <dsp:spPr>
        <a:xfrm>
          <a:off x="0" y="1997240"/>
          <a:ext cx="6513603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Productivity benefit with distributed development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Fully virtual development is not necessarily an obstacle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Even “perfect” code will have bugs</a:t>
          </a:r>
        </a:p>
      </dsp:txBody>
      <dsp:txXfrm>
        <a:off x="0" y="1997240"/>
        <a:ext cx="6513603" cy="825930"/>
      </dsp:txXfrm>
    </dsp:sp>
    <dsp:sp modelId="{2AA3AAF2-4E3D-4AB2-916A-E080BADF54F7}">
      <dsp:nvSpPr>
        <dsp:cNvPr id="0" name=""/>
        <dsp:cNvSpPr/>
      </dsp:nvSpPr>
      <dsp:spPr>
        <a:xfrm>
          <a:off x="0" y="2823170"/>
          <a:ext cx="6513603" cy="503685"/>
        </a:xfrm>
        <a:prstGeom prst="roundRect">
          <a:avLst/>
        </a:prstGeom>
        <a:solidFill>
          <a:schemeClr val="accent2">
            <a:hueOff val="0"/>
            <a:satOff val="0"/>
            <a:lumOff val="-73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Lindsey Hume</a:t>
          </a:r>
        </a:p>
      </dsp:txBody>
      <dsp:txXfrm>
        <a:off x="24588" y="2847758"/>
        <a:ext cx="6464427" cy="454509"/>
      </dsp:txXfrm>
    </dsp:sp>
    <dsp:sp modelId="{C92B37B9-D19C-44F5-B32E-6A56629EF7F2}">
      <dsp:nvSpPr>
        <dsp:cNvPr id="0" name=""/>
        <dsp:cNvSpPr/>
      </dsp:nvSpPr>
      <dsp:spPr>
        <a:xfrm>
          <a:off x="0" y="3326855"/>
          <a:ext cx="6513603" cy="106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How to implement a full-stack application</a:t>
          </a:r>
          <a:r>
            <a:rPr lang="en-US" sz="1600" kern="1200">
              <a:latin typeface="Calibri Light" panose="020F0302020204030204"/>
            </a:rPr>
            <a:t> 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The value in walking away from an error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Better understanding of how different uses of VueJS (such as adding and updating) are similar</a:t>
          </a:r>
        </a:p>
      </dsp:txBody>
      <dsp:txXfrm>
        <a:off x="0" y="3326855"/>
        <a:ext cx="6513603" cy="1065015"/>
      </dsp:txXfrm>
    </dsp:sp>
    <dsp:sp modelId="{B9101184-DFCA-4648-996F-8F8770033511}">
      <dsp:nvSpPr>
        <dsp:cNvPr id="0" name=""/>
        <dsp:cNvSpPr/>
      </dsp:nvSpPr>
      <dsp:spPr>
        <a:xfrm>
          <a:off x="0" y="4391870"/>
          <a:ext cx="6513603" cy="503685"/>
        </a:xfrm>
        <a:prstGeom prst="roundRect">
          <a:avLst/>
        </a:prstGeom>
        <a:solidFill>
          <a:schemeClr val="accent2">
            <a:hueOff val="0"/>
            <a:satOff val="0"/>
            <a:lumOff val="-1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Chris Stanko</a:t>
          </a:r>
        </a:p>
      </dsp:txBody>
      <dsp:txXfrm>
        <a:off x="24588" y="4416458"/>
        <a:ext cx="6464427" cy="454509"/>
      </dsp:txXfrm>
    </dsp:sp>
    <dsp:sp modelId="{DD0E9671-7296-498C-B7F9-5936A770A6C7}">
      <dsp:nvSpPr>
        <dsp:cNvPr id="0" name=""/>
        <dsp:cNvSpPr/>
      </dsp:nvSpPr>
      <dsp:spPr>
        <a:xfrm>
          <a:off x="0" y="4895555"/>
          <a:ext cx="6513603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How amazing GitHub 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What full-stack development looks like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How valuable containerization can be</a:t>
          </a:r>
        </a:p>
      </dsp:txBody>
      <dsp:txXfrm>
        <a:off x="0" y="4895555"/>
        <a:ext cx="6513603" cy="8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8F684-613A-438B-B858-9FC3E87C4E6C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E5E4-859A-4B5E-883C-4AE10D545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CB90-9FE7-4CCF-9E83-69FE2C5D48FB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5D11-8279-4C61-8747-04ACFA8A79EC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4CD1-2542-4B77-8696-DA964026ECA7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E781-E643-473B-859F-653FBE61580E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CE3C-17C3-45D8-A538-34CF29F54679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7757-118D-4C0D-B23C-5806077784CD}" type="datetime1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CB0A-E6B5-4204-8AEC-0CD1E2435929}" type="datetime1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C82C-F25D-486F-A6B9-D421E183720F}" type="datetime1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290-90B0-4DD2-8FDA-EE9A70653E50}" type="datetime1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9936-193E-4917-8AF5-BCB24900AA6D}" type="datetime1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8B5C-17DB-4518-91E9-A8810FD249C2}" type="datetime1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EE168-C1CB-4BEC-826D-88C56DB0C5FA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c2-3-82-99-142.compute-1.amazonaws.com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1444B-F942-486A-8766-9D81DCA46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010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ea typeface="+mj-lt"/>
                <a:cs typeface="+mj-lt"/>
              </a:rPr>
              <a:t>Oconee County Fire Rescue (OCFR)</a:t>
            </a:r>
            <a:endParaRPr lang="en-US" sz="4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1400" b="1"/>
          </a:p>
          <a:p>
            <a:pPr algn="l"/>
            <a:r>
              <a:rPr lang="en-US" sz="1400" b="1">
                <a:cs typeface="Calibri" panose="020F0502020204030204"/>
              </a:rPr>
              <a:t>Team 20</a:t>
            </a:r>
          </a:p>
          <a:p>
            <a:pPr algn="l"/>
            <a:r>
              <a:rPr lang="en-US" sz="1400" b="1">
                <a:cs typeface="Calibri" panose="020F0502020204030204"/>
              </a:rPr>
              <a:t>Elizabeth Culkin, Lindsey Hume, Omkar Tamhankar, Chris Stanko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B9CD4-9F41-42F8-A03A-743BF675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>
                <a:solidFill>
                  <a:schemeClr val="bg1"/>
                </a:solidFill>
                <a:ea typeface="+mn-lt"/>
                <a:cs typeface="Calibri Light"/>
              </a:rPr>
              <a:t>Briefly explain and provide business justification for the technology stack.</a:t>
            </a:r>
            <a:endParaRPr lang="en-US" sz="360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AE840-3ADD-4149-9BC7-24954D9A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B4D72F0B-7666-4857-8D98-B39E9923C3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4439775"/>
              </p:ext>
            </p:extLst>
          </p:nvPr>
        </p:nvGraphicFramePr>
        <p:xfrm>
          <a:off x="4440382" y="821802"/>
          <a:ext cx="7576457" cy="5212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9348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56CDA4-CDF4-4B7C-8901-586F14DAB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Lessons Learned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B7269-7BE0-458E-A8B3-822B00A5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330EA680-D336-4FF7-8B7A-9848BB0A1C32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11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217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B9CD4-9F41-42F8-A03A-743BF675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How did you self-organize?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05015-9738-4720-9F93-CCF734B0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5FD6A0A-3D42-44B4-A6F7-1721892D6F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5884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84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B9CD4-9F41-42F8-A03A-743BF675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ea typeface="+mn-lt"/>
                <a:cs typeface="Calibri Light"/>
              </a:rPr>
              <a:t>What was your process for designing and building this system?</a:t>
            </a:r>
            <a:endParaRPr lang="en-US" sz="4000" b="1">
              <a:solidFill>
                <a:schemeClr val="bg1"/>
              </a:solidFill>
              <a:ea typeface="+mj-lt"/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05015-9738-4720-9F93-CCF734B0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0EE80314-39DA-40BD-8618-810E41F316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886070"/>
              </p:ext>
            </p:extLst>
          </p:nvPr>
        </p:nvGraphicFramePr>
        <p:xfrm>
          <a:off x="5175486" y="468247"/>
          <a:ext cx="6818767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7453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B9CD4-9F41-42F8-A03A-743BF675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ea typeface="+mn-lt"/>
                <a:cs typeface="Calibri Light"/>
              </a:rPr>
              <a:t>Design Documents</a:t>
            </a:r>
            <a:endParaRPr lang="en-US" sz="4000" b="1">
              <a:solidFill>
                <a:schemeClr val="bg1"/>
              </a:solidFill>
              <a:ea typeface="+mj-lt"/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05015-9738-4720-9F93-CCF734B0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45F005-231E-446C-8017-30BC0CEF3054}"/>
              </a:ext>
            </a:extLst>
          </p:cNvPr>
          <p:cNvGrpSpPr/>
          <p:nvPr/>
        </p:nvGrpSpPr>
        <p:grpSpPr>
          <a:xfrm>
            <a:off x="5220585" y="480550"/>
            <a:ext cx="3096475" cy="2955317"/>
            <a:chOff x="-103498" y="12473"/>
            <a:chExt cx="3059874" cy="4020731"/>
          </a:xfrm>
        </p:grpSpPr>
        <p:pic>
          <p:nvPicPr>
            <p:cNvPr id="7" name="Picture 4" descr="Chart&#10;&#10;Description automatically generated">
              <a:extLst>
                <a:ext uri="{FF2B5EF4-FFF2-40B4-BE49-F238E27FC236}">
                  <a16:creationId xmlns:a16="http://schemas.microsoft.com/office/drawing/2014/main" id="{1AE1FC90-B52A-4110-8D60-DDCA7CED1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3498" y="12473"/>
              <a:ext cx="3059874" cy="402073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FD906C-BE26-40F6-BAC8-34474C163056}"/>
                </a:ext>
              </a:extLst>
            </p:cNvPr>
            <p:cNvSpPr txBox="1"/>
            <p:nvPr/>
          </p:nvSpPr>
          <p:spPr>
            <a:xfrm>
              <a:off x="859550" y="3655694"/>
              <a:ext cx="1332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Home Page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2173ACA-3F1B-4BCE-89DF-0A29F19C088C}"/>
              </a:ext>
            </a:extLst>
          </p:cNvPr>
          <p:cNvGrpSpPr/>
          <p:nvPr/>
        </p:nvGrpSpPr>
        <p:grpSpPr>
          <a:xfrm>
            <a:off x="5220586" y="3446161"/>
            <a:ext cx="3109354" cy="2934029"/>
            <a:chOff x="5220586" y="3446161"/>
            <a:chExt cx="3109354" cy="2934029"/>
          </a:xfrm>
        </p:grpSpPr>
        <p:pic>
          <p:nvPicPr>
            <p:cNvPr id="10" name="Picture 5" descr="A picture containing map&#10;&#10;Description automatically generated">
              <a:extLst>
                <a:ext uri="{FF2B5EF4-FFF2-40B4-BE49-F238E27FC236}">
                  <a16:creationId xmlns:a16="http://schemas.microsoft.com/office/drawing/2014/main" id="{DD89CE38-3584-4F58-9F49-66A2A490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0586" y="3446161"/>
              <a:ext cx="3109354" cy="293402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BF584E-84E6-46D8-B311-9AE197DE76F2}"/>
                </a:ext>
              </a:extLst>
            </p:cNvPr>
            <p:cNvSpPr txBox="1"/>
            <p:nvPr/>
          </p:nvSpPr>
          <p:spPr>
            <a:xfrm>
              <a:off x="5659534" y="6094817"/>
              <a:ext cx="2231458" cy="269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View Members  Page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1E8D68-0FDA-4209-A4EC-BAE78D055178}"/>
              </a:ext>
            </a:extLst>
          </p:cNvPr>
          <p:cNvGrpSpPr/>
          <p:nvPr/>
        </p:nvGrpSpPr>
        <p:grpSpPr>
          <a:xfrm>
            <a:off x="8324047" y="480549"/>
            <a:ext cx="3103066" cy="2960369"/>
            <a:chOff x="6201889" y="-765"/>
            <a:chExt cx="3020291" cy="3910490"/>
          </a:xfrm>
        </p:grpSpPr>
        <p:pic>
          <p:nvPicPr>
            <p:cNvPr id="14" name="Picture 6" descr="Graphical user interface, application, Word&#10;&#10;Description automatically generated">
              <a:extLst>
                <a:ext uri="{FF2B5EF4-FFF2-40B4-BE49-F238E27FC236}">
                  <a16:creationId xmlns:a16="http://schemas.microsoft.com/office/drawing/2014/main" id="{5A711B6D-7338-4AAE-8058-6B2A10213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1889" y="-765"/>
              <a:ext cx="3020291" cy="391049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6AC434-C035-4A40-80B1-DE69AE07B366}"/>
                </a:ext>
              </a:extLst>
            </p:cNvPr>
            <p:cNvSpPr txBox="1"/>
            <p:nvPr/>
          </p:nvSpPr>
          <p:spPr>
            <a:xfrm>
              <a:off x="6541923" y="3540393"/>
              <a:ext cx="2340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Add Certification Page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E98E49-8258-44EB-AE24-D88919931601}"/>
              </a:ext>
            </a:extLst>
          </p:cNvPr>
          <p:cNvGrpSpPr/>
          <p:nvPr/>
        </p:nvGrpSpPr>
        <p:grpSpPr>
          <a:xfrm>
            <a:off x="8329940" y="3444878"/>
            <a:ext cx="3111172" cy="2920683"/>
            <a:chOff x="9230097" y="2985765"/>
            <a:chExt cx="2947057" cy="3875093"/>
          </a:xfrm>
        </p:grpSpPr>
        <p:pic>
          <p:nvPicPr>
            <p:cNvPr id="17" name="Picture 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67A15ED9-D404-4DF0-9ACE-B05E11973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30097" y="2985765"/>
              <a:ext cx="2947057" cy="387509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F01E20-C227-4672-93BF-625DD4602776}"/>
                </a:ext>
              </a:extLst>
            </p:cNvPr>
            <p:cNvSpPr txBox="1"/>
            <p:nvPr/>
          </p:nvSpPr>
          <p:spPr>
            <a:xfrm>
              <a:off x="9483239" y="6488668"/>
              <a:ext cx="2440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View Certification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1783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B9CD4-9F41-42F8-A03A-743BF675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ea typeface="+mn-lt"/>
                <a:cs typeface="Calibri Light"/>
              </a:rPr>
              <a:t>Design Documents Continued</a:t>
            </a:r>
            <a:endParaRPr lang="en-US" sz="4000" b="1">
              <a:solidFill>
                <a:schemeClr val="bg1"/>
              </a:solidFill>
              <a:ea typeface="+mj-lt"/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05015-9738-4720-9F93-CCF734B0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2FC79F-0CE3-4EE2-AF28-17CCA98E3605}"/>
              </a:ext>
            </a:extLst>
          </p:cNvPr>
          <p:cNvGrpSpPr/>
          <p:nvPr/>
        </p:nvGrpSpPr>
        <p:grpSpPr>
          <a:xfrm>
            <a:off x="5220586" y="470925"/>
            <a:ext cx="3115481" cy="2982059"/>
            <a:chOff x="9276" y="3456"/>
            <a:chExt cx="3049979" cy="3846674"/>
          </a:xfrm>
        </p:grpSpPr>
        <p:pic>
          <p:nvPicPr>
            <p:cNvPr id="20" name="Picture 4" descr="Table&#10;&#10;Description automatically generated">
              <a:extLst>
                <a:ext uri="{FF2B5EF4-FFF2-40B4-BE49-F238E27FC236}">
                  <a16:creationId xmlns:a16="http://schemas.microsoft.com/office/drawing/2014/main" id="{5BDE614A-873C-4546-B7DF-CA2B9E270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6" y="3456"/>
              <a:ext cx="3049979" cy="384667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62C334-A106-4855-AB8F-D8FDE882156D}"/>
                </a:ext>
              </a:extLst>
            </p:cNvPr>
            <p:cNvSpPr txBox="1"/>
            <p:nvPr/>
          </p:nvSpPr>
          <p:spPr>
            <a:xfrm>
              <a:off x="364154" y="3101651"/>
              <a:ext cx="2340222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Members By Station Report Page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B169A2-323F-4105-B046-6B992EF53ED3}"/>
              </a:ext>
            </a:extLst>
          </p:cNvPr>
          <p:cNvGrpSpPr/>
          <p:nvPr/>
        </p:nvGrpSpPr>
        <p:grpSpPr>
          <a:xfrm>
            <a:off x="8347483" y="470925"/>
            <a:ext cx="3085524" cy="2954951"/>
            <a:chOff x="3078395" y="3001218"/>
            <a:chExt cx="3040083" cy="3856782"/>
          </a:xfrm>
        </p:grpSpPr>
        <p:pic>
          <p:nvPicPr>
            <p:cNvPr id="23" name="Picture 5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A37065D9-B467-4B2B-AFC6-4A7650B25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8395" y="3001218"/>
              <a:ext cx="3040083" cy="385678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FFB5F1-412C-493B-814E-2F6283D7185C}"/>
                </a:ext>
              </a:extLst>
            </p:cNvPr>
            <p:cNvSpPr txBox="1"/>
            <p:nvPr/>
          </p:nvSpPr>
          <p:spPr>
            <a:xfrm>
              <a:off x="3428325" y="6116287"/>
              <a:ext cx="2340222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Members By Radio Report Page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4A6BCB-0AE6-48C1-942F-B13578540ECD}"/>
              </a:ext>
            </a:extLst>
          </p:cNvPr>
          <p:cNvGrpSpPr/>
          <p:nvPr/>
        </p:nvGrpSpPr>
        <p:grpSpPr>
          <a:xfrm>
            <a:off x="5226849" y="3452984"/>
            <a:ext cx="3109218" cy="2926629"/>
            <a:chOff x="6137934" y="3307"/>
            <a:chExt cx="2980706" cy="3842971"/>
          </a:xfrm>
        </p:grpSpPr>
        <p:pic>
          <p:nvPicPr>
            <p:cNvPr id="26" name="Picture 6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24C7ABEC-C93F-4651-B970-4C64D57CA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7934" y="3307"/>
              <a:ext cx="2980706" cy="384297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08E670-9625-453C-9233-18F9CB3AFAE4}"/>
                </a:ext>
              </a:extLst>
            </p:cNvPr>
            <p:cNvSpPr txBox="1"/>
            <p:nvPr/>
          </p:nvSpPr>
          <p:spPr>
            <a:xfrm>
              <a:off x="6454532" y="3084939"/>
              <a:ext cx="2340222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Expired Certifications Report Page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3EA272-225A-4FDB-86FE-5CC36E211CCA}"/>
              </a:ext>
            </a:extLst>
          </p:cNvPr>
          <p:cNvGrpSpPr/>
          <p:nvPr/>
        </p:nvGrpSpPr>
        <p:grpSpPr>
          <a:xfrm>
            <a:off x="8347482" y="3452984"/>
            <a:ext cx="3085523" cy="2910045"/>
            <a:chOff x="9130809" y="2976607"/>
            <a:chExt cx="3040084" cy="3853825"/>
          </a:xfrm>
        </p:grpSpPr>
        <p:pic>
          <p:nvPicPr>
            <p:cNvPr id="29" name="Picture 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18E23579-6B6E-4CAD-9427-40F5655B9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30809" y="2976607"/>
              <a:ext cx="3040084" cy="385382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00B1CF-4502-459A-816F-A5C94B94B763}"/>
                </a:ext>
              </a:extLst>
            </p:cNvPr>
            <p:cNvSpPr txBox="1"/>
            <p:nvPr/>
          </p:nvSpPr>
          <p:spPr>
            <a:xfrm>
              <a:off x="9480740" y="6435749"/>
              <a:ext cx="2340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Add Members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7452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B9CD4-9F41-42F8-A03A-743BF675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What did you learn as individuals (technical or other)?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97A02-084E-41BC-B40A-22E63A92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3196DC3-3B4E-4FFB-959D-B0C66AC5A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1946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593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56CDA4-CDF4-4B7C-8901-586F14DAB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Appendix</a:t>
            </a:r>
            <a:endParaRPr lang="en-US" sz="5400" b="1">
              <a:solidFill>
                <a:schemeClr val="bg1">
                  <a:lumMod val="95000"/>
                  <a:lumOff val="5000"/>
                </a:schemeClr>
              </a:solidFill>
              <a:cs typeface="Calibri Ligh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B7269-7BE0-458E-A8B3-822B00A5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330EA680-D336-4FF7-8B7A-9848BB0A1C32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17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421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B9CD4-9F41-42F8-A03A-743BF675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User Stories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97A02-084E-41BC-B40A-22E63A92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6" name="Content Placeholder 12">
            <a:extLst>
              <a:ext uri="{FF2B5EF4-FFF2-40B4-BE49-F238E27FC236}">
                <a16:creationId xmlns:a16="http://schemas.microsoft.com/office/drawing/2014/main" id="{D5107D6B-9087-4265-938A-E20018C8F7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529951"/>
              </p:ext>
            </p:extLst>
          </p:nvPr>
        </p:nvGraphicFramePr>
        <p:xfrm>
          <a:off x="5236028" y="473817"/>
          <a:ext cx="6054669" cy="5885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9250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B9CD4-9F41-42F8-A03A-743BF675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cs typeface="Calibri Light"/>
              </a:rPr>
              <a:t>Risks and Mitigations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05015-9738-4720-9F93-CCF734B0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0021E45-753C-4148-B4F8-4BFB0F0E1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539113"/>
              </p:ext>
            </p:extLst>
          </p:nvPr>
        </p:nvGraphicFramePr>
        <p:xfrm>
          <a:off x="5101863" y="455220"/>
          <a:ext cx="6835556" cy="59426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6880">
                  <a:extLst>
                    <a:ext uri="{9D8B030D-6E8A-4147-A177-3AD203B41FA5}">
                      <a16:colId xmlns:a16="http://schemas.microsoft.com/office/drawing/2014/main" val="1193783094"/>
                    </a:ext>
                  </a:extLst>
                </a:gridCol>
                <a:gridCol w="1391639">
                  <a:extLst>
                    <a:ext uri="{9D8B030D-6E8A-4147-A177-3AD203B41FA5}">
                      <a16:colId xmlns:a16="http://schemas.microsoft.com/office/drawing/2014/main" val="1085717838"/>
                    </a:ext>
                  </a:extLst>
                </a:gridCol>
                <a:gridCol w="1474106">
                  <a:extLst>
                    <a:ext uri="{9D8B030D-6E8A-4147-A177-3AD203B41FA5}">
                      <a16:colId xmlns:a16="http://schemas.microsoft.com/office/drawing/2014/main" val="1544194468"/>
                    </a:ext>
                  </a:extLst>
                </a:gridCol>
                <a:gridCol w="948376">
                  <a:extLst>
                    <a:ext uri="{9D8B030D-6E8A-4147-A177-3AD203B41FA5}">
                      <a16:colId xmlns:a16="http://schemas.microsoft.com/office/drawing/2014/main" val="3609959029"/>
                    </a:ext>
                  </a:extLst>
                </a:gridCol>
                <a:gridCol w="1454555">
                  <a:extLst>
                    <a:ext uri="{9D8B030D-6E8A-4147-A177-3AD203B41FA5}">
                      <a16:colId xmlns:a16="http://schemas.microsoft.com/office/drawing/2014/main" val="3636771235"/>
                    </a:ext>
                  </a:extLst>
                </a:gridCol>
              </a:tblGrid>
              <a:tr h="480464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Risk</a:t>
                      </a:r>
                    </a:p>
                  </a:txBody>
                  <a:tcPr marL="68058" marR="68058" marT="34014" marB="340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Consequence</a:t>
                      </a:r>
                    </a:p>
                  </a:txBody>
                  <a:tcPr marL="68058" marR="68058" marT="34014" marB="340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Likelihood</a:t>
                      </a:r>
                    </a:p>
                  </a:txBody>
                  <a:tcPr marL="68058" marR="68058" marT="34014" marB="340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Severity</a:t>
                      </a:r>
                    </a:p>
                  </a:txBody>
                  <a:tcPr marL="68058" marR="68058" marT="34014" marB="340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Mitigation</a:t>
                      </a:r>
                    </a:p>
                  </a:txBody>
                  <a:tcPr marL="68058" marR="68058" marT="34014" marB="34014" anchor="ctr"/>
                </a:tc>
                <a:extLst>
                  <a:ext uri="{0D108BD9-81ED-4DB2-BD59-A6C34878D82A}">
                    <a16:rowId xmlns:a16="http://schemas.microsoft.com/office/drawing/2014/main" val="158716575"/>
                  </a:ext>
                </a:extLst>
              </a:tr>
              <a:tr h="870841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a typeface="+mn-lt"/>
                          <a:cs typeface="+mn-lt"/>
                        </a:rPr>
                        <a:t>Many new employees are hired</a:t>
                      </a:r>
                      <a:endParaRPr lang="en-US" sz="1400"/>
                    </a:p>
                  </a:txBody>
                  <a:tcPr marL="68058" marR="68058" marT="34014" marB="3401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a typeface="+mn-lt"/>
                          <a:cs typeface="+mn-lt"/>
                          <a:sym typeface="Wingdings" panose="05000000000000000000" pitchFamily="2" charset="2"/>
                        </a:rPr>
                        <a:t>Initial data entry may take time</a:t>
                      </a:r>
                      <a:endParaRPr lang="en-US" sz="1400"/>
                    </a:p>
                  </a:txBody>
                  <a:tcPr marL="68058" marR="68058" marT="34014" marB="3401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a typeface="+mn-lt"/>
                          <a:cs typeface="+mn-lt"/>
                          <a:sym typeface="Wingdings" panose="05000000000000000000" pitchFamily="2" charset="2"/>
                        </a:rPr>
                        <a:t>Moderate</a:t>
                      </a:r>
                      <a:endParaRPr lang="en-US" sz="1400"/>
                    </a:p>
                  </a:txBody>
                  <a:tcPr marL="68058" marR="68058" marT="34014" marB="3401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a typeface="+mn-lt"/>
                          <a:cs typeface="+mn-lt"/>
                          <a:sym typeface="Wingdings" panose="05000000000000000000" pitchFamily="2" charset="2"/>
                        </a:rPr>
                        <a:t>Low</a:t>
                      </a:r>
                      <a:endParaRPr lang="en-US" sz="1400"/>
                    </a:p>
                  </a:txBody>
                  <a:tcPr marL="68058" marR="68058" marT="34014" marB="3401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a typeface="+mn-lt"/>
                          <a:cs typeface="+mn-lt"/>
                          <a:sym typeface="Wingdings" panose="05000000000000000000" pitchFamily="2" charset="2"/>
                        </a:rPr>
                        <a:t>Next iteration implement a CSV data file input</a:t>
                      </a:r>
                      <a:endParaRPr lang="en-US" sz="1400"/>
                    </a:p>
                  </a:txBody>
                  <a:tcPr marL="68058" marR="68058" marT="34014" marB="34014" anchor="ctr"/>
                </a:tc>
                <a:extLst>
                  <a:ext uri="{0D108BD9-81ED-4DB2-BD59-A6C34878D82A}">
                    <a16:rowId xmlns:a16="http://schemas.microsoft.com/office/drawing/2014/main" val="3111133431"/>
                  </a:ext>
                </a:extLst>
              </a:tr>
              <a:tr h="148143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a typeface="+mn-lt"/>
                          <a:cs typeface="+mn-lt"/>
                          <a:sym typeface="Wingdings" panose="05000000000000000000" pitchFamily="2" charset="2"/>
                        </a:rPr>
                        <a:t>A new fire dept. wants to adopt web application</a:t>
                      </a:r>
                      <a:endParaRPr lang="en-US" sz="1400"/>
                    </a:p>
                  </a:txBody>
                  <a:tcPr marL="68058" marR="68058" marT="34014" marB="3401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a typeface="+mn-lt"/>
                          <a:cs typeface="+mn-lt"/>
                          <a:sym typeface="Wingdings" panose="05000000000000000000" pitchFamily="2" charset="2"/>
                        </a:rPr>
                        <a:t>Tailoring solution for specific data/Initial data entry may take time</a:t>
                      </a:r>
                      <a:endParaRPr lang="en-US" sz="1400"/>
                    </a:p>
                  </a:txBody>
                  <a:tcPr marL="68058" marR="68058" marT="34014" marB="3401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Low/Moderate</a:t>
                      </a:r>
                    </a:p>
                  </a:txBody>
                  <a:tcPr marL="68058" marR="68058" marT="34014" marB="3401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Low</a:t>
                      </a:r>
                    </a:p>
                  </a:txBody>
                  <a:tcPr marL="68058" marR="68058" marT="34014" marB="3401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Simple to change inputs in DB &amp; </a:t>
                      </a:r>
                      <a:r>
                        <a:rPr lang="en-US" sz="1400">
                          <a:ea typeface="+mn-lt"/>
                          <a:cs typeface="+mn-lt"/>
                          <a:sym typeface="Wingdings" panose="05000000000000000000" pitchFamily="2" charset="2"/>
                        </a:rPr>
                        <a:t>Next iteration implement a CSV data file input</a:t>
                      </a:r>
                      <a:endParaRPr lang="en-US" sz="1400"/>
                    </a:p>
                  </a:txBody>
                  <a:tcPr marL="68058" marR="68058" marT="34014" marB="34014" anchor="ctr"/>
                </a:tc>
                <a:extLst>
                  <a:ext uri="{0D108BD9-81ED-4DB2-BD59-A6C34878D82A}">
                    <a16:rowId xmlns:a16="http://schemas.microsoft.com/office/drawing/2014/main" val="1149329003"/>
                  </a:ext>
                </a:extLst>
              </a:tr>
              <a:tr h="1281236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Date earn certification does not have to be “before” date expired certification</a:t>
                      </a:r>
                    </a:p>
                  </a:txBody>
                  <a:tcPr marL="68058" marR="68058" marT="34014" marB="3401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Inaccuracy in analysis of earned certifications against time period</a:t>
                      </a:r>
                    </a:p>
                  </a:txBody>
                  <a:tcPr marL="68058" marR="68058" marT="34014" marB="3401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Moderate</a:t>
                      </a:r>
                    </a:p>
                  </a:txBody>
                  <a:tcPr marL="68058" marR="68058" marT="34014" marB="3401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Low</a:t>
                      </a:r>
                    </a:p>
                  </a:txBody>
                  <a:tcPr marL="68058" marR="68058" marT="34014" marB="3401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Next iteration will require rules for date inputs</a:t>
                      </a:r>
                    </a:p>
                  </a:txBody>
                  <a:tcPr marL="68058" marR="68058" marT="34014" marB="34014" anchor="ctr"/>
                </a:tc>
                <a:extLst>
                  <a:ext uri="{0D108BD9-81ED-4DB2-BD59-A6C34878D82A}">
                    <a16:rowId xmlns:a16="http://schemas.microsoft.com/office/drawing/2014/main" val="497059709"/>
                  </a:ext>
                </a:extLst>
              </a:tr>
              <a:tr h="1761702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Any person has the capability of adding a member, updating a member, or deleting a member</a:t>
                      </a:r>
                    </a:p>
                  </a:txBody>
                  <a:tcPr marL="68058" marR="68058" marT="34014" marB="3401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Inaccurate data</a:t>
                      </a:r>
                    </a:p>
                  </a:txBody>
                  <a:tcPr marL="68058" marR="68058" marT="34014" marB="3401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Moderate/High</a:t>
                      </a:r>
                    </a:p>
                  </a:txBody>
                  <a:tcPr marL="68058" marR="68058" marT="34014" marB="3401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High</a:t>
                      </a:r>
                    </a:p>
                  </a:txBody>
                  <a:tcPr marL="68058" marR="68058" marT="34014" marB="3401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Next iteration will implement a log-in page to control who has access to add, update, &amp; delete members</a:t>
                      </a:r>
                    </a:p>
                  </a:txBody>
                  <a:tcPr marL="68058" marR="68058" marT="34014" marB="34014" anchor="ctr"/>
                </a:tc>
                <a:extLst>
                  <a:ext uri="{0D108BD9-81ED-4DB2-BD59-A6C34878D82A}">
                    <a16:rowId xmlns:a16="http://schemas.microsoft.com/office/drawing/2014/main" val="917049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18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CEC0EF-11E5-4772-8C07-ABCEDB9FA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Value Proposition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5258BD-4A70-4A3C-B157-255DB112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330EA680-D336-4FF7-8B7A-9848BB0A1C32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2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264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B9CD4-9F41-42F8-A03A-743BF675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  <a:ea typeface="+mj-lt"/>
                <a:cs typeface="+mj-lt"/>
              </a:rPr>
              <a:t>Data Model of Entities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97A02-084E-41BC-B40A-22E63A92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7" name="Picture 4" descr="Diagram&#10;&#10;Description automatically generated">
            <a:extLst>
              <a:ext uri="{FF2B5EF4-FFF2-40B4-BE49-F238E27FC236}">
                <a16:creationId xmlns:a16="http://schemas.microsoft.com/office/drawing/2014/main" id="{20722A32-6D4D-4914-B16D-10037EC62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r="199" b="-2"/>
          <a:stretch/>
        </p:blipFill>
        <p:spPr>
          <a:xfrm>
            <a:off x="5632501" y="1057275"/>
            <a:ext cx="5917401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89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B9CD4-9F41-42F8-A03A-743BF675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API Endpoints</a:t>
            </a:r>
            <a:br>
              <a:rPr lang="en-US" b="1">
                <a:ea typeface="+mj-lt"/>
                <a:cs typeface="+mj-lt"/>
              </a:rPr>
            </a:br>
            <a:br>
              <a:rPr lang="en-US" b="1">
                <a:ea typeface="+mj-lt"/>
                <a:cs typeface="+mj-lt"/>
              </a:rPr>
            </a:br>
            <a:r>
              <a:rPr lang="en-US" sz="1600" b="1">
                <a:solidFill>
                  <a:srgbClr val="FFFFFF"/>
                </a:solidFill>
                <a:ea typeface="+mj-lt"/>
                <a:cs typeface="+mj-lt"/>
              </a:rPr>
              <a:t>- Members</a:t>
            </a:r>
            <a:br>
              <a:rPr lang="en-US" sz="1600" b="1">
                <a:ea typeface="+mj-lt"/>
                <a:cs typeface="+mj-lt"/>
              </a:rPr>
            </a:br>
            <a:br>
              <a:rPr lang="en-US" sz="1600" b="1">
                <a:ea typeface="+mj-lt"/>
                <a:cs typeface="+mj-lt"/>
              </a:rPr>
            </a:br>
            <a:r>
              <a:rPr lang="en-US" sz="1600" b="1">
                <a:solidFill>
                  <a:srgbClr val="FFFFFF"/>
                </a:solidFill>
                <a:ea typeface="+mj-lt"/>
                <a:cs typeface="+mj-lt"/>
              </a:rPr>
              <a:t>- Certifications</a:t>
            </a:r>
            <a:br>
              <a:rPr lang="en-US" sz="1600" b="1">
                <a:solidFill>
                  <a:srgbClr val="FFFFFF"/>
                </a:solidFill>
                <a:ea typeface="+mj-lt"/>
                <a:cs typeface="+mj-lt"/>
              </a:rPr>
            </a:br>
            <a:br>
              <a:rPr lang="en-US" sz="1600" b="1">
                <a:ea typeface="+mj-lt"/>
                <a:cs typeface="+mj-lt"/>
              </a:rPr>
            </a:br>
            <a:r>
              <a:rPr lang="en-US" sz="1600" b="1">
                <a:solidFill>
                  <a:srgbClr val="FFFFFF"/>
                </a:solidFill>
                <a:ea typeface="+mj-lt"/>
                <a:cs typeface="+mj-lt"/>
              </a:rPr>
              <a:t>- Member Certifications </a:t>
            </a:r>
            <a:br>
              <a:rPr lang="en-US" sz="1600" b="1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1600" b="1">
                <a:solidFill>
                  <a:srgbClr val="FFFFFF"/>
                </a:solidFill>
                <a:ea typeface="+mj-lt"/>
                <a:cs typeface="+mj-lt"/>
              </a:rPr>
              <a:t>Association</a:t>
            </a:r>
            <a:br>
              <a:rPr lang="en-US" sz="1600" b="1">
                <a:ea typeface="+mj-lt"/>
                <a:cs typeface="+mj-lt"/>
              </a:rPr>
            </a:br>
            <a:br>
              <a:rPr lang="en-US" sz="1600" b="1">
                <a:ea typeface="+mj-lt"/>
                <a:cs typeface="+mj-lt"/>
              </a:rPr>
            </a:br>
            <a:r>
              <a:rPr lang="en-US" sz="1600" b="1">
                <a:solidFill>
                  <a:srgbClr val="FFFFFF"/>
                </a:solidFill>
                <a:ea typeface="+mj-lt"/>
                <a:cs typeface="+mj-lt"/>
              </a:rPr>
              <a:t>- Records</a:t>
            </a:r>
            <a:endParaRPr lang="en-US" sz="1600" b="1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97A02-084E-41BC-B40A-22E63A92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2093561-6D44-48BB-B3C3-A77C4AEC7219}"/>
              </a:ext>
            </a:extLst>
          </p:cNvPr>
          <p:cNvGrpSpPr/>
          <p:nvPr/>
        </p:nvGrpSpPr>
        <p:grpSpPr>
          <a:xfrm>
            <a:off x="5605572" y="469743"/>
            <a:ext cx="5782910" cy="5887206"/>
            <a:chOff x="5605572" y="469743"/>
            <a:chExt cx="4822989" cy="5243960"/>
          </a:xfrm>
        </p:grpSpPr>
        <p:pic>
          <p:nvPicPr>
            <p:cNvPr id="19" name="Picture 18" descr="Table&#10;&#10;Description automatically generated">
              <a:extLst>
                <a:ext uri="{FF2B5EF4-FFF2-40B4-BE49-F238E27FC236}">
                  <a16:creationId xmlns:a16="http://schemas.microsoft.com/office/drawing/2014/main" id="{51843619-F867-42AF-B468-5F0671897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3078" y="2637422"/>
              <a:ext cx="2365483" cy="30762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" name="Picture 21" descr="Table&#10;&#10;Description automatically generated">
              <a:extLst>
                <a:ext uri="{FF2B5EF4-FFF2-40B4-BE49-F238E27FC236}">
                  <a16:creationId xmlns:a16="http://schemas.microsoft.com/office/drawing/2014/main" id="{EBD43E72-9B44-46DA-9C0C-AB18FE3F9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6172" y="470175"/>
              <a:ext cx="2458351" cy="35413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" name="Picture 23" descr="Text&#10;&#10;Description automatically generated">
              <a:extLst>
                <a:ext uri="{FF2B5EF4-FFF2-40B4-BE49-F238E27FC236}">
                  <a16:creationId xmlns:a16="http://schemas.microsoft.com/office/drawing/2014/main" id="{B68EE1D4-81D8-4E09-8D30-F7255DE37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3662" y="469743"/>
              <a:ext cx="2364317" cy="21672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6" name="Picture 25" descr="Text&#10;&#10;Description automatically generated">
              <a:extLst>
                <a:ext uri="{FF2B5EF4-FFF2-40B4-BE49-F238E27FC236}">
                  <a16:creationId xmlns:a16="http://schemas.microsoft.com/office/drawing/2014/main" id="{40448EB4-69C2-4266-A079-6A34BD55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5572" y="3999195"/>
              <a:ext cx="2445128" cy="17080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1112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B9CD4-9F41-42F8-A03A-743BF675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What problem(s) are you trying to solve?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B2D5A-16E2-43C9-82D7-E3F807E3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2B88939-9F09-4CCA-9708-7B656ABDE3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63157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607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B9CD4-9F41-42F8-A03A-743BF675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100" b="1">
                <a:solidFill>
                  <a:schemeClr val="bg1"/>
                </a:solidFill>
                <a:cs typeface="Calibri Light"/>
              </a:rPr>
              <a:t>What are the business outcomes you want to achieve?</a:t>
            </a:r>
            <a:endParaRPr lang="en-US" sz="410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BDCFB-25EA-4473-A7E7-49661EA8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E793587-F9E9-438B-8EB4-210554F053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97838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681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B9CD4-9F41-42F8-A03A-743BF675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100" b="1">
                <a:solidFill>
                  <a:srgbClr val="FFFFFF"/>
                </a:solidFill>
                <a:ea typeface="+mn-lt"/>
                <a:cs typeface="+mn-lt"/>
              </a:rPr>
              <a:t>Describe scope, time, and resources to provide this deliverable.</a:t>
            </a:r>
            <a:endParaRPr lang="en-US" sz="4100" b="1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BDCFB-25EA-4473-A7E7-49661EA8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E793587-F9E9-438B-8EB4-210554F053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44646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7679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B9CD4-9F41-42F8-A03A-743BF675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Share your vision for the next version; describe scope, time &amp; resources to accomplish it.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E52AE-0367-41E9-B72B-69A81CA8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D0C75AA-B638-4553-8BC6-2B2353DA7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72409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113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23857E-9912-49C6-9EAC-856DE30B8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Demo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B5EBD-CC19-4D82-9F9F-F94EFE79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330EA680-D336-4FF7-8B7A-9848BB0A1C32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7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57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B9CD4-9F41-42F8-A03A-743BF675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Describe your approach to solving the problem.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AE840-3ADD-4149-9BC7-24954D9A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4" name="Content Placeholder 6">
            <a:extLst>
              <a:ext uri="{FF2B5EF4-FFF2-40B4-BE49-F238E27FC236}">
                <a16:creationId xmlns:a16="http://schemas.microsoft.com/office/drawing/2014/main" id="{B654F006-F913-408D-A78D-3601863168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33817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644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B9CD4-9F41-42F8-A03A-743BF675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>
                <a:solidFill>
                  <a:schemeClr val="bg1"/>
                </a:solidFill>
                <a:ea typeface="+mn-lt"/>
                <a:cs typeface="Calibri Light"/>
              </a:rPr>
              <a:t>Show a working application, highlighting how your solution &amp; the key features address the business problem.</a:t>
            </a:r>
            <a:endParaRPr lang="en-US" sz="3600">
              <a:solidFill>
                <a:schemeClr val="bg1"/>
              </a:solidFill>
              <a:ea typeface="+mj-lt"/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AE840-3ADD-4149-9BC7-24954D9A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EF3D0E-8942-41B5-944E-7194F6B80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3921" y="2914587"/>
            <a:ext cx="5218968" cy="9871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4000">
                <a:ea typeface="+mn-lt"/>
                <a:cs typeface="+mn-lt"/>
                <a:hlinkClick r:id="rId2"/>
              </a:rPr>
              <a:t>Team 20 Project Link</a:t>
            </a:r>
            <a:endParaRPr lang="en-US" sz="4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639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28E09692EA744CBD3678DFA496444F" ma:contentTypeVersion="9" ma:contentTypeDescription="Create a new document." ma:contentTypeScope="" ma:versionID="1eabfe6a6e7820750cdbe4ed34d03bd7">
  <xsd:schema xmlns:xsd="http://www.w3.org/2001/XMLSchema" xmlns:xs="http://www.w3.org/2001/XMLSchema" xmlns:p="http://schemas.microsoft.com/office/2006/metadata/properties" xmlns:ns2="1de92b1a-8f34-4fed-bbf0-43cc73563aa8" targetNamespace="http://schemas.microsoft.com/office/2006/metadata/properties" ma:root="true" ma:fieldsID="28c5ff9df6b1588e8bd9f13fff0d08d3" ns2:_="">
    <xsd:import namespace="1de92b1a-8f34-4fed-bbf0-43cc73563a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e92b1a-8f34-4fed-bbf0-43cc73563a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AE4A77-F340-437A-9FFC-BB2E5E821871}">
  <ds:schemaRefs>
    <ds:schemaRef ds:uri="1de92b1a-8f34-4fed-bbf0-43cc73563aa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C784B1D-813D-40B8-B90E-31ED9FC8760A}">
  <ds:schemaRefs>
    <ds:schemaRef ds:uri="1de92b1a-8f34-4fed-bbf0-43cc73563aa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AAFB4E3-7ADC-427A-9FA1-017891A0F7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Oconee County Fire Rescue (OCFR)</vt:lpstr>
      <vt:lpstr>Value Proposition</vt:lpstr>
      <vt:lpstr>What problem(s) are you trying to solve?</vt:lpstr>
      <vt:lpstr>What are the business outcomes you want to achieve?</vt:lpstr>
      <vt:lpstr>Describe scope, time, and resources to provide this deliverable.</vt:lpstr>
      <vt:lpstr>Share your vision for the next version; describe scope, time &amp; resources to accomplish it.</vt:lpstr>
      <vt:lpstr>Demo</vt:lpstr>
      <vt:lpstr>Describe your approach to solving the problem.</vt:lpstr>
      <vt:lpstr>Show a working application, highlighting how your solution &amp; the key features address the business problem.</vt:lpstr>
      <vt:lpstr>Briefly explain and provide business justification for the technology stack.</vt:lpstr>
      <vt:lpstr>Lessons Learned</vt:lpstr>
      <vt:lpstr>How did you self-organize?</vt:lpstr>
      <vt:lpstr>What was your process for designing and building this system?</vt:lpstr>
      <vt:lpstr>Design Documents</vt:lpstr>
      <vt:lpstr>Design Documents Continued</vt:lpstr>
      <vt:lpstr>What did you learn as individuals (technical or other)?</vt:lpstr>
      <vt:lpstr>Appendix</vt:lpstr>
      <vt:lpstr>User Stories</vt:lpstr>
      <vt:lpstr>Risks and Mitigations</vt:lpstr>
      <vt:lpstr>Data Model of Entities</vt:lpstr>
      <vt:lpstr>API Endpoints  - Members  - Certifications  - Member Certifications  Association  - Records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Oconee County Fire Rescue (OCFR)</dc:title>
  <dc:creator>Tamhankar, Omkar</dc:creator>
  <cp:revision>1</cp:revision>
  <dcterms:created xsi:type="dcterms:W3CDTF">2020-10-30T19:11:02Z</dcterms:created>
  <dcterms:modified xsi:type="dcterms:W3CDTF">2020-11-01T21:22:48Z</dcterms:modified>
</cp:coreProperties>
</file>