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sldIdLst>
    <p:sldId id="256" r:id="rId5"/>
    <p:sldId id="263" r:id="rId6"/>
    <p:sldId id="259" r:id="rId7"/>
    <p:sldId id="267" r:id="rId8"/>
    <p:sldId id="265" r:id="rId9"/>
    <p:sldId id="261" r:id="rId10"/>
    <p:sldId id="268" r:id="rId11"/>
    <p:sldId id="26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687E9-C06E-4B3B-BE12-C28B010571D5}" v="3259" dt="2020-10-20T22:14:39.726"/>
    <p1510:client id="{2E383866-0DFB-4184-BD5F-CD6AB2739F3C}" v="240" dt="2020-10-21T01:56:18.757"/>
    <p1510:client id="{503B9715-8CC5-4D3B-93F4-F758A85740F7}" v="209" dt="2020-10-20T23:27:56.225"/>
    <p1510:client id="{5241EAB3-FE01-4985-9E4D-51D415E3AD8A}" v="64" dt="2020-10-21T00:56:16.734"/>
    <p1510:client id="{8449E087-7DAF-4341-AD7D-399597A4433E}" v="1007" dt="2020-10-20T22:14:15.821"/>
    <p1510:client id="{91B8AC35-0955-4E70-A473-19DA0A32D8D2}" v="447" dt="2020-10-21T01:37:40.106"/>
    <p1510:client id="{983A57A0-E4B6-4F0B-9794-5CAEAC311BCE}" v="367" dt="2020-10-21T00:19:55.330"/>
    <p1510:client id="{ADE0443E-3E60-4E0C-987C-ED1213F0CE9E}" v="3739" dt="2020-10-21T01:42:44.481"/>
    <p1510:client id="{C35A7A08-537F-4D5D-93E1-E6EA3EE22E30}" v="4" dt="2020-10-21T01:30:11.012"/>
    <p1510:client id="{FBB1082C-E8AC-456B-AE8E-87B793B929F2}" v="41" dt="2020-10-20T20:58:02.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e, Lindsey M" userId="S::lmhume@iu.edu::3e7bd8b8-bdfd-455e-a444-92d4f2f0144b" providerId="AD" clId="Web-{FBB1082C-E8AC-456B-AE8E-87B793B929F2}"/>
    <pc:docChg chg="addSld modSld sldOrd">
      <pc:chgData name="Hume, Lindsey M" userId="S::lmhume@iu.edu::3e7bd8b8-bdfd-455e-a444-92d4f2f0144b" providerId="AD" clId="Web-{FBB1082C-E8AC-456B-AE8E-87B793B929F2}" dt="2020-10-20T20:58:02.108" v="35" actId="20577"/>
      <pc:docMkLst>
        <pc:docMk/>
      </pc:docMkLst>
      <pc:sldChg chg="modSp">
        <pc:chgData name="Hume, Lindsey M" userId="S::lmhume@iu.edu::3e7bd8b8-bdfd-455e-a444-92d4f2f0144b" providerId="AD" clId="Web-{FBB1082C-E8AC-456B-AE8E-87B793B929F2}" dt="2020-10-20T20:57:31.202" v="24" actId="20577"/>
        <pc:sldMkLst>
          <pc:docMk/>
          <pc:sldMk cId="1937531345" sldId="259"/>
        </pc:sldMkLst>
        <pc:spChg chg="mod">
          <ac:chgData name="Hume, Lindsey M" userId="S::lmhume@iu.edu::3e7bd8b8-bdfd-455e-a444-92d4f2f0144b" providerId="AD" clId="Web-{FBB1082C-E8AC-456B-AE8E-87B793B929F2}" dt="2020-10-20T20:57:31.202" v="24" actId="20577"/>
          <ac:spMkLst>
            <pc:docMk/>
            <pc:sldMk cId="1937531345" sldId="259"/>
            <ac:spMk id="2" creationId="{D3ABA78E-1098-4BF9-AA5C-AFEAED41163B}"/>
          </ac:spMkLst>
        </pc:spChg>
      </pc:sldChg>
      <pc:sldChg chg="modSp">
        <pc:chgData name="Hume, Lindsey M" userId="S::lmhume@iu.edu::3e7bd8b8-bdfd-455e-a444-92d4f2f0144b" providerId="AD" clId="Web-{FBB1082C-E8AC-456B-AE8E-87B793B929F2}" dt="2020-10-20T20:58:00.858" v="33" actId="20577"/>
        <pc:sldMkLst>
          <pc:docMk/>
          <pc:sldMk cId="3285135255" sldId="260"/>
        </pc:sldMkLst>
        <pc:spChg chg="mod">
          <ac:chgData name="Hume, Lindsey M" userId="S::lmhume@iu.edu::3e7bd8b8-bdfd-455e-a444-92d4f2f0144b" providerId="AD" clId="Web-{FBB1082C-E8AC-456B-AE8E-87B793B929F2}" dt="2020-10-20T20:58:00.858" v="33" actId="20577"/>
          <ac:spMkLst>
            <pc:docMk/>
            <pc:sldMk cId="3285135255" sldId="260"/>
            <ac:spMk id="2" creationId="{62B41CE5-558A-4A83-A3DD-97C85E67D741}"/>
          </ac:spMkLst>
        </pc:spChg>
      </pc:sldChg>
      <pc:sldChg chg="modSp new ord">
        <pc:chgData name="Hume, Lindsey M" userId="S::lmhume@iu.edu::3e7bd8b8-bdfd-455e-a444-92d4f2f0144b" providerId="AD" clId="Web-{FBB1082C-E8AC-456B-AE8E-87B793B929F2}" dt="2020-10-20T20:57:26.983" v="22"/>
        <pc:sldMkLst>
          <pc:docMk/>
          <pc:sldMk cId="1553193309" sldId="261"/>
        </pc:sldMkLst>
        <pc:spChg chg="mod">
          <ac:chgData name="Hume, Lindsey M" userId="S::lmhume@iu.edu::3e7bd8b8-bdfd-455e-a444-92d4f2f0144b" providerId="AD" clId="Web-{FBB1082C-E8AC-456B-AE8E-87B793B929F2}" dt="2020-10-20T20:57:25.389" v="20" actId="20577"/>
          <ac:spMkLst>
            <pc:docMk/>
            <pc:sldMk cId="1553193309" sldId="261"/>
            <ac:spMk id="2" creationId="{8B30C48A-5A34-4EC1-A1B5-4DF6C76951A2}"/>
          </ac:spMkLst>
        </pc:spChg>
      </pc:sldChg>
      <pc:sldChg chg="modSp new">
        <pc:chgData name="Hume, Lindsey M" userId="S::lmhume@iu.edu::3e7bd8b8-bdfd-455e-a444-92d4f2f0144b" providerId="AD" clId="Web-{FBB1082C-E8AC-456B-AE8E-87B793B929F2}" dt="2020-10-20T20:57:55.124" v="29" actId="20577"/>
        <pc:sldMkLst>
          <pc:docMk/>
          <pc:sldMk cId="2655962211" sldId="262"/>
        </pc:sldMkLst>
        <pc:spChg chg="mod">
          <ac:chgData name="Hume, Lindsey M" userId="S::lmhume@iu.edu::3e7bd8b8-bdfd-455e-a444-92d4f2f0144b" providerId="AD" clId="Web-{FBB1082C-E8AC-456B-AE8E-87B793B929F2}" dt="2020-10-20T20:57:55.124" v="29" actId="20577"/>
          <ac:spMkLst>
            <pc:docMk/>
            <pc:sldMk cId="2655962211" sldId="262"/>
            <ac:spMk id="2" creationId="{820660DC-06F3-42E9-BD7B-6F53ED18CF25}"/>
          </ac:spMkLst>
        </pc:spChg>
      </pc:sldChg>
    </pc:docChg>
  </pc:docChgLst>
  <pc:docChgLst>
    <pc:chgData name="Culkin, Elizabeth Rose" userId="S::erculkin@iu.edu::23046696-c057-4359-8fab-51af2898f67c" providerId="AD" clId="Web-{8245D380-9B85-4872-84C8-0270D0F0869F}"/>
    <pc:docChg chg="modSld">
      <pc:chgData name="Culkin, Elizabeth Rose" userId="S::erculkin@iu.edu::23046696-c057-4359-8fab-51af2898f67c" providerId="AD" clId="Web-{8245D380-9B85-4872-84C8-0270D0F0869F}" dt="2020-10-21T01:57:27.898" v="0"/>
      <pc:docMkLst>
        <pc:docMk/>
      </pc:docMkLst>
      <pc:sldChg chg="addSp delSp modSp">
        <pc:chgData name="Culkin, Elizabeth Rose" userId="S::erculkin@iu.edu::23046696-c057-4359-8fab-51af2898f67c" providerId="AD" clId="Web-{8245D380-9B85-4872-84C8-0270D0F0869F}" dt="2020-10-21T01:57:27.898" v="0"/>
        <pc:sldMkLst>
          <pc:docMk/>
          <pc:sldMk cId="3854821679" sldId="263"/>
        </pc:sldMkLst>
        <pc:spChg chg="mod">
          <ac:chgData name="Culkin, Elizabeth Rose" userId="S::erculkin@iu.edu::23046696-c057-4359-8fab-51af2898f67c" providerId="AD" clId="Web-{8245D380-9B85-4872-84C8-0270D0F0869F}" dt="2020-10-21T01:57:27.898" v="0"/>
          <ac:spMkLst>
            <pc:docMk/>
            <pc:sldMk cId="3854821679" sldId="263"/>
            <ac:spMk id="3" creationId="{32E842A9-A69B-478F-98C9-DA9F3F5AC74A}"/>
          </ac:spMkLst>
        </pc:spChg>
        <pc:spChg chg="mod">
          <ac:chgData name="Culkin, Elizabeth Rose" userId="S::erculkin@iu.edu::23046696-c057-4359-8fab-51af2898f67c" providerId="AD" clId="Web-{8245D380-9B85-4872-84C8-0270D0F0869F}" dt="2020-10-21T01:57:27.898" v="0"/>
          <ac:spMkLst>
            <pc:docMk/>
            <pc:sldMk cId="3854821679" sldId="263"/>
            <ac:spMk id="4" creationId="{2090CE36-85A1-474A-987E-55E80D3EAA14}"/>
          </ac:spMkLst>
        </pc:spChg>
        <pc:spChg chg="del">
          <ac:chgData name="Culkin, Elizabeth Rose" userId="S::erculkin@iu.edu::23046696-c057-4359-8fab-51af2898f67c" providerId="AD" clId="Web-{8245D380-9B85-4872-84C8-0270D0F0869F}" dt="2020-10-21T01:57:27.898" v="0"/>
          <ac:spMkLst>
            <pc:docMk/>
            <pc:sldMk cId="3854821679" sldId="263"/>
            <ac:spMk id="8" creationId="{488333BA-AE6E-427A-9B16-A39C8073F4EB}"/>
          </ac:spMkLst>
        </pc:spChg>
        <pc:spChg chg="del">
          <ac:chgData name="Culkin, Elizabeth Rose" userId="S::erculkin@iu.edu::23046696-c057-4359-8fab-51af2898f67c" providerId="AD" clId="Web-{8245D380-9B85-4872-84C8-0270D0F0869F}" dt="2020-10-21T01:57:27.898" v="0"/>
          <ac:spMkLst>
            <pc:docMk/>
            <pc:sldMk cId="3854821679" sldId="263"/>
            <ac:spMk id="10" creationId="{F98ED85F-DCEE-4B50-802E-71A6E3E12B04}"/>
          </ac:spMkLst>
        </pc:spChg>
        <pc:spChg chg="add">
          <ac:chgData name="Culkin, Elizabeth Rose" userId="S::erculkin@iu.edu::23046696-c057-4359-8fab-51af2898f67c" providerId="AD" clId="Web-{8245D380-9B85-4872-84C8-0270D0F0869F}" dt="2020-10-21T01:57:27.898" v="0"/>
          <ac:spMkLst>
            <pc:docMk/>
            <pc:sldMk cId="3854821679" sldId="263"/>
            <ac:spMk id="15" creationId="{488333BA-AE6E-427A-9B16-A39C8073F4EB}"/>
          </ac:spMkLst>
        </pc:spChg>
        <pc:spChg chg="add">
          <ac:chgData name="Culkin, Elizabeth Rose" userId="S::erculkin@iu.edu::23046696-c057-4359-8fab-51af2898f67c" providerId="AD" clId="Web-{8245D380-9B85-4872-84C8-0270D0F0869F}" dt="2020-10-21T01:57:27.898" v="0"/>
          <ac:spMkLst>
            <pc:docMk/>
            <pc:sldMk cId="3854821679" sldId="263"/>
            <ac:spMk id="17" creationId="{F98ED85F-DCEE-4B50-802E-71A6E3E12B04}"/>
          </ac:spMkLst>
        </pc:spChg>
      </pc:sldChg>
    </pc:docChg>
  </pc:docChgLst>
  <pc:docChgLst>
    <pc:chgData name="Stanko, Chris" userId="S::stankoc@iu.edu::8ff9eadf-e5f1-4fb9-a0f7-fc833b46f49f" providerId="AD" clId="Web-{983A57A0-E4B6-4F0B-9794-5CAEAC311BCE}"/>
    <pc:docChg chg="addSld modSld">
      <pc:chgData name="Stanko, Chris" userId="S::stankoc@iu.edu::8ff9eadf-e5f1-4fb9-a0f7-fc833b46f49f" providerId="AD" clId="Web-{983A57A0-E4B6-4F0B-9794-5CAEAC311BCE}" dt="2020-10-21T00:19:55.330" v="356" actId="1076"/>
      <pc:docMkLst>
        <pc:docMk/>
      </pc:docMkLst>
      <pc:sldChg chg="addSp delSp modSp">
        <pc:chgData name="Stanko, Chris" userId="S::stankoc@iu.edu::8ff9eadf-e5f1-4fb9-a0f7-fc833b46f49f" providerId="AD" clId="Web-{983A57A0-E4B6-4F0B-9794-5CAEAC311BCE}" dt="2020-10-20T23:32:28.682" v="63" actId="20577"/>
        <pc:sldMkLst>
          <pc:docMk/>
          <pc:sldMk cId="1937531345" sldId="259"/>
        </pc:sldMkLst>
        <pc:spChg chg="mod">
          <ac:chgData name="Stanko, Chris" userId="S::stankoc@iu.edu::8ff9eadf-e5f1-4fb9-a0f7-fc833b46f49f" providerId="AD" clId="Web-{983A57A0-E4B6-4F0B-9794-5CAEAC311BCE}" dt="2020-10-20T23:30:02.541" v="0"/>
          <ac:spMkLst>
            <pc:docMk/>
            <pc:sldMk cId="1937531345" sldId="259"/>
            <ac:spMk id="2" creationId="{D3ABA78E-1098-4BF9-AA5C-AFEAED41163B}"/>
          </ac:spMkLst>
        </pc:spChg>
        <pc:spChg chg="mod">
          <ac:chgData name="Stanko, Chris" userId="S::stankoc@iu.edu::8ff9eadf-e5f1-4fb9-a0f7-fc833b46f49f" providerId="AD" clId="Web-{983A57A0-E4B6-4F0B-9794-5CAEAC311BCE}" dt="2020-10-20T23:30:02.541" v="0"/>
          <ac:spMkLst>
            <pc:docMk/>
            <pc:sldMk cId="1937531345" sldId="259"/>
            <ac:spMk id="3" creationId="{C9DD1BCF-4103-4BA4-9D51-F0C9DAC302F5}"/>
          </ac:spMkLst>
        </pc:spChg>
        <pc:spChg chg="add mod">
          <ac:chgData name="Stanko, Chris" userId="S::stankoc@iu.edu::8ff9eadf-e5f1-4fb9-a0f7-fc833b46f49f" providerId="AD" clId="Web-{983A57A0-E4B6-4F0B-9794-5CAEAC311BCE}" dt="2020-10-20T23:32:28.682" v="63" actId="20577"/>
          <ac:spMkLst>
            <pc:docMk/>
            <pc:sldMk cId="1937531345" sldId="259"/>
            <ac:spMk id="6" creationId="{AF9559D0-21AA-4691-A0F8-FB0AFE87EEE4}"/>
          </ac:spMkLst>
        </pc:spChg>
        <pc:spChg chg="del">
          <ac:chgData name="Stanko, Chris" userId="S::stankoc@iu.edu::8ff9eadf-e5f1-4fb9-a0f7-fc833b46f49f" providerId="AD" clId="Web-{983A57A0-E4B6-4F0B-9794-5CAEAC311BCE}" dt="2020-10-20T23:30:02.541" v="0"/>
          <ac:spMkLst>
            <pc:docMk/>
            <pc:sldMk cId="1937531345" sldId="259"/>
            <ac:spMk id="15" creationId="{B082622D-AAF3-4897-8629-FC918530DD86}"/>
          </ac:spMkLst>
        </pc:spChg>
        <pc:spChg chg="del">
          <ac:chgData name="Stanko, Chris" userId="S::stankoc@iu.edu::8ff9eadf-e5f1-4fb9-a0f7-fc833b46f49f" providerId="AD" clId="Web-{983A57A0-E4B6-4F0B-9794-5CAEAC311BCE}" dt="2020-10-20T23:30:02.541" v="0"/>
          <ac:spMkLst>
            <pc:docMk/>
            <pc:sldMk cId="1937531345" sldId="259"/>
            <ac:spMk id="17" creationId="{A7457DD9-5A45-400A-AB4B-4B4EDECA25F1}"/>
          </ac:spMkLst>
        </pc:spChg>
        <pc:spChg chg="del">
          <ac:chgData name="Stanko, Chris" userId="S::stankoc@iu.edu::8ff9eadf-e5f1-4fb9-a0f7-fc833b46f49f" providerId="AD" clId="Web-{983A57A0-E4B6-4F0B-9794-5CAEAC311BCE}" dt="2020-10-20T23:30:02.541" v="0"/>
          <ac:spMkLst>
            <pc:docMk/>
            <pc:sldMk cId="1937531345" sldId="259"/>
            <ac:spMk id="19" creationId="{441CF7D6-A660-431A-B0BB-140A0D5556B6}"/>
          </ac:spMkLst>
        </pc:spChg>
        <pc:spChg chg="del">
          <ac:chgData name="Stanko, Chris" userId="S::stankoc@iu.edu::8ff9eadf-e5f1-4fb9-a0f7-fc833b46f49f" providerId="AD" clId="Web-{983A57A0-E4B6-4F0B-9794-5CAEAC311BCE}" dt="2020-10-20T23:30:02.541" v="0"/>
          <ac:spMkLst>
            <pc:docMk/>
            <pc:sldMk cId="1937531345" sldId="259"/>
            <ac:spMk id="21" creationId="{0570A85B-3810-4F95-97B0-CBF4CCDB381C}"/>
          </ac:spMkLst>
        </pc:spChg>
        <pc:picChg chg="del mod modCrop">
          <ac:chgData name="Stanko, Chris" userId="S::stankoc@iu.edu::8ff9eadf-e5f1-4fb9-a0f7-fc833b46f49f" providerId="AD" clId="Web-{983A57A0-E4B6-4F0B-9794-5CAEAC311BCE}" dt="2020-10-20T23:30:52.588" v="7"/>
          <ac:picMkLst>
            <pc:docMk/>
            <pc:sldMk cId="1937531345" sldId="259"/>
            <ac:picMk id="4" creationId="{D7E490BB-2132-40E8-992D-E3C45B156D62}"/>
          </ac:picMkLst>
        </pc:picChg>
        <pc:picChg chg="add mod">
          <ac:chgData name="Stanko, Chris" userId="S::stankoc@iu.edu::8ff9eadf-e5f1-4fb9-a0f7-fc833b46f49f" providerId="AD" clId="Web-{983A57A0-E4B6-4F0B-9794-5CAEAC311BCE}" dt="2020-10-20T23:31:31.072" v="11" actId="1076"/>
          <ac:picMkLst>
            <pc:docMk/>
            <pc:sldMk cId="1937531345" sldId="259"/>
            <ac:picMk id="5" creationId="{1F2036DC-BE2D-4A82-8969-7EB55E134793}"/>
          </ac:picMkLst>
        </pc:picChg>
      </pc:sldChg>
      <pc:sldChg chg="addSp modSp">
        <pc:chgData name="Stanko, Chris" userId="S::stankoc@iu.edu::8ff9eadf-e5f1-4fb9-a0f7-fc833b46f49f" providerId="AD" clId="Web-{983A57A0-E4B6-4F0B-9794-5CAEAC311BCE}" dt="2020-10-20T23:39:45.761" v="156" actId="1076"/>
        <pc:sldMkLst>
          <pc:docMk/>
          <pc:sldMk cId="3285135255" sldId="260"/>
        </pc:sldMkLst>
        <pc:spChg chg="add mod">
          <ac:chgData name="Stanko, Chris" userId="S::stankoc@iu.edu::8ff9eadf-e5f1-4fb9-a0f7-fc833b46f49f" providerId="AD" clId="Web-{983A57A0-E4B6-4F0B-9794-5CAEAC311BCE}" dt="2020-10-20T23:39:45.761" v="156" actId="1076"/>
          <ac:spMkLst>
            <pc:docMk/>
            <pc:sldMk cId="3285135255" sldId="260"/>
            <ac:spMk id="4" creationId="{2F1E7E00-AE5F-4865-A95B-54DC4F86D0F9}"/>
          </ac:spMkLst>
        </pc:spChg>
      </pc:sldChg>
      <pc:sldChg chg="addSp delSp modSp">
        <pc:chgData name="Stanko, Chris" userId="S::stankoc@iu.edu::8ff9eadf-e5f1-4fb9-a0f7-fc833b46f49f" providerId="AD" clId="Web-{983A57A0-E4B6-4F0B-9794-5CAEAC311BCE}" dt="2020-10-21T00:11:19.579" v="304" actId="1076"/>
        <pc:sldMkLst>
          <pc:docMk/>
          <pc:sldMk cId="1553193309" sldId="261"/>
        </pc:sldMkLst>
        <pc:spChg chg="mod">
          <ac:chgData name="Stanko, Chris" userId="S::stankoc@iu.edu::8ff9eadf-e5f1-4fb9-a0f7-fc833b46f49f" providerId="AD" clId="Web-{983A57A0-E4B6-4F0B-9794-5CAEAC311BCE}" dt="2020-10-21T00:09:39.907" v="257"/>
          <ac:spMkLst>
            <pc:docMk/>
            <pc:sldMk cId="1553193309" sldId="261"/>
            <ac:spMk id="2" creationId="{8B30C48A-5A34-4EC1-A1B5-4DF6C76951A2}"/>
          </ac:spMkLst>
        </pc:spChg>
        <pc:spChg chg="mod">
          <ac:chgData name="Stanko, Chris" userId="S::stankoc@iu.edu::8ff9eadf-e5f1-4fb9-a0f7-fc833b46f49f" providerId="AD" clId="Web-{983A57A0-E4B6-4F0B-9794-5CAEAC311BCE}" dt="2020-10-21T00:09:45.375" v="258" actId="14100"/>
          <ac:spMkLst>
            <pc:docMk/>
            <pc:sldMk cId="1553193309" sldId="261"/>
            <ac:spMk id="3" creationId="{EAF8A2C1-5691-4B25-9228-0B79B5F60DBB}"/>
          </ac:spMkLst>
        </pc:spChg>
        <pc:spChg chg="add mod">
          <ac:chgData name="Stanko, Chris" userId="S::stankoc@iu.edu::8ff9eadf-e5f1-4fb9-a0f7-fc833b46f49f" providerId="AD" clId="Web-{983A57A0-E4B6-4F0B-9794-5CAEAC311BCE}" dt="2020-10-21T00:11:19.579" v="304" actId="1076"/>
          <ac:spMkLst>
            <pc:docMk/>
            <pc:sldMk cId="1553193309" sldId="261"/>
            <ac:spMk id="5" creationId="{364E719F-3563-496E-AD7A-83D692EDC29B}"/>
          </ac:spMkLst>
        </pc:spChg>
        <pc:spChg chg="del">
          <ac:chgData name="Stanko, Chris" userId="S::stankoc@iu.edu::8ff9eadf-e5f1-4fb9-a0f7-fc833b46f49f" providerId="AD" clId="Web-{983A57A0-E4B6-4F0B-9794-5CAEAC311BCE}" dt="2020-10-21T00:09:39.907" v="257"/>
          <ac:spMkLst>
            <pc:docMk/>
            <pc:sldMk cId="1553193309" sldId="261"/>
            <ac:spMk id="8" creationId="{488333BA-AE6E-427A-9B16-A39C8073F4EB}"/>
          </ac:spMkLst>
        </pc:spChg>
        <pc:spChg chg="del">
          <ac:chgData name="Stanko, Chris" userId="S::stankoc@iu.edu::8ff9eadf-e5f1-4fb9-a0f7-fc833b46f49f" providerId="AD" clId="Web-{983A57A0-E4B6-4F0B-9794-5CAEAC311BCE}" dt="2020-10-21T00:09:39.907" v="257"/>
          <ac:spMkLst>
            <pc:docMk/>
            <pc:sldMk cId="1553193309" sldId="261"/>
            <ac:spMk id="10" creationId="{F98ED85F-DCEE-4B50-802E-71A6E3E12B04}"/>
          </ac:spMkLst>
        </pc:spChg>
        <pc:spChg chg="add">
          <ac:chgData name="Stanko, Chris" userId="S::stankoc@iu.edu::8ff9eadf-e5f1-4fb9-a0f7-fc833b46f49f" providerId="AD" clId="Web-{983A57A0-E4B6-4F0B-9794-5CAEAC311BCE}" dt="2020-10-21T00:09:39.907" v="257"/>
          <ac:spMkLst>
            <pc:docMk/>
            <pc:sldMk cId="1553193309" sldId="261"/>
            <ac:spMk id="15" creationId="{9427AF5F-9A0E-42B7-A252-FD64C9885F9C}"/>
          </ac:spMkLst>
        </pc:spChg>
        <pc:picChg chg="add mod modCrop">
          <ac:chgData name="Stanko, Chris" userId="S::stankoc@iu.edu::8ff9eadf-e5f1-4fb9-a0f7-fc833b46f49f" providerId="AD" clId="Web-{983A57A0-E4B6-4F0B-9794-5CAEAC311BCE}" dt="2020-10-21T00:11:11.360" v="303" actId="14100"/>
          <ac:picMkLst>
            <pc:docMk/>
            <pc:sldMk cId="1553193309" sldId="261"/>
            <ac:picMk id="4" creationId="{C6DF2B9C-CC75-43B5-A6F2-BAFB1798D426}"/>
          </ac:picMkLst>
        </pc:picChg>
      </pc:sldChg>
      <pc:sldChg chg="addSp delSp modSp">
        <pc:chgData name="Stanko, Chris" userId="S::stankoc@iu.edu::8ff9eadf-e5f1-4fb9-a0f7-fc833b46f49f" providerId="AD" clId="Web-{983A57A0-E4B6-4F0B-9794-5CAEAC311BCE}" dt="2020-10-21T00:01:34.857" v="254" actId="20577"/>
        <pc:sldMkLst>
          <pc:docMk/>
          <pc:sldMk cId="2350805435" sldId="265"/>
        </pc:sldMkLst>
        <pc:spChg chg="mod">
          <ac:chgData name="Stanko, Chris" userId="S::stankoc@iu.edu::8ff9eadf-e5f1-4fb9-a0f7-fc833b46f49f" providerId="AD" clId="Web-{983A57A0-E4B6-4F0B-9794-5CAEAC311BCE}" dt="2020-10-20T23:59:22.591" v="187" actId="1076"/>
          <ac:spMkLst>
            <pc:docMk/>
            <pc:sldMk cId="2350805435" sldId="265"/>
            <ac:spMk id="2" creationId="{01317BC0-8993-4D5F-A758-7CC68A47BCDB}"/>
          </ac:spMkLst>
        </pc:spChg>
        <pc:spChg chg="mod">
          <ac:chgData name="Stanko, Chris" userId="S::stankoc@iu.edu::8ff9eadf-e5f1-4fb9-a0f7-fc833b46f49f" providerId="AD" clId="Web-{983A57A0-E4B6-4F0B-9794-5CAEAC311BCE}" dt="2020-10-21T00:01:34.857" v="254" actId="20577"/>
          <ac:spMkLst>
            <pc:docMk/>
            <pc:sldMk cId="2350805435" sldId="265"/>
            <ac:spMk id="3" creationId="{51D9440B-7FE5-49BB-8D43-B89C9D3A88C5}"/>
          </ac:spMkLst>
        </pc:spChg>
        <pc:spChg chg="add mod">
          <ac:chgData name="Stanko, Chris" userId="S::stankoc@iu.edu::8ff9eadf-e5f1-4fb9-a0f7-fc833b46f49f" providerId="AD" clId="Web-{983A57A0-E4B6-4F0B-9794-5CAEAC311BCE}" dt="2020-10-21T00:00:08.856" v="194" actId="14100"/>
          <ac:spMkLst>
            <pc:docMk/>
            <pc:sldMk cId="2350805435" sldId="265"/>
            <ac:spMk id="5" creationId="{3B414CB7-5F1A-413A-ADD7-D0D47E349A38}"/>
          </ac:spMkLst>
        </pc:spChg>
        <pc:spChg chg="add mod">
          <ac:chgData name="Stanko, Chris" userId="S::stankoc@iu.edu::8ff9eadf-e5f1-4fb9-a0f7-fc833b46f49f" providerId="AD" clId="Web-{983A57A0-E4B6-4F0B-9794-5CAEAC311BCE}" dt="2020-10-21T00:00:52.263" v="235" actId="20577"/>
          <ac:spMkLst>
            <pc:docMk/>
            <pc:sldMk cId="2350805435" sldId="265"/>
            <ac:spMk id="6" creationId="{8108C512-F8C8-4151-9296-09670A2B6B88}"/>
          </ac:spMkLst>
        </pc:spChg>
        <pc:spChg chg="add del">
          <ac:chgData name="Stanko, Chris" userId="S::stankoc@iu.edu::8ff9eadf-e5f1-4fb9-a0f7-fc833b46f49f" providerId="AD" clId="Web-{983A57A0-E4B6-4F0B-9794-5CAEAC311BCE}" dt="2020-10-20T23:59:03.075" v="183"/>
          <ac:spMkLst>
            <pc:docMk/>
            <pc:sldMk cId="2350805435" sldId="265"/>
            <ac:spMk id="8" creationId="{488333BA-AE6E-427A-9B16-A39C8073F4EB}"/>
          </ac:spMkLst>
        </pc:spChg>
        <pc:spChg chg="add del">
          <ac:chgData name="Stanko, Chris" userId="S::stankoc@iu.edu::8ff9eadf-e5f1-4fb9-a0f7-fc833b46f49f" providerId="AD" clId="Web-{983A57A0-E4B6-4F0B-9794-5CAEAC311BCE}" dt="2020-10-20T23:59:03.075" v="183"/>
          <ac:spMkLst>
            <pc:docMk/>
            <pc:sldMk cId="2350805435" sldId="265"/>
            <ac:spMk id="10" creationId="{F98ED85F-DCEE-4B50-802E-71A6E3E12B04}"/>
          </ac:spMkLst>
        </pc:spChg>
        <pc:spChg chg="add">
          <ac:chgData name="Stanko, Chris" userId="S::stankoc@iu.edu::8ff9eadf-e5f1-4fb9-a0f7-fc833b46f49f" providerId="AD" clId="Web-{983A57A0-E4B6-4F0B-9794-5CAEAC311BCE}" dt="2020-10-20T23:59:03.075" v="183"/>
          <ac:spMkLst>
            <pc:docMk/>
            <pc:sldMk cId="2350805435" sldId="265"/>
            <ac:spMk id="12" creationId="{91CC89A3-857A-4D53-ADCB-0A14B4B404F8}"/>
          </ac:spMkLst>
        </pc:spChg>
        <pc:spChg chg="add del">
          <ac:chgData name="Stanko, Chris" userId="S::stankoc@iu.edu::8ff9eadf-e5f1-4fb9-a0f7-fc833b46f49f" providerId="AD" clId="Web-{983A57A0-E4B6-4F0B-9794-5CAEAC311BCE}" dt="2020-10-20T23:59:03.059" v="182"/>
          <ac:spMkLst>
            <pc:docMk/>
            <pc:sldMk cId="2350805435" sldId="265"/>
            <ac:spMk id="15" creationId="{73C994B4-9721-4148-9EEC-6793CECDE8DD}"/>
          </ac:spMkLst>
        </pc:spChg>
        <pc:spChg chg="add mod">
          <ac:chgData name="Stanko, Chris" userId="S::stankoc@iu.edu::8ff9eadf-e5f1-4fb9-a0f7-fc833b46f49f" providerId="AD" clId="Web-{983A57A0-E4B6-4F0B-9794-5CAEAC311BCE}" dt="2020-10-21T00:01:03.466" v="239" actId="1076"/>
          <ac:spMkLst>
            <pc:docMk/>
            <pc:sldMk cId="2350805435" sldId="265"/>
            <ac:spMk id="16" creationId="{2F5E3B77-65DD-400C-A50F-7E063ED92C5C}"/>
          </ac:spMkLst>
        </pc:spChg>
        <pc:spChg chg="add del">
          <ac:chgData name="Stanko, Chris" userId="S::stankoc@iu.edu::8ff9eadf-e5f1-4fb9-a0f7-fc833b46f49f" providerId="AD" clId="Web-{983A57A0-E4B6-4F0B-9794-5CAEAC311BCE}" dt="2020-10-20T23:59:03.059" v="182"/>
          <ac:spMkLst>
            <pc:docMk/>
            <pc:sldMk cId="2350805435" sldId="265"/>
            <ac:spMk id="17" creationId="{F9D95E49-763A-4886-B038-82F734740554}"/>
          </ac:spMkLst>
        </pc:spChg>
        <pc:spChg chg="add mod">
          <ac:chgData name="Stanko, Chris" userId="S::stankoc@iu.edu::8ff9eadf-e5f1-4fb9-a0f7-fc833b46f49f" providerId="AD" clId="Web-{983A57A0-E4B6-4F0B-9794-5CAEAC311BCE}" dt="2020-10-21T00:01:03.466" v="240" actId="1076"/>
          <ac:spMkLst>
            <pc:docMk/>
            <pc:sldMk cId="2350805435" sldId="265"/>
            <ac:spMk id="18" creationId="{D3325813-BD65-4014-94B8-2880AFC6491A}"/>
          </ac:spMkLst>
        </pc:spChg>
        <pc:spChg chg="add del">
          <ac:chgData name="Stanko, Chris" userId="S::stankoc@iu.edu::8ff9eadf-e5f1-4fb9-a0f7-fc833b46f49f" providerId="AD" clId="Web-{983A57A0-E4B6-4F0B-9794-5CAEAC311BCE}" dt="2020-10-20T23:59:03.059" v="182"/>
          <ac:spMkLst>
            <pc:docMk/>
            <pc:sldMk cId="2350805435" sldId="265"/>
            <ac:spMk id="19" creationId="{05AD3998-CF72-48F6-90B8-F03F9C98A828}"/>
          </ac:spMkLst>
        </pc:spChg>
        <pc:spChg chg="add del">
          <ac:chgData name="Stanko, Chris" userId="S::stankoc@iu.edu::8ff9eadf-e5f1-4fb9-a0f7-fc833b46f49f" providerId="AD" clId="Web-{983A57A0-E4B6-4F0B-9794-5CAEAC311BCE}" dt="2020-10-20T23:59:03.059" v="182"/>
          <ac:spMkLst>
            <pc:docMk/>
            <pc:sldMk cId="2350805435" sldId="265"/>
            <ac:spMk id="25" creationId="{12B7D5BF-766A-4865-A35F-7AF824483681}"/>
          </ac:spMkLst>
        </pc:spChg>
        <pc:picChg chg="add mod">
          <ac:chgData name="Stanko, Chris" userId="S::stankoc@iu.edu::8ff9eadf-e5f1-4fb9-a0f7-fc833b46f49f" providerId="AD" clId="Web-{983A57A0-E4B6-4F0B-9794-5CAEAC311BCE}" dt="2020-10-21T00:01:03.450" v="238" actId="1076"/>
          <ac:picMkLst>
            <pc:docMk/>
            <pc:sldMk cId="2350805435" sldId="265"/>
            <ac:picMk id="4" creationId="{7A42C6C6-EDD0-4B09-99B8-2DA713183988}"/>
          </ac:picMkLst>
        </pc:picChg>
        <pc:cxnChg chg="add del">
          <ac:chgData name="Stanko, Chris" userId="S::stankoc@iu.edu::8ff9eadf-e5f1-4fb9-a0f7-fc833b46f49f" providerId="AD" clId="Web-{983A57A0-E4B6-4F0B-9794-5CAEAC311BCE}" dt="2020-10-20T23:59:03.059" v="182"/>
          <ac:cxnSpMkLst>
            <pc:docMk/>
            <pc:sldMk cId="2350805435" sldId="265"/>
            <ac:cxnSpMk id="21" creationId="{F085D7B9-E066-4923-8CB7-294BF306296A}"/>
          </ac:cxnSpMkLst>
        </pc:cxnChg>
        <pc:cxnChg chg="add del">
          <ac:chgData name="Stanko, Chris" userId="S::stankoc@iu.edu::8ff9eadf-e5f1-4fb9-a0f7-fc833b46f49f" providerId="AD" clId="Web-{983A57A0-E4B6-4F0B-9794-5CAEAC311BCE}" dt="2020-10-20T23:59:03.059" v="182"/>
          <ac:cxnSpMkLst>
            <pc:docMk/>
            <pc:sldMk cId="2350805435" sldId="265"/>
            <ac:cxnSpMk id="23" creationId="{25443840-A796-4C43-8DC1-1B738EFEC522}"/>
          </ac:cxnSpMkLst>
        </pc:cxnChg>
      </pc:sldChg>
      <pc:sldChg chg="addSp delSp modSp new mod setBg setClrOvrMap">
        <pc:chgData name="Stanko, Chris" userId="S::stankoc@iu.edu::8ff9eadf-e5f1-4fb9-a0f7-fc833b46f49f" providerId="AD" clId="Web-{983A57A0-E4B6-4F0B-9794-5CAEAC311BCE}" dt="2020-10-21T00:19:55.330" v="356" actId="1076"/>
        <pc:sldMkLst>
          <pc:docMk/>
          <pc:sldMk cId="1272730509" sldId="266"/>
        </pc:sldMkLst>
        <pc:spChg chg="del">
          <ac:chgData name="Stanko, Chris" userId="S::stankoc@iu.edu::8ff9eadf-e5f1-4fb9-a0f7-fc833b46f49f" providerId="AD" clId="Web-{983A57A0-E4B6-4F0B-9794-5CAEAC311BCE}" dt="2020-10-21T00:17:48.532" v="307"/>
          <ac:spMkLst>
            <pc:docMk/>
            <pc:sldMk cId="1272730509" sldId="266"/>
            <ac:spMk id="2" creationId="{F3D6D5BE-B676-45A2-BF4F-0C69BF24AE42}"/>
          </ac:spMkLst>
        </pc:spChg>
        <pc:spChg chg="del">
          <ac:chgData name="Stanko, Chris" userId="S::stankoc@iu.edu::8ff9eadf-e5f1-4fb9-a0f7-fc833b46f49f" providerId="AD" clId="Web-{983A57A0-E4B6-4F0B-9794-5CAEAC311BCE}" dt="2020-10-21T00:17:44.689" v="306"/>
          <ac:spMkLst>
            <pc:docMk/>
            <pc:sldMk cId="1272730509" sldId="266"/>
            <ac:spMk id="3" creationId="{8C7CE532-5959-40A1-AB4B-E55B6F892AD2}"/>
          </ac:spMkLst>
        </pc:spChg>
        <pc:spChg chg="add mod">
          <ac:chgData name="Stanko, Chris" userId="S::stankoc@iu.edu::8ff9eadf-e5f1-4fb9-a0f7-fc833b46f49f" providerId="AD" clId="Web-{983A57A0-E4B6-4F0B-9794-5CAEAC311BCE}" dt="2020-10-21T00:18:59.439" v="315" actId="1076"/>
          <ac:spMkLst>
            <pc:docMk/>
            <pc:sldMk cId="1272730509" sldId="266"/>
            <ac:spMk id="5" creationId="{11AB0117-B998-4ED4-9135-1530A98F88BD}"/>
          </ac:spMkLst>
        </pc:spChg>
        <pc:spChg chg="add mod">
          <ac:chgData name="Stanko, Chris" userId="S::stankoc@iu.edu::8ff9eadf-e5f1-4fb9-a0f7-fc833b46f49f" providerId="AD" clId="Web-{983A57A0-E4B6-4F0B-9794-5CAEAC311BCE}" dt="2020-10-21T00:19:37.814" v="352" actId="1076"/>
          <ac:spMkLst>
            <pc:docMk/>
            <pc:sldMk cId="1272730509" sldId="266"/>
            <ac:spMk id="6" creationId="{9023EBDB-ED77-4A40-837E-C4A3A88CEA8F}"/>
          </ac:spMkLst>
        </pc:spChg>
        <pc:spChg chg="add mod">
          <ac:chgData name="Stanko, Chris" userId="S::stankoc@iu.edu::8ff9eadf-e5f1-4fb9-a0f7-fc833b46f49f" providerId="AD" clId="Web-{983A57A0-E4B6-4F0B-9794-5CAEAC311BCE}" dt="2020-10-21T00:19:55.330" v="355" actId="1076"/>
          <ac:spMkLst>
            <pc:docMk/>
            <pc:sldMk cId="1272730509" sldId="266"/>
            <ac:spMk id="7" creationId="{7C7EB727-D17D-4525-9881-38D8B6A89B36}"/>
          </ac:spMkLst>
        </pc:spChg>
        <pc:spChg chg="add mod">
          <ac:chgData name="Stanko, Chris" userId="S::stankoc@iu.edu::8ff9eadf-e5f1-4fb9-a0f7-fc833b46f49f" providerId="AD" clId="Web-{983A57A0-E4B6-4F0B-9794-5CAEAC311BCE}" dt="2020-10-21T00:19:55.330" v="356" actId="1076"/>
          <ac:spMkLst>
            <pc:docMk/>
            <pc:sldMk cId="1272730509" sldId="266"/>
            <ac:spMk id="8" creationId="{754EF702-7B5D-4408-8406-AE76A5C35487}"/>
          </ac:spMkLst>
        </pc:spChg>
        <pc:picChg chg="add mod ord modCrop">
          <ac:chgData name="Stanko, Chris" userId="S::stankoc@iu.edu::8ff9eadf-e5f1-4fb9-a0f7-fc833b46f49f" providerId="AD" clId="Web-{983A57A0-E4B6-4F0B-9794-5CAEAC311BCE}" dt="2020-10-21T00:18:51.704" v="314" actId="1076"/>
          <ac:picMkLst>
            <pc:docMk/>
            <pc:sldMk cId="1272730509" sldId="266"/>
            <ac:picMk id="4" creationId="{6426727E-ABC4-4F47-B2DF-CAEE4DACF130}"/>
          </ac:picMkLst>
        </pc:picChg>
      </pc:sldChg>
    </pc:docChg>
  </pc:docChgLst>
  <pc:docChgLst>
    <pc:chgData name="Culkin, Elizabeth Rose" userId="23046696-c057-4359-8fab-51af2898f67c" providerId="ADAL" clId="{2E383866-0DFB-4184-BD5F-CD6AB2739F3C}"/>
    <pc:docChg chg="undo custSel modSld">
      <pc:chgData name="Culkin, Elizabeth Rose" userId="23046696-c057-4359-8fab-51af2898f67c" providerId="ADAL" clId="{2E383866-0DFB-4184-BD5F-CD6AB2739F3C}" dt="2020-10-21T01:56:18.757" v="223" actId="255"/>
      <pc:docMkLst>
        <pc:docMk/>
      </pc:docMkLst>
      <pc:sldChg chg="modSp mod">
        <pc:chgData name="Culkin, Elizabeth Rose" userId="23046696-c057-4359-8fab-51af2898f67c" providerId="ADAL" clId="{2E383866-0DFB-4184-BD5F-CD6AB2739F3C}" dt="2020-10-21T01:54:10.833" v="215" actId="113"/>
        <pc:sldMkLst>
          <pc:docMk/>
          <pc:sldMk cId="109857222" sldId="256"/>
        </pc:sldMkLst>
        <pc:spChg chg="mod">
          <ac:chgData name="Culkin, Elizabeth Rose" userId="23046696-c057-4359-8fab-51af2898f67c" providerId="ADAL" clId="{2E383866-0DFB-4184-BD5F-CD6AB2739F3C}" dt="2020-10-21T01:54:10.833" v="215" actId="113"/>
          <ac:spMkLst>
            <pc:docMk/>
            <pc:sldMk cId="109857222" sldId="256"/>
            <ac:spMk id="3" creationId="{00000000-0000-0000-0000-000000000000}"/>
          </ac:spMkLst>
        </pc:spChg>
      </pc:sldChg>
      <pc:sldChg chg="modSp mod setBg">
        <pc:chgData name="Culkin, Elizabeth Rose" userId="23046696-c057-4359-8fab-51af2898f67c" providerId="ADAL" clId="{2E383866-0DFB-4184-BD5F-CD6AB2739F3C}" dt="2020-10-21T01:55:47.061" v="218" actId="14100"/>
        <pc:sldMkLst>
          <pc:docMk/>
          <pc:sldMk cId="1937531345" sldId="259"/>
        </pc:sldMkLst>
        <pc:spChg chg="mod">
          <ac:chgData name="Culkin, Elizabeth Rose" userId="23046696-c057-4359-8fab-51af2898f67c" providerId="ADAL" clId="{2E383866-0DFB-4184-BD5F-CD6AB2739F3C}" dt="2020-10-21T01:55:47.061" v="218" actId="14100"/>
          <ac:spMkLst>
            <pc:docMk/>
            <pc:sldMk cId="1937531345" sldId="259"/>
            <ac:spMk id="3" creationId="{C9DD1BCF-4103-4BA4-9D51-F0C9DAC302F5}"/>
          </ac:spMkLst>
        </pc:spChg>
        <pc:spChg chg="mod">
          <ac:chgData name="Culkin, Elizabeth Rose" userId="23046696-c057-4359-8fab-51af2898f67c" providerId="ADAL" clId="{2E383866-0DFB-4184-BD5F-CD6AB2739F3C}" dt="2020-10-21T01:55:43.420" v="217" actId="1076"/>
          <ac:spMkLst>
            <pc:docMk/>
            <pc:sldMk cId="1937531345" sldId="259"/>
            <ac:spMk id="11" creationId="{3F15055E-A991-4218-8A86-EF4A732A21AA}"/>
          </ac:spMkLst>
        </pc:spChg>
      </pc:sldChg>
      <pc:sldChg chg="modSp mod">
        <pc:chgData name="Culkin, Elizabeth Rose" userId="23046696-c057-4359-8fab-51af2898f67c" providerId="ADAL" clId="{2E383866-0DFB-4184-BD5F-CD6AB2739F3C}" dt="2020-10-21T01:53:46.908" v="214" actId="20577"/>
        <pc:sldMkLst>
          <pc:docMk/>
          <pc:sldMk cId="3854821679" sldId="263"/>
        </pc:sldMkLst>
        <pc:spChg chg="mod">
          <ac:chgData name="Culkin, Elizabeth Rose" userId="23046696-c057-4359-8fab-51af2898f67c" providerId="ADAL" clId="{2E383866-0DFB-4184-BD5F-CD6AB2739F3C}" dt="2020-10-21T01:53:46.908" v="214" actId="20577"/>
          <ac:spMkLst>
            <pc:docMk/>
            <pc:sldMk cId="3854821679" sldId="263"/>
            <ac:spMk id="3" creationId="{32E842A9-A69B-478F-98C9-DA9F3F5AC74A}"/>
          </ac:spMkLst>
        </pc:spChg>
      </pc:sldChg>
      <pc:sldChg chg="modSp mod">
        <pc:chgData name="Culkin, Elizabeth Rose" userId="23046696-c057-4359-8fab-51af2898f67c" providerId="ADAL" clId="{2E383866-0DFB-4184-BD5F-CD6AB2739F3C}" dt="2020-10-21T01:51:29.745" v="139" actId="20577"/>
        <pc:sldMkLst>
          <pc:docMk/>
          <pc:sldMk cId="1934968401" sldId="267"/>
        </pc:sldMkLst>
        <pc:spChg chg="mod">
          <ac:chgData name="Culkin, Elizabeth Rose" userId="23046696-c057-4359-8fab-51af2898f67c" providerId="ADAL" clId="{2E383866-0DFB-4184-BD5F-CD6AB2739F3C}" dt="2020-10-21T01:51:29.745" v="139" actId="20577"/>
          <ac:spMkLst>
            <pc:docMk/>
            <pc:sldMk cId="1934968401" sldId="267"/>
            <ac:spMk id="2" creationId="{15D4B849-5117-4DC4-9D03-1274E474080A}"/>
          </ac:spMkLst>
        </pc:spChg>
      </pc:sldChg>
      <pc:sldChg chg="modSp mod">
        <pc:chgData name="Culkin, Elizabeth Rose" userId="23046696-c057-4359-8fab-51af2898f67c" providerId="ADAL" clId="{2E383866-0DFB-4184-BD5F-CD6AB2739F3C}" dt="2020-10-21T01:56:18.757" v="223" actId="255"/>
        <pc:sldMkLst>
          <pc:docMk/>
          <pc:sldMk cId="463408985" sldId="269"/>
        </pc:sldMkLst>
        <pc:spChg chg="mod">
          <ac:chgData name="Culkin, Elizabeth Rose" userId="23046696-c057-4359-8fab-51af2898f67c" providerId="ADAL" clId="{2E383866-0DFB-4184-BD5F-CD6AB2739F3C}" dt="2020-10-21T01:56:18.757" v="223" actId="255"/>
          <ac:spMkLst>
            <pc:docMk/>
            <pc:sldMk cId="463408985" sldId="269"/>
            <ac:spMk id="3" creationId="{39301BFA-05D6-4A6A-9753-58199AD2E720}"/>
          </ac:spMkLst>
        </pc:spChg>
      </pc:sldChg>
    </pc:docChg>
  </pc:docChgLst>
  <pc:docChgLst>
    <pc:chgData name="Stanko, Chris" userId="S::stankoc@iu.edu::8ff9eadf-e5f1-4fb9-a0f7-fc833b46f49f" providerId="AD" clId="Web-{503B9715-8CC5-4D3B-93F4-F758A85740F7}"/>
    <pc:docChg chg="modSld">
      <pc:chgData name="Stanko, Chris" userId="S::stankoc@iu.edu::8ff9eadf-e5f1-4fb9-a0f7-fc833b46f49f" providerId="AD" clId="Web-{503B9715-8CC5-4D3B-93F4-F758A85740F7}" dt="2020-10-20T23:27:56.225" v="208" actId="20577"/>
      <pc:docMkLst>
        <pc:docMk/>
      </pc:docMkLst>
      <pc:sldChg chg="addSp delSp modSp">
        <pc:chgData name="Stanko, Chris" userId="S::stankoc@iu.edu::8ff9eadf-e5f1-4fb9-a0f7-fc833b46f49f" providerId="AD" clId="Web-{503B9715-8CC5-4D3B-93F4-F758A85740F7}" dt="2020-10-20T23:27:56.225" v="208" actId="20577"/>
        <pc:sldMkLst>
          <pc:docMk/>
          <pc:sldMk cId="1937531345" sldId="259"/>
        </pc:sldMkLst>
        <pc:spChg chg="mod">
          <ac:chgData name="Stanko, Chris" userId="S::stankoc@iu.edu::8ff9eadf-e5f1-4fb9-a0f7-fc833b46f49f" providerId="AD" clId="Web-{503B9715-8CC5-4D3B-93F4-F758A85740F7}" dt="2020-10-20T23:27:40.022" v="200"/>
          <ac:spMkLst>
            <pc:docMk/>
            <pc:sldMk cId="1937531345" sldId="259"/>
            <ac:spMk id="2" creationId="{D3ABA78E-1098-4BF9-AA5C-AFEAED41163B}"/>
          </ac:spMkLst>
        </pc:spChg>
        <pc:spChg chg="mod">
          <ac:chgData name="Stanko, Chris" userId="S::stankoc@iu.edu::8ff9eadf-e5f1-4fb9-a0f7-fc833b46f49f" providerId="AD" clId="Web-{503B9715-8CC5-4D3B-93F4-F758A85740F7}" dt="2020-10-20T23:27:56.225" v="208" actId="20577"/>
          <ac:spMkLst>
            <pc:docMk/>
            <pc:sldMk cId="1937531345" sldId="259"/>
            <ac:spMk id="3" creationId="{C9DD1BCF-4103-4BA4-9D51-F0C9DAC302F5}"/>
          </ac:spMkLst>
        </pc:spChg>
        <pc:spChg chg="del">
          <ac:chgData name="Stanko, Chris" userId="S::stankoc@iu.edu::8ff9eadf-e5f1-4fb9-a0f7-fc833b46f49f" providerId="AD" clId="Web-{503B9715-8CC5-4D3B-93F4-F758A85740F7}" dt="2020-10-20T23:27:40.022" v="200"/>
          <ac:spMkLst>
            <pc:docMk/>
            <pc:sldMk cId="1937531345" sldId="259"/>
            <ac:spMk id="8" creationId="{488333BA-AE6E-427A-9B16-A39C8073F4EB}"/>
          </ac:spMkLst>
        </pc:spChg>
        <pc:spChg chg="del">
          <ac:chgData name="Stanko, Chris" userId="S::stankoc@iu.edu::8ff9eadf-e5f1-4fb9-a0f7-fc833b46f49f" providerId="AD" clId="Web-{503B9715-8CC5-4D3B-93F4-F758A85740F7}" dt="2020-10-20T23:27:40.022" v="200"/>
          <ac:spMkLst>
            <pc:docMk/>
            <pc:sldMk cId="1937531345" sldId="259"/>
            <ac:spMk id="10" creationId="{F98ED85F-DCEE-4B50-802E-71A6E3E12B04}"/>
          </ac:spMkLst>
        </pc:spChg>
        <pc:spChg chg="add">
          <ac:chgData name="Stanko, Chris" userId="S::stankoc@iu.edu::8ff9eadf-e5f1-4fb9-a0f7-fc833b46f49f" providerId="AD" clId="Web-{503B9715-8CC5-4D3B-93F4-F758A85740F7}" dt="2020-10-20T23:27:40.022" v="200"/>
          <ac:spMkLst>
            <pc:docMk/>
            <pc:sldMk cId="1937531345" sldId="259"/>
            <ac:spMk id="15" creationId="{B082622D-AAF3-4897-8629-FC918530DD86}"/>
          </ac:spMkLst>
        </pc:spChg>
        <pc:spChg chg="add">
          <ac:chgData name="Stanko, Chris" userId="S::stankoc@iu.edu::8ff9eadf-e5f1-4fb9-a0f7-fc833b46f49f" providerId="AD" clId="Web-{503B9715-8CC5-4D3B-93F4-F758A85740F7}" dt="2020-10-20T23:27:40.022" v="200"/>
          <ac:spMkLst>
            <pc:docMk/>
            <pc:sldMk cId="1937531345" sldId="259"/>
            <ac:spMk id="17" creationId="{A7457DD9-5A45-400A-AB4B-4B4EDECA25F1}"/>
          </ac:spMkLst>
        </pc:spChg>
        <pc:spChg chg="add">
          <ac:chgData name="Stanko, Chris" userId="S::stankoc@iu.edu::8ff9eadf-e5f1-4fb9-a0f7-fc833b46f49f" providerId="AD" clId="Web-{503B9715-8CC5-4D3B-93F4-F758A85740F7}" dt="2020-10-20T23:27:40.022" v="200"/>
          <ac:spMkLst>
            <pc:docMk/>
            <pc:sldMk cId="1937531345" sldId="259"/>
            <ac:spMk id="19" creationId="{441CF7D6-A660-431A-B0BB-140A0D5556B6}"/>
          </ac:spMkLst>
        </pc:spChg>
        <pc:spChg chg="add">
          <ac:chgData name="Stanko, Chris" userId="S::stankoc@iu.edu::8ff9eadf-e5f1-4fb9-a0f7-fc833b46f49f" providerId="AD" clId="Web-{503B9715-8CC5-4D3B-93F4-F758A85740F7}" dt="2020-10-20T23:27:40.022" v="200"/>
          <ac:spMkLst>
            <pc:docMk/>
            <pc:sldMk cId="1937531345" sldId="259"/>
            <ac:spMk id="21" creationId="{0570A85B-3810-4F95-97B0-CBF4CCDB381C}"/>
          </ac:spMkLst>
        </pc:spChg>
        <pc:picChg chg="add mod">
          <ac:chgData name="Stanko, Chris" userId="S::stankoc@iu.edu::8ff9eadf-e5f1-4fb9-a0f7-fc833b46f49f" providerId="AD" clId="Web-{503B9715-8CC5-4D3B-93F4-F758A85740F7}" dt="2020-10-20T23:27:40.022" v="200"/>
          <ac:picMkLst>
            <pc:docMk/>
            <pc:sldMk cId="1937531345" sldId="259"/>
            <ac:picMk id="4" creationId="{D7E490BB-2132-40E8-992D-E3C45B156D62}"/>
          </ac:picMkLst>
        </pc:picChg>
      </pc:sldChg>
      <pc:sldChg chg="modSp">
        <pc:chgData name="Stanko, Chris" userId="S::stankoc@iu.edu::8ff9eadf-e5f1-4fb9-a0f7-fc833b46f49f" providerId="AD" clId="Web-{503B9715-8CC5-4D3B-93F4-F758A85740F7}" dt="2020-10-20T23:15:36.349" v="181" actId="20577"/>
        <pc:sldMkLst>
          <pc:docMk/>
          <pc:sldMk cId="3285135255" sldId="260"/>
        </pc:sldMkLst>
        <pc:spChg chg="mod">
          <ac:chgData name="Stanko, Chris" userId="S::stankoc@iu.edu::8ff9eadf-e5f1-4fb9-a0f7-fc833b46f49f" providerId="AD" clId="Web-{503B9715-8CC5-4D3B-93F4-F758A85740F7}" dt="2020-10-20T23:15:36.349" v="181" actId="20577"/>
          <ac:spMkLst>
            <pc:docMk/>
            <pc:sldMk cId="3285135255" sldId="260"/>
            <ac:spMk id="3" creationId="{39301BFA-05D6-4A6A-9753-58199AD2E720}"/>
          </ac:spMkLst>
        </pc:spChg>
      </pc:sldChg>
      <pc:sldChg chg="modSp">
        <pc:chgData name="Stanko, Chris" userId="S::stankoc@iu.edu::8ff9eadf-e5f1-4fb9-a0f7-fc833b46f49f" providerId="AD" clId="Web-{503B9715-8CC5-4D3B-93F4-F758A85740F7}" dt="2020-10-20T23:15:27.584" v="175" actId="20577"/>
        <pc:sldMkLst>
          <pc:docMk/>
          <pc:sldMk cId="1553193309" sldId="261"/>
        </pc:sldMkLst>
        <pc:spChg chg="mod">
          <ac:chgData name="Stanko, Chris" userId="S::stankoc@iu.edu::8ff9eadf-e5f1-4fb9-a0f7-fc833b46f49f" providerId="AD" clId="Web-{503B9715-8CC5-4D3B-93F4-F758A85740F7}" dt="2020-10-20T23:15:27.584" v="175" actId="20577"/>
          <ac:spMkLst>
            <pc:docMk/>
            <pc:sldMk cId="1553193309" sldId="261"/>
            <ac:spMk id="3" creationId="{EAF8A2C1-5691-4B25-9228-0B79B5F60DBB}"/>
          </ac:spMkLst>
        </pc:spChg>
      </pc:sldChg>
      <pc:sldChg chg="modSp">
        <pc:chgData name="Stanko, Chris" userId="S::stankoc@iu.edu::8ff9eadf-e5f1-4fb9-a0f7-fc833b46f49f" providerId="AD" clId="Web-{503B9715-8CC5-4D3B-93F4-F758A85740F7}" dt="2020-10-20T23:16:04.474" v="194" actId="20577"/>
        <pc:sldMkLst>
          <pc:docMk/>
          <pc:sldMk cId="2655962211" sldId="262"/>
        </pc:sldMkLst>
        <pc:spChg chg="mod">
          <ac:chgData name="Stanko, Chris" userId="S::stankoc@iu.edu::8ff9eadf-e5f1-4fb9-a0f7-fc833b46f49f" providerId="AD" clId="Web-{503B9715-8CC5-4D3B-93F4-F758A85740F7}" dt="2020-10-20T23:16:04.474" v="194" actId="20577"/>
          <ac:spMkLst>
            <pc:docMk/>
            <pc:sldMk cId="2655962211" sldId="262"/>
            <ac:spMk id="3" creationId="{776AEB0F-A45A-46C8-A8CB-BA1D3D3D6C90}"/>
          </ac:spMkLst>
        </pc:spChg>
      </pc:sldChg>
      <pc:sldChg chg="modSp">
        <pc:chgData name="Stanko, Chris" userId="S::stankoc@iu.edu::8ff9eadf-e5f1-4fb9-a0f7-fc833b46f49f" providerId="AD" clId="Web-{503B9715-8CC5-4D3B-93F4-F758A85740F7}" dt="2020-10-20T23:13:04.208" v="23" actId="1076"/>
        <pc:sldMkLst>
          <pc:docMk/>
          <pc:sldMk cId="3854821679" sldId="263"/>
        </pc:sldMkLst>
        <pc:spChg chg="mod">
          <ac:chgData name="Stanko, Chris" userId="S::stankoc@iu.edu::8ff9eadf-e5f1-4fb9-a0f7-fc833b46f49f" providerId="AD" clId="Web-{503B9715-8CC5-4D3B-93F4-F758A85740F7}" dt="2020-10-20T23:13:04.208" v="23" actId="1076"/>
          <ac:spMkLst>
            <pc:docMk/>
            <pc:sldMk cId="3854821679" sldId="263"/>
            <ac:spMk id="3" creationId="{32E842A9-A69B-478F-98C9-DA9F3F5AC74A}"/>
          </ac:spMkLst>
        </pc:spChg>
      </pc:sldChg>
      <pc:sldChg chg="modSp">
        <pc:chgData name="Stanko, Chris" userId="S::stankoc@iu.edu::8ff9eadf-e5f1-4fb9-a0f7-fc833b46f49f" providerId="AD" clId="Web-{503B9715-8CC5-4D3B-93F4-F758A85740F7}" dt="2020-10-20T23:13:39.943" v="45" actId="14100"/>
        <pc:sldMkLst>
          <pc:docMk/>
          <pc:sldMk cId="2350805435" sldId="265"/>
        </pc:sldMkLst>
        <pc:spChg chg="mod">
          <ac:chgData name="Stanko, Chris" userId="S::stankoc@iu.edu::8ff9eadf-e5f1-4fb9-a0f7-fc833b46f49f" providerId="AD" clId="Web-{503B9715-8CC5-4D3B-93F4-F758A85740F7}" dt="2020-10-20T23:13:39.943" v="45" actId="14100"/>
          <ac:spMkLst>
            <pc:docMk/>
            <pc:sldMk cId="2350805435" sldId="265"/>
            <ac:spMk id="3" creationId="{51D9440B-7FE5-49BB-8D43-B89C9D3A88C5}"/>
          </ac:spMkLst>
        </pc:spChg>
      </pc:sldChg>
    </pc:docChg>
  </pc:docChgLst>
  <pc:docChgLst>
    <pc:chgData name="Culkin, Elizabeth Rose" userId="S::erculkin@iu.edu::23046696-c057-4359-8fab-51af2898f67c" providerId="AD" clId="Web-{9B3FAA96-47D7-4D31-B392-A0F6E97B0481}"/>
    <pc:docChg chg="addSld modSld">
      <pc:chgData name="Culkin, Elizabeth Rose" userId="S::erculkin@iu.edu::23046696-c057-4359-8fab-51af2898f67c" providerId="AD" clId="Web-{9B3FAA96-47D7-4D31-B392-A0F6E97B0481}" dt="2020-10-13T20:54:25.211" v="255" actId="20577"/>
      <pc:docMkLst>
        <pc:docMk/>
      </pc:docMkLst>
      <pc:sldChg chg="modSp">
        <pc:chgData name="Culkin, Elizabeth Rose" userId="S::erculkin@iu.edu::23046696-c057-4359-8fab-51af2898f67c" providerId="AD" clId="Web-{9B3FAA96-47D7-4D31-B392-A0F6E97B0481}" dt="2020-10-13T20:52:07.156" v="166" actId="20577"/>
        <pc:sldMkLst>
          <pc:docMk/>
          <pc:sldMk cId="109857222" sldId="256"/>
        </pc:sldMkLst>
        <pc:spChg chg="mod">
          <ac:chgData name="Culkin, Elizabeth Rose" userId="S::erculkin@iu.edu::23046696-c057-4359-8fab-51af2898f67c" providerId="AD" clId="Web-{9B3FAA96-47D7-4D31-B392-A0F6E97B0481}" dt="2020-10-13T20:51:48.826" v="67" actId="20577"/>
          <ac:spMkLst>
            <pc:docMk/>
            <pc:sldMk cId="109857222" sldId="256"/>
            <ac:spMk id="2" creationId="{00000000-0000-0000-0000-000000000000}"/>
          </ac:spMkLst>
        </pc:spChg>
        <pc:spChg chg="mod">
          <ac:chgData name="Culkin, Elizabeth Rose" userId="S::erculkin@iu.edu::23046696-c057-4359-8fab-51af2898f67c" providerId="AD" clId="Web-{9B3FAA96-47D7-4D31-B392-A0F6E97B0481}" dt="2020-10-13T20:52:07.156" v="166" actId="20577"/>
          <ac:spMkLst>
            <pc:docMk/>
            <pc:sldMk cId="109857222" sldId="256"/>
            <ac:spMk id="3" creationId="{00000000-0000-0000-0000-000000000000}"/>
          </ac:spMkLst>
        </pc:spChg>
      </pc:sldChg>
      <pc:sldChg chg="modSp new">
        <pc:chgData name="Culkin, Elizabeth Rose" userId="S::erculkin@iu.edu::23046696-c057-4359-8fab-51af2898f67c" providerId="AD" clId="Web-{9B3FAA96-47D7-4D31-B392-A0F6E97B0481}" dt="2020-10-13T20:53:54.865" v="194" actId="20577"/>
        <pc:sldMkLst>
          <pc:docMk/>
          <pc:sldMk cId="1937531345" sldId="259"/>
        </pc:sldMkLst>
        <pc:spChg chg="mod">
          <ac:chgData name="Culkin, Elizabeth Rose" userId="S::erculkin@iu.edu::23046696-c057-4359-8fab-51af2898f67c" providerId="AD" clId="Web-{9B3FAA96-47D7-4D31-B392-A0F6E97B0481}" dt="2020-10-13T20:53:54.865" v="194" actId="20577"/>
          <ac:spMkLst>
            <pc:docMk/>
            <pc:sldMk cId="1937531345" sldId="259"/>
            <ac:spMk id="2" creationId="{D3ABA78E-1098-4BF9-AA5C-AFEAED41163B}"/>
          </ac:spMkLst>
        </pc:spChg>
      </pc:sldChg>
      <pc:sldChg chg="modSp new">
        <pc:chgData name="Culkin, Elizabeth Rose" userId="S::erculkin@iu.edu::23046696-c057-4359-8fab-51af2898f67c" providerId="AD" clId="Web-{9B3FAA96-47D7-4D31-B392-A0F6E97B0481}" dt="2020-10-13T20:54:07.397" v="199" actId="20577"/>
        <pc:sldMkLst>
          <pc:docMk/>
          <pc:sldMk cId="3285135255" sldId="260"/>
        </pc:sldMkLst>
        <pc:spChg chg="mod">
          <ac:chgData name="Culkin, Elizabeth Rose" userId="S::erculkin@iu.edu::23046696-c057-4359-8fab-51af2898f67c" providerId="AD" clId="Web-{9B3FAA96-47D7-4D31-B392-A0F6E97B0481}" dt="2020-10-13T20:54:07.397" v="199" actId="20577"/>
          <ac:spMkLst>
            <pc:docMk/>
            <pc:sldMk cId="3285135255" sldId="260"/>
            <ac:spMk id="2" creationId="{62B41CE5-558A-4A83-A3DD-97C85E67D741}"/>
          </ac:spMkLst>
        </pc:spChg>
      </pc:sldChg>
    </pc:docChg>
  </pc:docChgLst>
  <pc:docChgLst>
    <pc:chgData name="Tamhankar, Omkar" userId="S::otamhank@iu.edu::5722577a-ffd0-4297-b726-fde42789a2fb" providerId="AD" clId="Web-{020687E9-C06E-4B3B-BE12-C28B010571D5}"/>
    <pc:docChg chg="addSld modSld">
      <pc:chgData name="Tamhankar, Omkar" userId="S::otamhank@iu.edu::5722577a-ffd0-4297-b726-fde42789a2fb" providerId="AD" clId="Web-{020687E9-C06E-4B3B-BE12-C28B010571D5}" dt="2020-10-20T22:14:39.726" v="3255" actId="20577"/>
      <pc:docMkLst>
        <pc:docMk/>
      </pc:docMkLst>
      <pc:sldChg chg="modSp">
        <pc:chgData name="Tamhankar, Omkar" userId="S::otamhank@iu.edu::5722577a-ffd0-4297-b726-fde42789a2fb" providerId="AD" clId="Web-{020687E9-C06E-4B3B-BE12-C28B010571D5}" dt="2020-10-20T22:02:04.889" v="839" actId="20577"/>
        <pc:sldMkLst>
          <pc:docMk/>
          <pc:sldMk cId="1937531345" sldId="259"/>
        </pc:sldMkLst>
        <pc:spChg chg="mod">
          <ac:chgData name="Tamhankar, Omkar" userId="S::otamhank@iu.edu::5722577a-ffd0-4297-b726-fde42789a2fb" providerId="AD" clId="Web-{020687E9-C06E-4B3B-BE12-C28B010571D5}" dt="2020-10-20T22:02:04.889" v="839" actId="20577"/>
          <ac:spMkLst>
            <pc:docMk/>
            <pc:sldMk cId="1937531345" sldId="259"/>
            <ac:spMk id="3" creationId="{C9DD1BCF-4103-4BA4-9D51-F0C9DAC302F5}"/>
          </ac:spMkLst>
        </pc:spChg>
      </pc:sldChg>
      <pc:sldChg chg="modSp">
        <pc:chgData name="Tamhankar, Omkar" userId="S::otamhank@iu.edu::5722577a-ffd0-4297-b726-fde42789a2fb" providerId="AD" clId="Web-{020687E9-C06E-4B3B-BE12-C28B010571D5}" dt="2020-10-20T22:11:54.993" v="2770" actId="20577"/>
        <pc:sldMkLst>
          <pc:docMk/>
          <pc:sldMk cId="3285135255" sldId="260"/>
        </pc:sldMkLst>
        <pc:spChg chg="mod">
          <ac:chgData name="Tamhankar, Omkar" userId="S::otamhank@iu.edu::5722577a-ffd0-4297-b726-fde42789a2fb" providerId="AD" clId="Web-{020687E9-C06E-4B3B-BE12-C28B010571D5}" dt="2020-10-20T22:11:54.993" v="2770" actId="20577"/>
          <ac:spMkLst>
            <pc:docMk/>
            <pc:sldMk cId="3285135255" sldId="260"/>
            <ac:spMk id="3" creationId="{39301BFA-05D6-4A6A-9753-58199AD2E720}"/>
          </ac:spMkLst>
        </pc:spChg>
      </pc:sldChg>
      <pc:sldChg chg="modSp">
        <pc:chgData name="Tamhankar, Omkar" userId="S::otamhank@iu.edu::5722577a-ffd0-4297-b726-fde42789a2fb" providerId="AD" clId="Web-{020687E9-C06E-4B3B-BE12-C28B010571D5}" dt="2020-10-20T22:14:39.726" v="3254" actId="20577"/>
        <pc:sldMkLst>
          <pc:docMk/>
          <pc:sldMk cId="2655962211" sldId="262"/>
        </pc:sldMkLst>
        <pc:spChg chg="mod">
          <ac:chgData name="Tamhankar, Omkar" userId="S::otamhank@iu.edu::5722577a-ffd0-4297-b726-fde42789a2fb" providerId="AD" clId="Web-{020687E9-C06E-4B3B-BE12-C28B010571D5}" dt="2020-10-20T22:14:39.726" v="3254" actId="20577"/>
          <ac:spMkLst>
            <pc:docMk/>
            <pc:sldMk cId="2655962211" sldId="262"/>
            <ac:spMk id="3" creationId="{776AEB0F-A45A-46C8-A8CB-BA1D3D3D6C90}"/>
          </ac:spMkLst>
        </pc:spChg>
      </pc:sldChg>
      <pc:sldChg chg="modSp new">
        <pc:chgData name="Tamhankar, Omkar" userId="S::otamhank@iu.edu::5722577a-ffd0-4297-b726-fde42789a2fb" providerId="AD" clId="Web-{020687E9-C06E-4B3B-BE12-C28B010571D5}" dt="2020-10-20T22:06:25.215" v="2164" actId="20577"/>
        <pc:sldMkLst>
          <pc:docMk/>
          <pc:sldMk cId="2350805435" sldId="265"/>
        </pc:sldMkLst>
        <pc:spChg chg="mod">
          <ac:chgData name="Tamhankar, Omkar" userId="S::otamhank@iu.edu::5722577a-ffd0-4297-b726-fde42789a2fb" providerId="AD" clId="Web-{020687E9-C06E-4B3B-BE12-C28B010571D5}" dt="2020-10-20T22:02:31.655" v="918" actId="20577"/>
          <ac:spMkLst>
            <pc:docMk/>
            <pc:sldMk cId="2350805435" sldId="265"/>
            <ac:spMk id="2" creationId="{01317BC0-8993-4D5F-A758-7CC68A47BCDB}"/>
          </ac:spMkLst>
        </pc:spChg>
        <pc:spChg chg="mod">
          <ac:chgData name="Tamhankar, Omkar" userId="S::otamhank@iu.edu::5722577a-ffd0-4297-b726-fde42789a2fb" providerId="AD" clId="Web-{020687E9-C06E-4B3B-BE12-C28B010571D5}" dt="2020-10-20T22:06:25.215" v="2164" actId="20577"/>
          <ac:spMkLst>
            <pc:docMk/>
            <pc:sldMk cId="2350805435" sldId="265"/>
            <ac:spMk id="3" creationId="{51D9440B-7FE5-49BB-8D43-B89C9D3A88C5}"/>
          </ac:spMkLst>
        </pc:spChg>
      </pc:sldChg>
    </pc:docChg>
  </pc:docChgLst>
  <pc:docChgLst>
    <pc:chgData name="Culkin, Elizabeth Rose" userId="S::erculkin@iu.edu::23046696-c057-4359-8fab-51af2898f67c" providerId="AD" clId="Web-{5241EAB3-FE01-4985-9E4D-51D415E3AD8A}"/>
    <pc:docChg chg="delSld modSld">
      <pc:chgData name="Culkin, Elizabeth Rose" userId="S::erculkin@iu.edu::23046696-c057-4359-8fab-51af2898f67c" providerId="AD" clId="Web-{5241EAB3-FE01-4985-9E4D-51D415E3AD8A}" dt="2020-10-21T00:56:16.734" v="61"/>
      <pc:docMkLst>
        <pc:docMk/>
      </pc:docMkLst>
      <pc:sldChg chg="modSp">
        <pc:chgData name="Culkin, Elizabeth Rose" userId="S::erculkin@iu.edu::23046696-c057-4359-8fab-51af2898f67c" providerId="AD" clId="Web-{5241EAB3-FE01-4985-9E4D-51D415E3AD8A}" dt="2020-10-21T00:54:06.266" v="21" actId="20577"/>
        <pc:sldMkLst>
          <pc:docMk/>
          <pc:sldMk cId="109857222" sldId="256"/>
        </pc:sldMkLst>
        <pc:spChg chg="mod">
          <ac:chgData name="Culkin, Elizabeth Rose" userId="S::erculkin@iu.edu::23046696-c057-4359-8fab-51af2898f67c" providerId="AD" clId="Web-{5241EAB3-FE01-4985-9E4D-51D415E3AD8A}" dt="2020-10-21T00:54:06.266" v="21" actId="20577"/>
          <ac:spMkLst>
            <pc:docMk/>
            <pc:sldMk cId="109857222" sldId="256"/>
            <ac:spMk id="2" creationId="{00000000-0000-0000-0000-000000000000}"/>
          </ac:spMkLst>
        </pc:spChg>
      </pc:sldChg>
      <pc:sldChg chg="modSp">
        <pc:chgData name="Culkin, Elizabeth Rose" userId="S::erculkin@iu.edu::23046696-c057-4359-8fab-51af2898f67c" providerId="AD" clId="Web-{5241EAB3-FE01-4985-9E4D-51D415E3AD8A}" dt="2020-10-21T00:52:56.548" v="8" actId="14100"/>
        <pc:sldMkLst>
          <pc:docMk/>
          <pc:sldMk cId="1937531345" sldId="259"/>
        </pc:sldMkLst>
        <pc:spChg chg="mod">
          <ac:chgData name="Culkin, Elizabeth Rose" userId="S::erculkin@iu.edu::23046696-c057-4359-8fab-51af2898f67c" providerId="AD" clId="Web-{5241EAB3-FE01-4985-9E4D-51D415E3AD8A}" dt="2020-10-21T00:52:56.548" v="8" actId="14100"/>
          <ac:spMkLst>
            <pc:docMk/>
            <pc:sldMk cId="1937531345" sldId="259"/>
            <ac:spMk id="3" creationId="{C9DD1BCF-4103-4BA4-9D51-F0C9DAC302F5}"/>
          </ac:spMkLst>
        </pc:spChg>
        <pc:spChg chg="mod">
          <ac:chgData name="Culkin, Elizabeth Rose" userId="S::erculkin@iu.edu::23046696-c057-4359-8fab-51af2898f67c" providerId="AD" clId="Web-{5241EAB3-FE01-4985-9E4D-51D415E3AD8A}" dt="2020-10-21T00:52:13.564" v="0" actId="20577"/>
          <ac:spMkLst>
            <pc:docMk/>
            <pc:sldMk cId="1937531345" sldId="259"/>
            <ac:spMk id="11" creationId="{3F15055E-A991-4218-8A86-EF4A732A21AA}"/>
          </ac:spMkLst>
        </pc:spChg>
      </pc:sldChg>
      <pc:sldChg chg="modSp">
        <pc:chgData name="Culkin, Elizabeth Rose" userId="S::erculkin@iu.edu::23046696-c057-4359-8fab-51af2898f67c" providerId="AD" clId="Web-{5241EAB3-FE01-4985-9E4D-51D415E3AD8A}" dt="2020-10-21T00:55:59.468" v="58" actId="20577"/>
        <pc:sldMkLst>
          <pc:docMk/>
          <pc:sldMk cId="3285135255" sldId="260"/>
        </pc:sldMkLst>
        <pc:spChg chg="mod">
          <ac:chgData name="Culkin, Elizabeth Rose" userId="S::erculkin@iu.edu::23046696-c057-4359-8fab-51af2898f67c" providerId="AD" clId="Web-{5241EAB3-FE01-4985-9E4D-51D415E3AD8A}" dt="2020-10-21T00:55:59.468" v="58" actId="20577"/>
          <ac:spMkLst>
            <pc:docMk/>
            <pc:sldMk cId="3285135255" sldId="260"/>
            <ac:spMk id="11" creationId="{1651D4D3-9904-4A4B-B5FE-D1BD053EB806}"/>
          </ac:spMkLst>
        </pc:spChg>
      </pc:sldChg>
      <pc:sldChg chg="modSp">
        <pc:chgData name="Culkin, Elizabeth Rose" userId="S::erculkin@iu.edu::23046696-c057-4359-8fab-51af2898f67c" providerId="AD" clId="Web-{5241EAB3-FE01-4985-9E4D-51D415E3AD8A}" dt="2020-10-21T00:55:33.187" v="56" actId="1076"/>
        <pc:sldMkLst>
          <pc:docMk/>
          <pc:sldMk cId="1553193309" sldId="261"/>
        </pc:sldMkLst>
        <pc:spChg chg="mod">
          <ac:chgData name="Culkin, Elizabeth Rose" userId="S::erculkin@iu.edu::23046696-c057-4359-8fab-51af2898f67c" providerId="AD" clId="Web-{5241EAB3-FE01-4985-9E4D-51D415E3AD8A}" dt="2020-10-21T00:55:33.187" v="56" actId="1076"/>
          <ac:spMkLst>
            <pc:docMk/>
            <pc:sldMk cId="1553193309" sldId="261"/>
            <ac:spMk id="2" creationId="{8B30C48A-5A34-4EC1-A1B5-4DF6C76951A2}"/>
          </ac:spMkLst>
        </pc:spChg>
        <pc:spChg chg="mod">
          <ac:chgData name="Culkin, Elizabeth Rose" userId="S::erculkin@iu.edu::23046696-c057-4359-8fab-51af2898f67c" providerId="AD" clId="Web-{5241EAB3-FE01-4985-9E4D-51D415E3AD8A}" dt="2020-10-21T00:55:23.578" v="52" actId="1076"/>
          <ac:spMkLst>
            <pc:docMk/>
            <pc:sldMk cId="1553193309" sldId="261"/>
            <ac:spMk id="3" creationId="{EAF8A2C1-5691-4B25-9228-0B79B5F60DBB}"/>
          </ac:spMkLst>
        </pc:spChg>
      </pc:sldChg>
      <pc:sldChg chg="del">
        <pc:chgData name="Culkin, Elizabeth Rose" userId="S::erculkin@iu.edu::23046696-c057-4359-8fab-51af2898f67c" providerId="AD" clId="Web-{5241EAB3-FE01-4985-9E4D-51D415E3AD8A}" dt="2020-10-21T00:56:16.734" v="61"/>
        <pc:sldMkLst>
          <pc:docMk/>
          <pc:sldMk cId="2655962211" sldId="262"/>
        </pc:sldMkLst>
      </pc:sldChg>
      <pc:sldChg chg="modSp">
        <pc:chgData name="Culkin, Elizabeth Rose" userId="S::erculkin@iu.edu::23046696-c057-4359-8fab-51af2898f67c" providerId="AD" clId="Web-{5241EAB3-FE01-4985-9E4D-51D415E3AD8A}" dt="2020-10-21T00:54:03.594" v="18" actId="20577"/>
        <pc:sldMkLst>
          <pc:docMk/>
          <pc:sldMk cId="3854821679" sldId="263"/>
        </pc:sldMkLst>
        <pc:spChg chg="mod">
          <ac:chgData name="Culkin, Elizabeth Rose" userId="S::erculkin@iu.edu::23046696-c057-4359-8fab-51af2898f67c" providerId="AD" clId="Web-{5241EAB3-FE01-4985-9E4D-51D415E3AD8A}" dt="2020-10-21T00:54:03.594" v="18" actId="20577"/>
          <ac:spMkLst>
            <pc:docMk/>
            <pc:sldMk cId="3854821679" sldId="263"/>
            <ac:spMk id="2" creationId="{C8A927E3-40C2-4FA5-B810-1647ED98C393}"/>
          </ac:spMkLst>
        </pc:spChg>
      </pc:sldChg>
      <pc:sldChg chg="modSp">
        <pc:chgData name="Culkin, Elizabeth Rose" userId="S::erculkin@iu.edu::23046696-c057-4359-8fab-51af2898f67c" providerId="AD" clId="Web-{5241EAB3-FE01-4985-9E4D-51D415E3AD8A}" dt="2020-10-21T00:54:26.063" v="29" actId="20577"/>
        <pc:sldMkLst>
          <pc:docMk/>
          <pc:sldMk cId="2350805435" sldId="265"/>
        </pc:sldMkLst>
        <pc:spChg chg="mod">
          <ac:chgData name="Culkin, Elizabeth Rose" userId="S::erculkin@iu.edu::23046696-c057-4359-8fab-51af2898f67c" providerId="AD" clId="Web-{5241EAB3-FE01-4985-9E4D-51D415E3AD8A}" dt="2020-10-21T00:53:57.422" v="17"/>
          <ac:spMkLst>
            <pc:docMk/>
            <pc:sldMk cId="2350805435" sldId="265"/>
            <ac:spMk id="2" creationId="{01317BC0-8993-4D5F-A758-7CC68A47BCDB}"/>
          </ac:spMkLst>
        </pc:spChg>
        <pc:spChg chg="mod">
          <ac:chgData name="Culkin, Elizabeth Rose" userId="S::erculkin@iu.edu::23046696-c057-4359-8fab-51af2898f67c" providerId="AD" clId="Web-{5241EAB3-FE01-4985-9E4D-51D415E3AD8A}" dt="2020-10-21T00:54:26.063" v="29" actId="20577"/>
          <ac:spMkLst>
            <pc:docMk/>
            <pc:sldMk cId="2350805435" sldId="265"/>
            <ac:spMk id="3" creationId="{51D9440B-7FE5-49BB-8D43-B89C9D3A88C5}"/>
          </ac:spMkLst>
        </pc:spChg>
        <pc:picChg chg="mod">
          <ac:chgData name="Culkin, Elizabeth Rose" userId="S::erculkin@iu.edu::23046696-c057-4359-8fab-51af2898f67c" providerId="AD" clId="Web-{5241EAB3-FE01-4985-9E4D-51D415E3AD8A}" dt="2020-10-21T00:53:14.141" v="9" actId="14100"/>
          <ac:picMkLst>
            <pc:docMk/>
            <pc:sldMk cId="2350805435" sldId="265"/>
            <ac:picMk id="4" creationId="{7A42C6C6-EDD0-4B09-99B8-2DA713183988}"/>
          </ac:picMkLst>
        </pc:picChg>
      </pc:sldChg>
      <pc:sldChg chg="modSp">
        <pc:chgData name="Culkin, Elizabeth Rose" userId="S::erculkin@iu.edu::23046696-c057-4359-8fab-51af2898f67c" providerId="AD" clId="Web-{5241EAB3-FE01-4985-9E4D-51D415E3AD8A}" dt="2020-10-21T00:55:46.484" v="57" actId="1076"/>
        <pc:sldMkLst>
          <pc:docMk/>
          <pc:sldMk cId="1272730509" sldId="266"/>
        </pc:sldMkLst>
        <pc:picChg chg="mod">
          <ac:chgData name="Culkin, Elizabeth Rose" userId="S::erculkin@iu.edu::23046696-c057-4359-8fab-51af2898f67c" providerId="AD" clId="Web-{5241EAB3-FE01-4985-9E4D-51D415E3AD8A}" dt="2020-10-21T00:55:46.484" v="57" actId="1076"/>
          <ac:picMkLst>
            <pc:docMk/>
            <pc:sldMk cId="1272730509" sldId="266"/>
            <ac:picMk id="4" creationId="{6426727E-ABC4-4F47-B2DF-CAEE4DACF130}"/>
          </ac:picMkLst>
        </pc:picChg>
      </pc:sldChg>
    </pc:docChg>
  </pc:docChgLst>
  <pc:docChgLst>
    <pc:chgData name="Lindsey Hume" userId="3e7bd8b8-bdfd-455e-a444-92d4f2f0144b" providerId="ADAL" clId="{ADE0443E-3E60-4E0C-987C-ED1213F0CE9E}"/>
    <pc:docChg chg="undo custSel addSld delSld modSld sldOrd">
      <pc:chgData name="Lindsey Hume" userId="3e7bd8b8-bdfd-455e-a444-92d4f2f0144b" providerId="ADAL" clId="{ADE0443E-3E60-4E0C-987C-ED1213F0CE9E}" dt="2020-10-21T01:42:44.481" v="3734" actId="1076"/>
      <pc:docMkLst>
        <pc:docMk/>
      </pc:docMkLst>
      <pc:sldChg chg="addSp delSp delDesignElem">
        <pc:chgData name="Lindsey Hume" userId="3e7bd8b8-bdfd-455e-a444-92d4f2f0144b" providerId="ADAL" clId="{ADE0443E-3E60-4E0C-987C-ED1213F0CE9E}" dt="2020-10-21T01:19:40.059" v="2786"/>
        <pc:sldMkLst>
          <pc:docMk/>
          <pc:sldMk cId="109857222" sldId="256"/>
        </pc:sldMkLst>
        <pc:spChg chg="add del">
          <ac:chgData name="Lindsey Hume" userId="3e7bd8b8-bdfd-455e-a444-92d4f2f0144b" providerId="ADAL" clId="{ADE0443E-3E60-4E0C-987C-ED1213F0CE9E}" dt="2020-10-21T01:19:40.059" v="2786"/>
          <ac:spMkLst>
            <pc:docMk/>
            <pc:sldMk cId="109857222" sldId="256"/>
            <ac:spMk id="30" creationId="{2A8AA5BC-4F7A-4226-8F99-6D824B226A97}"/>
          </ac:spMkLst>
        </pc:spChg>
        <pc:spChg chg="add del">
          <ac:chgData name="Lindsey Hume" userId="3e7bd8b8-bdfd-455e-a444-92d4f2f0144b" providerId="ADAL" clId="{ADE0443E-3E60-4E0C-987C-ED1213F0CE9E}" dt="2020-10-21T01:19:40.059" v="2786"/>
          <ac:spMkLst>
            <pc:docMk/>
            <pc:sldMk cId="109857222" sldId="256"/>
            <ac:spMk id="34" creationId="{5BC87C3E-1040-4EE4-9BDB-9537F7A1B335}"/>
          </ac:spMkLst>
        </pc:spChg>
        <pc:cxnChg chg="add del">
          <ac:chgData name="Lindsey Hume" userId="3e7bd8b8-bdfd-455e-a444-92d4f2f0144b" providerId="ADAL" clId="{ADE0443E-3E60-4E0C-987C-ED1213F0CE9E}" dt="2020-10-21T01:19:40.059" v="2786"/>
          <ac:cxnSpMkLst>
            <pc:docMk/>
            <pc:sldMk cId="109857222" sldId="256"/>
            <ac:cxnSpMk id="32" creationId="{911DBBF1-3229-4BD9-B3D1-B4CA571E7431}"/>
          </ac:cxnSpMkLst>
        </pc:cxnChg>
        <pc:cxnChg chg="add del">
          <ac:chgData name="Lindsey Hume" userId="3e7bd8b8-bdfd-455e-a444-92d4f2f0144b" providerId="ADAL" clId="{ADE0443E-3E60-4E0C-987C-ED1213F0CE9E}" dt="2020-10-21T01:19:40.059" v="2786"/>
          <ac:cxnSpMkLst>
            <pc:docMk/>
            <pc:sldMk cId="109857222" sldId="256"/>
            <ac:cxnSpMk id="36" creationId="{42CDBECE-872A-4C73-9DC1-BB4E805E2CF5}"/>
          </ac:cxnSpMkLst>
        </pc:cxnChg>
        <pc:cxnChg chg="add del">
          <ac:chgData name="Lindsey Hume" userId="3e7bd8b8-bdfd-455e-a444-92d4f2f0144b" providerId="ADAL" clId="{ADE0443E-3E60-4E0C-987C-ED1213F0CE9E}" dt="2020-10-21T01:19:40.059" v="2786"/>
          <ac:cxnSpMkLst>
            <pc:docMk/>
            <pc:sldMk cId="109857222" sldId="256"/>
            <ac:cxnSpMk id="38" creationId="{F5CD5A0B-CDD7-427C-AA42-2EECFDFA1811}"/>
          </ac:cxnSpMkLst>
        </pc:cxnChg>
      </pc:sldChg>
      <pc:sldChg chg="addSp delSp modSp">
        <pc:chgData name="Lindsey Hume" userId="3e7bd8b8-bdfd-455e-a444-92d4f2f0144b" providerId="ADAL" clId="{ADE0443E-3E60-4E0C-987C-ED1213F0CE9E}" dt="2020-10-21T01:16:55.307" v="2699" actId="255"/>
        <pc:sldMkLst>
          <pc:docMk/>
          <pc:sldMk cId="1937531345" sldId="259"/>
        </pc:sldMkLst>
        <pc:spChg chg="del">
          <ac:chgData name="Lindsey Hume" userId="3e7bd8b8-bdfd-455e-a444-92d4f2f0144b" providerId="ADAL" clId="{ADE0443E-3E60-4E0C-987C-ED1213F0CE9E}" dt="2020-10-21T00:41:34.494" v="1287" actId="478"/>
          <ac:spMkLst>
            <pc:docMk/>
            <pc:sldMk cId="1937531345" sldId="259"/>
            <ac:spMk id="2" creationId="{D3ABA78E-1098-4BF9-AA5C-AFEAED41163B}"/>
          </ac:spMkLst>
        </pc:spChg>
        <pc:spChg chg="mod">
          <ac:chgData name="Lindsey Hume" userId="3e7bd8b8-bdfd-455e-a444-92d4f2f0144b" providerId="ADAL" clId="{ADE0443E-3E60-4E0C-987C-ED1213F0CE9E}" dt="2020-10-21T01:16:55.307" v="2699" actId="255"/>
          <ac:spMkLst>
            <pc:docMk/>
            <pc:sldMk cId="1937531345" sldId="259"/>
            <ac:spMk id="3" creationId="{C9DD1BCF-4103-4BA4-9D51-F0C9DAC302F5}"/>
          </ac:spMkLst>
        </pc:spChg>
        <pc:spChg chg="mod">
          <ac:chgData name="Lindsey Hume" userId="3e7bd8b8-bdfd-455e-a444-92d4f2f0144b" providerId="ADAL" clId="{ADE0443E-3E60-4E0C-987C-ED1213F0CE9E}" dt="2020-10-21T00:43:03.609" v="1438" actId="1036"/>
          <ac:spMkLst>
            <pc:docMk/>
            <pc:sldMk cId="1937531345" sldId="259"/>
            <ac:spMk id="6" creationId="{AF9559D0-21AA-4691-A0F8-FB0AFE87EEE4}"/>
          </ac:spMkLst>
        </pc:spChg>
        <pc:spChg chg="add del mod">
          <ac:chgData name="Lindsey Hume" userId="3e7bd8b8-bdfd-455e-a444-92d4f2f0144b" providerId="ADAL" clId="{ADE0443E-3E60-4E0C-987C-ED1213F0CE9E}" dt="2020-10-21T00:42:04.243" v="1350" actId="478"/>
          <ac:spMkLst>
            <pc:docMk/>
            <pc:sldMk cId="1937531345" sldId="259"/>
            <ac:spMk id="7" creationId="{A4DFD38C-F03A-426A-ACE6-BCE7F0FA4E53}"/>
          </ac:spMkLst>
        </pc:spChg>
        <pc:spChg chg="add del mod">
          <ac:chgData name="Lindsey Hume" userId="3e7bd8b8-bdfd-455e-a444-92d4f2f0144b" providerId="ADAL" clId="{ADE0443E-3E60-4E0C-987C-ED1213F0CE9E}" dt="2020-10-21T00:41:37.150" v="1288" actId="478"/>
          <ac:spMkLst>
            <pc:docMk/>
            <pc:sldMk cId="1937531345" sldId="259"/>
            <ac:spMk id="8" creationId="{52C09B34-698B-44F1-8D26-107806EA8F6F}"/>
          </ac:spMkLst>
        </pc:spChg>
        <pc:spChg chg="add del mod">
          <ac:chgData name="Lindsey Hume" userId="3e7bd8b8-bdfd-455e-a444-92d4f2f0144b" providerId="ADAL" clId="{ADE0443E-3E60-4E0C-987C-ED1213F0CE9E}" dt="2020-10-21T00:42:45.976" v="1415" actId="478"/>
          <ac:spMkLst>
            <pc:docMk/>
            <pc:sldMk cId="1937531345" sldId="259"/>
            <ac:spMk id="9" creationId="{BC6DE5C3-B35D-4DEF-A7FF-E1C4BA06F412}"/>
          </ac:spMkLst>
        </pc:spChg>
        <pc:spChg chg="add del">
          <ac:chgData name="Lindsey Hume" userId="3e7bd8b8-bdfd-455e-a444-92d4f2f0144b" providerId="ADAL" clId="{ADE0443E-3E60-4E0C-987C-ED1213F0CE9E}" dt="2020-10-21T00:42:24.497" v="1354"/>
          <ac:spMkLst>
            <pc:docMk/>
            <pc:sldMk cId="1937531345" sldId="259"/>
            <ac:spMk id="10" creationId="{671FAF87-0CD7-4A8F-BA8B-A50D536166EB}"/>
          </ac:spMkLst>
        </pc:spChg>
        <pc:spChg chg="add mod">
          <ac:chgData name="Lindsey Hume" userId="3e7bd8b8-bdfd-455e-a444-92d4f2f0144b" providerId="ADAL" clId="{ADE0443E-3E60-4E0C-987C-ED1213F0CE9E}" dt="2020-10-21T01:14:14.049" v="2581" actId="113"/>
          <ac:spMkLst>
            <pc:docMk/>
            <pc:sldMk cId="1937531345" sldId="259"/>
            <ac:spMk id="11" creationId="{3F15055E-A991-4218-8A86-EF4A732A21AA}"/>
          </ac:spMkLst>
        </pc:spChg>
        <pc:spChg chg="add del mod">
          <ac:chgData name="Lindsey Hume" userId="3e7bd8b8-bdfd-455e-a444-92d4f2f0144b" providerId="ADAL" clId="{ADE0443E-3E60-4E0C-987C-ED1213F0CE9E}" dt="2020-10-21T00:42:50.264" v="1416" actId="478"/>
          <ac:spMkLst>
            <pc:docMk/>
            <pc:sldMk cId="1937531345" sldId="259"/>
            <ac:spMk id="13" creationId="{83922AFA-6340-412F-89E5-B096A6CAD0F2}"/>
          </ac:spMkLst>
        </pc:spChg>
        <pc:spChg chg="mod">
          <ac:chgData name="Lindsey Hume" userId="3e7bd8b8-bdfd-455e-a444-92d4f2f0144b" providerId="ADAL" clId="{ADE0443E-3E60-4E0C-987C-ED1213F0CE9E}" dt="2020-10-21T00:44:03.995" v="1454" actId="1076"/>
          <ac:spMkLst>
            <pc:docMk/>
            <pc:sldMk cId="1937531345" sldId="259"/>
            <ac:spMk id="14" creationId="{CC0E4573-3856-4F4A-9FA6-C3332AE94FCF}"/>
          </ac:spMkLst>
        </pc:spChg>
        <pc:picChg chg="mod">
          <ac:chgData name="Lindsey Hume" userId="3e7bd8b8-bdfd-455e-a444-92d4f2f0144b" providerId="ADAL" clId="{ADE0443E-3E60-4E0C-987C-ED1213F0CE9E}" dt="2020-10-21T00:43:03.609" v="1438" actId="1036"/>
          <ac:picMkLst>
            <pc:docMk/>
            <pc:sldMk cId="1937531345" sldId="259"/>
            <ac:picMk id="5" creationId="{1F2036DC-BE2D-4A82-8969-7EB55E134793}"/>
          </ac:picMkLst>
        </pc:picChg>
      </pc:sldChg>
      <pc:sldChg chg="addSp delSp modSp delDesignElem">
        <pc:chgData name="Lindsey Hume" userId="3e7bd8b8-bdfd-455e-a444-92d4f2f0144b" providerId="ADAL" clId="{ADE0443E-3E60-4E0C-987C-ED1213F0CE9E}" dt="2020-10-21T01:38:38.205" v="3708" actId="255"/>
        <pc:sldMkLst>
          <pc:docMk/>
          <pc:sldMk cId="3285135255" sldId="260"/>
        </pc:sldMkLst>
        <pc:spChg chg="del mod">
          <ac:chgData name="Lindsey Hume" userId="3e7bd8b8-bdfd-455e-a444-92d4f2f0144b" providerId="ADAL" clId="{ADE0443E-3E60-4E0C-987C-ED1213F0CE9E}" dt="2020-10-21T00:52:12.129" v="1608" actId="478"/>
          <ac:spMkLst>
            <pc:docMk/>
            <pc:sldMk cId="3285135255" sldId="260"/>
            <ac:spMk id="2" creationId="{62B41CE5-558A-4A83-A3DD-97C85E67D741}"/>
          </ac:spMkLst>
        </pc:spChg>
        <pc:spChg chg="mod">
          <ac:chgData name="Lindsey Hume" userId="3e7bd8b8-bdfd-455e-a444-92d4f2f0144b" providerId="ADAL" clId="{ADE0443E-3E60-4E0C-987C-ED1213F0CE9E}" dt="2020-10-21T01:38:38.205" v="3708" actId="255"/>
          <ac:spMkLst>
            <pc:docMk/>
            <pc:sldMk cId="3285135255" sldId="260"/>
            <ac:spMk id="3" creationId="{39301BFA-05D6-4A6A-9753-58199AD2E720}"/>
          </ac:spMkLst>
        </pc:spChg>
        <pc:spChg chg="del">
          <ac:chgData name="Lindsey Hume" userId="3e7bd8b8-bdfd-455e-a444-92d4f2f0144b" providerId="ADAL" clId="{ADE0443E-3E60-4E0C-987C-ED1213F0CE9E}" dt="2020-10-21T00:51:36.918" v="1587" actId="478"/>
          <ac:spMkLst>
            <pc:docMk/>
            <pc:sldMk cId="3285135255" sldId="260"/>
            <ac:spMk id="4" creationId="{2F1E7E00-AE5F-4865-A95B-54DC4F86D0F9}"/>
          </ac:spMkLst>
        </pc:spChg>
        <pc:spChg chg="del">
          <ac:chgData name="Lindsey Hume" userId="3e7bd8b8-bdfd-455e-a444-92d4f2f0144b" providerId="ADAL" clId="{ADE0443E-3E60-4E0C-987C-ED1213F0CE9E}" dt="2020-10-21T00:52:35.851" v="1622" actId="478"/>
          <ac:spMkLst>
            <pc:docMk/>
            <pc:sldMk cId="3285135255" sldId="260"/>
            <ac:spMk id="5" creationId="{696FD297-4DB6-4039-BE6B-BD89534C887E}"/>
          </ac:spMkLst>
        </pc:spChg>
        <pc:spChg chg="del">
          <ac:chgData name="Lindsey Hume" userId="3e7bd8b8-bdfd-455e-a444-92d4f2f0144b" providerId="ADAL" clId="{ADE0443E-3E60-4E0C-987C-ED1213F0CE9E}" dt="2020-10-21T00:51:57.253" v="1605"/>
          <ac:spMkLst>
            <pc:docMk/>
            <pc:sldMk cId="3285135255" sldId="260"/>
            <ac:spMk id="8" creationId="{488333BA-AE6E-427A-9B16-A39C8073F4EB}"/>
          </ac:spMkLst>
        </pc:spChg>
        <pc:spChg chg="add mod">
          <ac:chgData name="Lindsey Hume" userId="3e7bd8b8-bdfd-455e-a444-92d4f2f0144b" providerId="ADAL" clId="{ADE0443E-3E60-4E0C-987C-ED1213F0CE9E}" dt="2020-10-21T00:56:18.865" v="1737" actId="1035"/>
          <ac:spMkLst>
            <pc:docMk/>
            <pc:sldMk cId="3285135255" sldId="260"/>
            <ac:spMk id="9" creationId="{D3FD160B-BB64-4DC1-8390-534E534C1BC7}"/>
          </ac:spMkLst>
        </pc:spChg>
        <pc:spChg chg="del">
          <ac:chgData name="Lindsey Hume" userId="3e7bd8b8-bdfd-455e-a444-92d4f2f0144b" providerId="ADAL" clId="{ADE0443E-3E60-4E0C-987C-ED1213F0CE9E}" dt="2020-10-21T00:51:57.253" v="1605"/>
          <ac:spMkLst>
            <pc:docMk/>
            <pc:sldMk cId="3285135255" sldId="260"/>
            <ac:spMk id="10" creationId="{F98ED85F-DCEE-4B50-802E-71A6E3E12B04}"/>
          </ac:spMkLst>
        </pc:spChg>
        <pc:spChg chg="add mod">
          <ac:chgData name="Lindsey Hume" userId="3e7bd8b8-bdfd-455e-a444-92d4f2f0144b" providerId="ADAL" clId="{ADE0443E-3E60-4E0C-987C-ED1213F0CE9E}" dt="2020-10-21T00:52:22.815" v="1612" actId="1076"/>
          <ac:spMkLst>
            <pc:docMk/>
            <pc:sldMk cId="3285135255" sldId="260"/>
            <ac:spMk id="11" creationId="{1651D4D3-9904-4A4B-B5FE-D1BD053EB806}"/>
          </ac:spMkLst>
        </pc:spChg>
        <pc:spChg chg="add mod">
          <ac:chgData name="Lindsey Hume" userId="3e7bd8b8-bdfd-455e-a444-92d4f2f0144b" providerId="ADAL" clId="{ADE0443E-3E60-4E0C-987C-ED1213F0CE9E}" dt="2020-10-21T00:56:13.565" v="1726" actId="1035"/>
          <ac:spMkLst>
            <pc:docMk/>
            <pc:sldMk cId="3285135255" sldId="260"/>
            <ac:spMk id="12" creationId="{A33E205E-91F3-4726-90F0-B06583C18220}"/>
          </ac:spMkLst>
        </pc:spChg>
        <pc:spChg chg="add mod">
          <ac:chgData name="Lindsey Hume" userId="3e7bd8b8-bdfd-455e-a444-92d4f2f0144b" providerId="ADAL" clId="{ADE0443E-3E60-4E0C-987C-ED1213F0CE9E}" dt="2020-10-21T00:56:34.274" v="1784" actId="1035"/>
          <ac:spMkLst>
            <pc:docMk/>
            <pc:sldMk cId="3285135255" sldId="260"/>
            <ac:spMk id="16" creationId="{0469EBF6-41C8-415A-B46E-B7D420613BDD}"/>
          </ac:spMkLst>
        </pc:spChg>
        <pc:spChg chg="add">
          <ac:chgData name="Lindsey Hume" userId="3e7bd8b8-bdfd-455e-a444-92d4f2f0144b" providerId="ADAL" clId="{ADE0443E-3E60-4E0C-987C-ED1213F0CE9E}" dt="2020-10-21T00:56:53.657" v="1787"/>
          <ac:spMkLst>
            <pc:docMk/>
            <pc:sldMk cId="3285135255" sldId="260"/>
            <ac:spMk id="17" creationId="{0B776FED-2867-404C-934A-EC1703401DE0}"/>
          </ac:spMkLst>
        </pc:spChg>
        <pc:picChg chg="add del mod">
          <ac:chgData name="Lindsey Hume" userId="3e7bd8b8-bdfd-455e-a444-92d4f2f0144b" providerId="ADAL" clId="{ADE0443E-3E60-4E0C-987C-ED1213F0CE9E}" dt="2020-10-21T00:55:44.283" v="1700" actId="478"/>
          <ac:picMkLst>
            <pc:docMk/>
            <pc:sldMk cId="3285135255" sldId="260"/>
            <ac:picMk id="7" creationId="{7AE3ADFB-0C5E-4C3E-A79A-B3EA2DB05C3A}"/>
          </ac:picMkLst>
        </pc:picChg>
        <pc:picChg chg="add mod ord">
          <ac:chgData name="Lindsey Hume" userId="3e7bd8b8-bdfd-455e-a444-92d4f2f0144b" providerId="ADAL" clId="{ADE0443E-3E60-4E0C-987C-ED1213F0CE9E}" dt="2020-10-21T00:56:05.438" v="1705" actId="1076"/>
          <ac:picMkLst>
            <pc:docMk/>
            <pc:sldMk cId="3285135255" sldId="260"/>
            <ac:picMk id="14" creationId="{CA0C9C9F-4BC8-4506-8985-F13B6293284F}"/>
          </ac:picMkLst>
        </pc:picChg>
        <pc:picChg chg="add del">
          <ac:chgData name="Lindsey Hume" userId="3e7bd8b8-bdfd-455e-a444-92d4f2f0144b" providerId="ADAL" clId="{ADE0443E-3E60-4E0C-987C-ED1213F0CE9E}" dt="2020-10-21T00:56:25.144" v="1739"/>
          <ac:picMkLst>
            <pc:docMk/>
            <pc:sldMk cId="3285135255" sldId="260"/>
            <ac:picMk id="15" creationId="{6F33FCB5-87BB-46EF-B241-69FB09C2051E}"/>
          </ac:picMkLst>
        </pc:picChg>
      </pc:sldChg>
      <pc:sldChg chg="addSp delSp modSp delDesignElem">
        <pc:chgData name="Lindsey Hume" userId="3e7bd8b8-bdfd-455e-a444-92d4f2f0144b" providerId="ADAL" clId="{ADE0443E-3E60-4E0C-987C-ED1213F0CE9E}" dt="2020-10-21T01:19:40.059" v="2786"/>
        <pc:sldMkLst>
          <pc:docMk/>
          <pc:sldMk cId="1553193309" sldId="261"/>
        </pc:sldMkLst>
        <pc:spChg chg="mod">
          <ac:chgData name="Lindsey Hume" userId="3e7bd8b8-bdfd-455e-a444-92d4f2f0144b" providerId="ADAL" clId="{ADE0443E-3E60-4E0C-987C-ED1213F0CE9E}" dt="2020-10-21T00:42:12.213" v="1352" actId="122"/>
          <ac:spMkLst>
            <pc:docMk/>
            <pc:sldMk cId="1553193309" sldId="261"/>
            <ac:spMk id="2" creationId="{8B30C48A-5A34-4EC1-A1B5-4DF6C76951A2}"/>
          </ac:spMkLst>
        </pc:spChg>
        <pc:spChg chg="mod">
          <ac:chgData name="Lindsey Hume" userId="3e7bd8b8-bdfd-455e-a444-92d4f2f0144b" providerId="ADAL" clId="{ADE0443E-3E60-4E0C-987C-ED1213F0CE9E}" dt="2020-10-21T01:18:51.708" v="2777" actId="20577"/>
          <ac:spMkLst>
            <pc:docMk/>
            <pc:sldMk cId="1553193309" sldId="261"/>
            <ac:spMk id="3" creationId="{EAF8A2C1-5691-4B25-9228-0B79B5F60DBB}"/>
          </ac:spMkLst>
        </pc:spChg>
        <pc:spChg chg="del">
          <ac:chgData name="Lindsey Hume" userId="3e7bd8b8-bdfd-455e-a444-92d4f2f0144b" providerId="ADAL" clId="{ADE0443E-3E60-4E0C-987C-ED1213F0CE9E}" dt="2020-10-21T00:45:46.808" v="1510" actId="478"/>
          <ac:spMkLst>
            <pc:docMk/>
            <pc:sldMk cId="1553193309" sldId="261"/>
            <ac:spMk id="6" creationId="{0E9A728A-8BFD-4C42-9011-D0ECEA972DA0}"/>
          </ac:spMkLst>
        </pc:spChg>
        <pc:spChg chg="add">
          <ac:chgData name="Lindsey Hume" userId="3e7bd8b8-bdfd-455e-a444-92d4f2f0144b" providerId="ADAL" clId="{ADE0443E-3E60-4E0C-987C-ED1213F0CE9E}" dt="2020-10-21T00:45:47.086" v="1511"/>
          <ac:spMkLst>
            <pc:docMk/>
            <pc:sldMk cId="1553193309" sldId="261"/>
            <ac:spMk id="8" creationId="{A09C0DC1-6F74-4903-AC46-0404256EC508}"/>
          </ac:spMkLst>
        </pc:spChg>
        <pc:spChg chg="add del">
          <ac:chgData name="Lindsey Hume" userId="3e7bd8b8-bdfd-455e-a444-92d4f2f0144b" providerId="ADAL" clId="{ADE0443E-3E60-4E0C-987C-ED1213F0CE9E}" dt="2020-10-21T01:19:40.059" v="2786"/>
          <ac:spMkLst>
            <pc:docMk/>
            <pc:sldMk cId="1553193309" sldId="261"/>
            <ac:spMk id="15" creationId="{9427AF5F-9A0E-42B7-A252-FD64C9885F9C}"/>
          </ac:spMkLst>
        </pc:spChg>
      </pc:sldChg>
      <pc:sldChg chg="addSp delSp modSp delDesignElem">
        <pc:chgData name="Lindsey Hume" userId="3e7bd8b8-bdfd-455e-a444-92d4f2f0144b" providerId="ADAL" clId="{ADE0443E-3E60-4E0C-987C-ED1213F0CE9E}" dt="2020-10-21T01:19:40.059" v="2786"/>
        <pc:sldMkLst>
          <pc:docMk/>
          <pc:sldMk cId="3854821679" sldId="263"/>
        </pc:sldMkLst>
        <pc:spChg chg="mod">
          <ac:chgData name="Lindsey Hume" userId="3e7bd8b8-bdfd-455e-a444-92d4f2f0144b" providerId="ADAL" clId="{ADE0443E-3E60-4E0C-987C-ED1213F0CE9E}" dt="2020-10-21T00:43:57.441" v="1453" actId="1076"/>
          <ac:spMkLst>
            <pc:docMk/>
            <pc:sldMk cId="3854821679" sldId="263"/>
            <ac:spMk id="4" creationId="{2090CE36-85A1-474A-987E-55E80D3EAA14}"/>
          </ac:spMkLst>
        </pc:spChg>
        <pc:spChg chg="add del">
          <ac:chgData name="Lindsey Hume" userId="3e7bd8b8-bdfd-455e-a444-92d4f2f0144b" providerId="ADAL" clId="{ADE0443E-3E60-4E0C-987C-ED1213F0CE9E}" dt="2020-10-21T01:19:40.059" v="2786"/>
          <ac:spMkLst>
            <pc:docMk/>
            <pc:sldMk cId="3854821679" sldId="263"/>
            <ac:spMk id="8" creationId="{488333BA-AE6E-427A-9B16-A39C8073F4EB}"/>
          </ac:spMkLst>
        </pc:spChg>
        <pc:spChg chg="add del">
          <ac:chgData name="Lindsey Hume" userId="3e7bd8b8-bdfd-455e-a444-92d4f2f0144b" providerId="ADAL" clId="{ADE0443E-3E60-4E0C-987C-ED1213F0CE9E}" dt="2020-10-21T01:19:40.059" v="2786"/>
          <ac:spMkLst>
            <pc:docMk/>
            <pc:sldMk cId="3854821679" sldId="263"/>
            <ac:spMk id="10" creationId="{F98ED85F-DCEE-4B50-802E-71A6E3E12B04}"/>
          </ac:spMkLst>
        </pc:spChg>
      </pc:sldChg>
      <pc:sldChg chg="addSp delSp del delDesignElem">
        <pc:chgData name="Lindsey Hume" userId="3e7bd8b8-bdfd-455e-a444-92d4f2f0144b" providerId="ADAL" clId="{ADE0443E-3E60-4E0C-987C-ED1213F0CE9E}" dt="2020-10-21T01:40:41.147" v="3717" actId="2696"/>
        <pc:sldMkLst>
          <pc:docMk/>
          <pc:sldMk cId="3664270446" sldId="264"/>
        </pc:sldMkLst>
        <pc:spChg chg="add del">
          <ac:chgData name="Lindsey Hume" userId="3e7bd8b8-bdfd-455e-a444-92d4f2f0144b" providerId="ADAL" clId="{ADE0443E-3E60-4E0C-987C-ED1213F0CE9E}" dt="2020-10-21T01:21:53.587" v="2869" actId="478"/>
          <ac:spMkLst>
            <pc:docMk/>
            <pc:sldMk cId="3664270446" sldId="264"/>
            <ac:spMk id="7" creationId="{35B116BC-F119-4B25-AA2E-4654DB703010}"/>
          </ac:spMkLst>
        </pc:spChg>
        <pc:spChg chg="add del">
          <ac:chgData name="Lindsey Hume" userId="3e7bd8b8-bdfd-455e-a444-92d4f2f0144b" providerId="ADAL" clId="{ADE0443E-3E60-4E0C-987C-ED1213F0CE9E}" dt="2020-10-21T01:19:40.059" v="2786"/>
          <ac:spMkLst>
            <pc:docMk/>
            <pc:sldMk cId="3664270446" sldId="264"/>
            <ac:spMk id="8" creationId="{488333BA-AE6E-427A-9B16-A39C8073F4EB}"/>
          </ac:spMkLst>
        </pc:spChg>
        <pc:spChg chg="add del">
          <ac:chgData name="Lindsey Hume" userId="3e7bd8b8-bdfd-455e-a444-92d4f2f0144b" providerId="ADAL" clId="{ADE0443E-3E60-4E0C-987C-ED1213F0CE9E}" dt="2020-10-21T01:19:40.059" v="2786"/>
          <ac:spMkLst>
            <pc:docMk/>
            <pc:sldMk cId="3664270446" sldId="264"/>
            <ac:spMk id="10" creationId="{F98ED85F-DCEE-4B50-802E-71A6E3E12B04}"/>
          </ac:spMkLst>
        </pc:spChg>
      </pc:sldChg>
      <pc:sldChg chg="addSp delSp modSp delDesignElem">
        <pc:chgData name="Lindsey Hume" userId="3e7bd8b8-bdfd-455e-a444-92d4f2f0144b" providerId="ADAL" clId="{ADE0443E-3E60-4E0C-987C-ED1213F0CE9E}" dt="2020-10-21T01:41:50.509" v="3731" actId="1036"/>
        <pc:sldMkLst>
          <pc:docMk/>
          <pc:sldMk cId="2350805435" sldId="265"/>
        </pc:sldMkLst>
        <pc:spChg chg="mod">
          <ac:chgData name="Lindsey Hume" userId="3e7bd8b8-bdfd-455e-a444-92d4f2f0144b" providerId="ADAL" clId="{ADE0443E-3E60-4E0C-987C-ED1213F0CE9E}" dt="2020-10-21T01:14:41.831" v="2584" actId="255"/>
          <ac:spMkLst>
            <pc:docMk/>
            <pc:sldMk cId="2350805435" sldId="265"/>
            <ac:spMk id="2" creationId="{01317BC0-8993-4D5F-A758-7CC68A47BCDB}"/>
          </ac:spMkLst>
        </pc:spChg>
        <pc:spChg chg="mod">
          <ac:chgData name="Lindsey Hume" userId="3e7bd8b8-bdfd-455e-a444-92d4f2f0144b" providerId="ADAL" clId="{ADE0443E-3E60-4E0C-987C-ED1213F0CE9E}" dt="2020-10-21T01:41:38.097" v="3725" actId="14100"/>
          <ac:spMkLst>
            <pc:docMk/>
            <pc:sldMk cId="2350805435" sldId="265"/>
            <ac:spMk id="3" creationId="{51D9440B-7FE5-49BB-8D43-B89C9D3A88C5}"/>
          </ac:spMkLst>
        </pc:spChg>
        <pc:spChg chg="mod">
          <ac:chgData name="Lindsey Hume" userId="3e7bd8b8-bdfd-455e-a444-92d4f2f0144b" providerId="ADAL" clId="{ADE0443E-3E60-4E0C-987C-ED1213F0CE9E}" dt="2020-10-21T01:41:50.509" v="3731" actId="1036"/>
          <ac:spMkLst>
            <pc:docMk/>
            <pc:sldMk cId="2350805435" sldId="265"/>
            <ac:spMk id="5" creationId="{3B414CB7-5F1A-413A-ADD7-D0D47E349A38}"/>
          </ac:spMkLst>
        </pc:spChg>
        <pc:spChg chg="mod">
          <ac:chgData name="Lindsey Hume" userId="3e7bd8b8-bdfd-455e-a444-92d4f2f0144b" providerId="ADAL" clId="{ADE0443E-3E60-4E0C-987C-ED1213F0CE9E}" dt="2020-10-21T01:41:50.509" v="3731" actId="1036"/>
          <ac:spMkLst>
            <pc:docMk/>
            <pc:sldMk cId="2350805435" sldId="265"/>
            <ac:spMk id="6" creationId="{8108C512-F8C8-4151-9296-09670A2B6B88}"/>
          </ac:spMkLst>
        </pc:spChg>
        <pc:spChg chg="del">
          <ac:chgData name="Lindsey Hume" userId="3e7bd8b8-bdfd-455e-a444-92d4f2f0144b" providerId="ADAL" clId="{ADE0443E-3E60-4E0C-987C-ED1213F0CE9E}" dt="2020-10-21T00:44:08.454" v="1455" actId="478"/>
          <ac:spMkLst>
            <pc:docMk/>
            <pc:sldMk cId="2350805435" sldId="265"/>
            <ac:spMk id="7" creationId="{78B4560B-348A-4889-82DF-F14A149D9CFA}"/>
          </ac:spMkLst>
        </pc:spChg>
        <pc:spChg chg="add del">
          <ac:chgData name="Lindsey Hume" userId="3e7bd8b8-bdfd-455e-a444-92d4f2f0144b" providerId="ADAL" clId="{ADE0443E-3E60-4E0C-987C-ED1213F0CE9E}" dt="2020-10-21T00:44:51.761" v="1492"/>
          <ac:spMkLst>
            <pc:docMk/>
            <pc:sldMk cId="2350805435" sldId="265"/>
            <ac:spMk id="11" creationId="{2818C878-1D65-4DEB-88BC-F6DB13B79829}"/>
          </ac:spMkLst>
        </pc:spChg>
        <pc:spChg chg="add del">
          <ac:chgData name="Lindsey Hume" userId="3e7bd8b8-bdfd-455e-a444-92d4f2f0144b" providerId="ADAL" clId="{ADE0443E-3E60-4E0C-987C-ED1213F0CE9E}" dt="2020-10-21T01:19:40.059" v="2786"/>
          <ac:spMkLst>
            <pc:docMk/>
            <pc:sldMk cId="2350805435" sldId="265"/>
            <ac:spMk id="12" creationId="{91CC89A3-857A-4D53-ADCB-0A14B4B404F8}"/>
          </ac:spMkLst>
        </pc:spChg>
        <pc:spChg chg="add">
          <ac:chgData name="Lindsey Hume" userId="3e7bd8b8-bdfd-455e-a444-92d4f2f0144b" providerId="ADAL" clId="{ADE0443E-3E60-4E0C-987C-ED1213F0CE9E}" dt="2020-10-21T00:45:02.208" v="1493"/>
          <ac:spMkLst>
            <pc:docMk/>
            <pc:sldMk cId="2350805435" sldId="265"/>
            <ac:spMk id="13" creationId="{83CA3476-6680-45B8-B497-DA35B6BEE01C}"/>
          </ac:spMkLst>
        </pc:spChg>
        <pc:spChg chg="mod">
          <ac:chgData name="Lindsey Hume" userId="3e7bd8b8-bdfd-455e-a444-92d4f2f0144b" providerId="ADAL" clId="{ADE0443E-3E60-4E0C-987C-ED1213F0CE9E}" dt="2020-10-21T01:41:50.509" v="3731" actId="1036"/>
          <ac:spMkLst>
            <pc:docMk/>
            <pc:sldMk cId="2350805435" sldId="265"/>
            <ac:spMk id="16" creationId="{2F5E3B77-65DD-400C-A50F-7E063ED92C5C}"/>
          </ac:spMkLst>
        </pc:spChg>
        <pc:spChg chg="mod">
          <ac:chgData name="Lindsey Hume" userId="3e7bd8b8-bdfd-455e-a444-92d4f2f0144b" providerId="ADAL" clId="{ADE0443E-3E60-4E0C-987C-ED1213F0CE9E}" dt="2020-10-21T01:41:50.509" v="3731" actId="1036"/>
          <ac:spMkLst>
            <pc:docMk/>
            <pc:sldMk cId="2350805435" sldId="265"/>
            <ac:spMk id="18" creationId="{D3325813-BD65-4014-94B8-2880AFC6491A}"/>
          </ac:spMkLst>
        </pc:spChg>
        <pc:picChg chg="mod">
          <ac:chgData name="Lindsey Hume" userId="3e7bd8b8-bdfd-455e-a444-92d4f2f0144b" providerId="ADAL" clId="{ADE0443E-3E60-4E0C-987C-ED1213F0CE9E}" dt="2020-10-21T01:41:50.509" v="3731" actId="1036"/>
          <ac:picMkLst>
            <pc:docMk/>
            <pc:sldMk cId="2350805435" sldId="265"/>
            <ac:picMk id="4" creationId="{7A42C6C6-EDD0-4B09-99B8-2DA713183988}"/>
          </ac:picMkLst>
        </pc:picChg>
      </pc:sldChg>
      <pc:sldChg chg="addSp delSp del setBg">
        <pc:chgData name="Lindsey Hume" userId="3e7bd8b8-bdfd-455e-a444-92d4f2f0144b" providerId="ADAL" clId="{ADE0443E-3E60-4E0C-987C-ED1213F0CE9E}" dt="2020-10-21T01:20:23.848" v="2794" actId="2696"/>
        <pc:sldMkLst>
          <pc:docMk/>
          <pc:sldMk cId="1272730509" sldId="266"/>
        </pc:sldMkLst>
        <pc:spChg chg="del">
          <ac:chgData name="Lindsey Hume" userId="3e7bd8b8-bdfd-455e-a444-92d4f2f0144b" providerId="ADAL" clId="{ADE0443E-3E60-4E0C-987C-ED1213F0CE9E}" dt="2020-10-21T00:52:53.850" v="1623" actId="478"/>
          <ac:spMkLst>
            <pc:docMk/>
            <pc:sldMk cId="1272730509" sldId="266"/>
            <ac:spMk id="2" creationId="{5D0D6C18-69D3-4386-9736-973B387DD60E}"/>
          </ac:spMkLst>
        </pc:spChg>
        <pc:spChg chg="add del">
          <ac:chgData name="Lindsey Hume" userId="3e7bd8b8-bdfd-455e-a444-92d4f2f0144b" providerId="ADAL" clId="{ADE0443E-3E60-4E0C-987C-ED1213F0CE9E}" dt="2020-10-21T00:56:51.710" v="1786" actId="478"/>
          <ac:spMkLst>
            <pc:docMk/>
            <pc:sldMk cId="1272730509" sldId="266"/>
            <ac:spMk id="9" creationId="{026C7E5C-6C6D-4431-9643-27956678E776}"/>
          </ac:spMkLst>
        </pc:spChg>
        <pc:spChg chg="add">
          <ac:chgData name="Lindsey Hume" userId="3e7bd8b8-bdfd-455e-a444-92d4f2f0144b" providerId="ADAL" clId="{ADE0443E-3E60-4E0C-987C-ED1213F0CE9E}" dt="2020-10-21T00:56:46.917" v="1785"/>
          <ac:spMkLst>
            <pc:docMk/>
            <pc:sldMk cId="1272730509" sldId="266"/>
            <ac:spMk id="10" creationId="{60D06A0A-C8CE-421E-8F0A-3F04FBF7FE38}"/>
          </ac:spMkLst>
        </pc:spChg>
      </pc:sldChg>
      <pc:sldChg chg="addSp delSp modSp add ord">
        <pc:chgData name="Lindsey Hume" userId="3e7bd8b8-bdfd-455e-a444-92d4f2f0144b" providerId="ADAL" clId="{ADE0443E-3E60-4E0C-987C-ED1213F0CE9E}" dt="2020-10-21T01:40:55.939" v="3718" actId="404"/>
        <pc:sldMkLst>
          <pc:docMk/>
          <pc:sldMk cId="1934968401" sldId="267"/>
        </pc:sldMkLst>
        <pc:spChg chg="add mod">
          <ac:chgData name="Lindsey Hume" userId="3e7bd8b8-bdfd-455e-a444-92d4f2f0144b" providerId="ADAL" clId="{ADE0443E-3E60-4E0C-987C-ED1213F0CE9E}" dt="2020-10-21T01:14:10.591" v="2580" actId="113"/>
          <ac:spMkLst>
            <pc:docMk/>
            <pc:sldMk cId="1934968401" sldId="267"/>
            <ac:spMk id="2" creationId="{15D4B849-5117-4DC4-9D03-1274E474080A}"/>
          </ac:spMkLst>
        </pc:spChg>
        <pc:spChg chg="mod ord">
          <ac:chgData name="Lindsey Hume" userId="3e7bd8b8-bdfd-455e-a444-92d4f2f0144b" providerId="ADAL" clId="{ADE0443E-3E60-4E0C-987C-ED1213F0CE9E}" dt="2020-10-21T01:40:55.939" v="3718" actId="404"/>
          <ac:spMkLst>
            <pc:docMk/>
            <pc:sldMk cId="1934968401" sldId="267"/>
            <ac:spMk id="3" creationId="{C9DD1BCF-4103-4BA4-9D51-F0C9DAC302F5}"/>
          </ac:spMkLst>
        </pc:spChg>
        <pc:spChg chg="del mod">
          <ac:chgData name="Lindsey Hume" userId="3e7bd8b8-bdfd-455e-a444-92d4f2f0144b" providerId="ADAL" clId="{ADE0443E-3E60-4E0C-987C-ED1213F0CE9E}" dt="2020-10-21T01:09:50.235" v="2490" actId="478"/>
          <ac:spMkLst>
            <pc:docMk/>
            <pc:sldMk cId="1934968401" sldId="267"/>
            <ac:spMk id="6" creationId="{AF9559D0-21AA-4691-A0F8-FB0AFE87EEE4}"/>
          </ac:spMkLst>
        </pc:spChg>
        <pc:spChg chg="add">
          <ac:chgData name="Lindsey Hume" userId="3e7bd8b8-bdfd-455e-a444-92d4f2f0144b" providerId="ADAL" clId="{ADE0443E-3E60-4E0C-987C-ED1213F0CE9E}" dt="2020-10-21T01:09:54.169" v="2491"/>
          <ac:spMkLst>
            <pc:docMk/>
            <pc:sldMk cId="1934968401" sldId="267"/>
            <ac:spMk id="8" creationId="{C820407D-1A21-4165-A697-E69F31BCED72}"/>
          </ac:spMkLst>
        </pc:spChg>
        <pc:spChg chg="del mod">
          <ac:chgData name="Lindsey Hume" userId="3e7bd8b8-bdfd-455e-a444-92d4f2f0144b" providerId="ADAL" clId="{ADE0443E-3E60-4E0C-987C-ED1213F0CE9E}" dt="2020-10-21T01:05:29.587" v="2258" actId="478"/>
          <ac:spMkLst>
            <pc:docMk/>
            <pc:sldMk cId="1934968401" sldId="267"/>
            <ac:spMk id="11" creationId="{3F15055E-A991-4218-8A86-EF4A732A21AA}"/>
          </ac:spMkLst>
        </pc:spChg>
        <pc:spChg chg="add mod">
          <ac:chgData name="Lindsey Hume" userId="3e7bd8b8-bdfd-455e-a444-92d4f2f0144b" providerId="ADAL" clId="{ADE0443E-3E60-4E0C-987C-ED1213F0CE9E}" dt="2020-10-21T01:13:25.690" v="2568" actId="1076"/>
          <ac:spMkLst>
            <pc:docMk/>
            <pc:sldMk cId="1934968401" sldId="267"/>
            <ac:spMk id="12" creationId="{BBB2505D-F959-473E-9F05-58862CAC65B4}"/>
          </ac:spMkLst>
        </pc:spChg>
        <pc:spChg chg="del">
          <ac:chgData name="Lindsey Hume" userId="3e7bd8b8-bdfd-455e-a444-92d4f2f0144b" providerId="ADAL" clId="{ADE0443E-3E60-4E0C-987C-ED1213F0CE9E}" dt="2020-10-21T01:09:57.919" v="2492" actId="478"/>
          <ac:spMkLst>
            <pc:docMk/>
            <pc:sldMk cId="1934968401" sldId="267"/>
            <ac:spMk id="14" creationId="{CC0E4573-3856-4F4A-9FA6-C3332AE94FCF}"/>
          </ac:spMkLst>
        </pc:spChg>
        <pc:picChg chg="del mod">
          <ac:chgData name="Lindsey Hume" userId="3e7bd8b8-bdfd-455e-a444-92d4f2f0144b" providerId="ADAL" clId="{ADE0443E-3E60-4E0C-987C-ED1213F0CE9E}" dt="2020-10-21T01:09:46.629" v="2489" actId="478"/>
          <ac:picMkLst>
            <pc:docMk/>
            <pc:sldMk cId="1934968401" sldId="267"/>
            <ac:picMk id="5" creationId="{1F2036DC-BE2D-4A82-8969-7EB55E134793}"/>
          </ac:picMkLst>
        </pc:picChg>
        <pc:picChg chg="add mod">
          <ac:chgData name="Lindsey Hume" userId="3e7bd8b8-bdfd-455e-a444-92d4f2f0144b" providerId="ADAL" clId="{ADE0443E-3E60-4E0C-987C-ED1213F0CE9E}" dt="2020-10-21T01:12:13.272" v="2505" actId="1076"/>
          <ac:picMkLst>
            <pc:docMk/>
            <pc:sldMk cId="1934968401" sldId="267"/>
            <ac:picMk id="7" creationId="{F01AC281-89C2-4F3E-8593-872D0E46FB18}"/>
          </ac:picMkLst>
        </pc:picChg>
      </pc:sldChg>
      <pc:sldChg chg="addSp delSp modSp add setBg delDesignElem">
        <pc:chgData name="Lindsey Hume" userId="3e7bd8b8-bdfd-455e-a444-92d4f2f0144b" providerId="ADAL" clId="{ADE0443E-3E60-4E0C-987C-ED1213F0CE9E}" dt="2020-10-21T01:21:39.179" v="2867" actId="255"/>
        <pc:sldMkLst>
          <pc:docMk/>
          <pc:sldMk cId="3006974239" sldId="268"/>
        </pc:sldMkLst>
        <pc:spChg chg="del">
          <ac:chgData name="Lindsey Hume" userId="3e7bd8b8-bdfd-455e-a444-92d4f2f0144b" providerId="ADAL" clId="{ADE0443E-3E60-4E0C-987C-ED1213F0CE9E}" dt="2020-10-21T01:20:08.954" v="2790" actId="478"/>
          <ac:spMkLst>
            <pc:docMk/>
            <pc:sldMk cId="3006974239" sldId="268"/>
            <ac:spMk id="2" creationId="{8B30C48A-5A34-4EC1-A1B5-4DF6C76951A2}"/>
          </ac:spMkLst>
        </pc:spChg>
        <pc:spChg chg="del">
          <ac:chgData name="Lindsey Hume" userId="3e7bd8b8-bdfd-455e-a444-92d4f2f0144b" providerId="ADAL" clId="{ADE0443E-3E60-4E0C-987C-ED1213F0CE9E}" dt="2020-10-21T01:20:08.954" v="2790" actId="478"/>
          <ac:spMkLst>
            <pc:docMk/>
            <pc:sldMk cId="3006974239" sldId="268"/>
            <ac:spMk id="3" creationId="{EAF8A2C1-5691-4B25-9228-0B79B5F60DBB}"/>
          </ac:spMkLst>
        </pc:spChg>
        <pc:spChg chg="del">
          <ac:chgData name="Lindsey Hume" userId="3e7bd8b8-bdfd-455e-a444-92d4f2f0144b" providerId="ADAL" clId="{ADE0443E-3E60-4E0C-987C-ED1213F0CE9E}" dt="2020-10-21T01:20:08.954" v="2790" actId="478"/>
          <ac:spMkLst>
            <pc:docMk/>
            <pc:sldMk cId="3006974239" sldId="268"/>
            <ac:spMk id="5" creationId="{364E719F-3563-496E-AD7A-83D692EDC29B}"/>
          </ac:spMkLst>
        </pc:spChg>
        <pc:spChg chg="add del mod">
          <ac:chgData name="Lindsey Hume" userId="3e7bd8b8-bdfd-455e-a444-92d4f2f0144b" providerId="ADAL" clId="{ADE0443E-3E60-4E0C-987C-ED1213F0CE9E}" dt="2020-10-21T01:20:15.018" v="2792" actId="478"/>
          <ac:spMkLst>
            <pc:docMk/>
            <pc:sldMk cId="3006974239" sldId="268"/>
            <ac:spMk id="7" creationId="{0348BC37-0AF7-42EC-AEA5-E51EC4BBB31B}"/>
          </ac:spMkLst>
        </pc:spChg>
        <pc:spChg chg="add del mod">
          <ac:chgData name="Lindsey Hume" userId="3e7bd8b8-bdfd-455e-a444-92d4f2f0144b" providerId="ADAL" clId="{ADE0443E-3E60-4E0C-987C-ED1213F0CE9E}" dt="2020-10-21T01:20:14.002" v="2791" actId="478"/>
          <ac:spMkLst>
            <pc:docMk/>
            <pc:sldMk cId="3006974239" sldId="268"/>
            <ac:spMk id="10" creationId="{46264E16-DD70-4309-A40C-2548B9A907C2}"/>
          </ac:spMkLst>
        </pc:spChg>
        <pc:spChg chg="add mod">
          <ac:chgData name="Lindsey Hume" userId="3e7bd8b8-bdfd-455e-a444-92d4f2f0144b" providerId="ADAL" clId="{ADE0443E-3E60-4E0C-987C-ED1213F0CE9E}" dt="2020-10-21T01:20:53.815" v="2809" actId="1036"/>
          <ac:spMkLst>
            <pc:docMk/>
            <pc:sldMk cId="3006974239" sldId="268"/>
            <ac:spMk id="13" creationId="{8C3BC12D-49C3-4E3B-86AB-84CB5F0B9518}"/>
          </ac:spMkLst>
        </pc:spChg>
        <pc:spChg chg="add mod">
          <ac:chgData name="Lindsey Hume" userId="3e7bd8b8-bdfd-455e-a444-92d4f2f0144b" providerId="ADAL" clId="{ADE0443E-3E60-4E0C-987C-ED1213F0CE9E}" dt="2020-10-21T01:20:53.815" v="2809" actId="1036"/>
          <ac:spMkLst>
            <pc:docMk/>
            <pc:sldMk cId="3006974239" sldId="268"/>
            <ac:spMk id="14" creationId="{794C6D1A-B4B8-4E14-873F-6A227923EF59}"/>
          </ac:spMkLst>
        </pc:spChg>
        <pc:spChg chg="del">
          <ac:chgData name="Lindsey Hume" userId="3e7bd8b8-bdfd-455e-a444-92d4f2f0144b" providerId="ADAL" clId="{ADE0443E-3E60-4E0C-987C-ED1213F0CE9E}" dt="2020-10-21T01:19:57.414" v="2789"/>
          <ac:spMkLst>
            <pc:docMk/>
            <pc:sldMk cId="3006974239" sldId="268"/>
            <ac:spMk id="15" creationId="{9427AF5F-9A0E-42B7-A252-FD64C9885F9C}"/>
          </ac:spMkLst>
        </pc:spChg>
        <pc:spChg chg="add mod">
          <ac:chgData name="Lindsey Hume" userId="3e7bd8b8-bdfd-455e-a444-92d4f2f0144b" providerId="ADAL" clId="{ADE0443E-3E60-4E0C-987C-ED1213F0CE9E}" dt="2020-10-21T01:20:53.815" v="2809" actId="1036"/>
          <ac:spMkLst>
            <pc:docMk/>
            <pc:sldMk cId="3006974239" sldId="268"/>
            <ac:spMk id="16" creationId="{9871A938-2500-4125-96C6-EEDCD395B125}"/>
          </ac:spMkLst>
        </pc:spChg>
        <pc:spChg chg="add mod">
          <ac:chgData name="Lindsey Hume" userId="3e7bd8b8-bdfd-455e-a444-92d4f2f0144b" providerId="ADAL" clId="{ADE0443E-3E60-4E0C-987C-ED1213F0CE9E}" dt="2020-10-21T01:20:53.815" v="2809" actId="1036"/>
          <ac:spMkLst>
            <pc:docMk/>
            <pc:sldMk cId="3006974239" sldId="268"/>
            <ac:spMk id="17" creationId="{28A48B99-1A09-465E-A0AB-C24FBB26EB96}"/>
          </ac:spMkLst>
        </pc:spChg>
        <pc:spChg chg="add mod">
          <ac:chgData name="Lindsey Hume" userId="3e7bd8b8-bdfd-455e-a444-92d4f2f0144b" providerId="ADAL" clId="{ADE0443E-3E60-4E0C-987C-ED1213F0CE9E}" dt="2020-10-21T01:21:39.179" v="2867" actId="255"/>
          <ac:spMkLst>
            <pc:docMk/>
            <pc:sldMk cId="3006974239" sldId="268"/>
            <ac:spMk id="18" creationId="{1D6BE6CE-E24E-4B16-8A4B-FF030A4DDE96}"/>
          </ac:spMkLst>
        </pc:spChg>
        <pc:picChg chg="del">
          <ac:chgData name="Lindsey Hume" userId="3e7bd8b8-bdfd-455e-a444-92d4f2f0144b" providerId="ADAL" clId="{ADE0443E-3E60-4E0C-987C-ED1213F0CE9E}" dt="2020-10-21T01:20:08.954" v="2790" actId="478"/>
          <ac:picMkLst>
            <pc:docMk/>
            <pc:sldMk cId="3006974239" sldId="268"/>
            <ac:picMk id="4" creationId="{C6DF2B9C-CC75-43B5-A6F2-BAFB1798D426}"/>
          </ac:picMkLst>
        </pc:picChg>
        <pc:picChg chg="add mod">
          <ac:chgData name="Lindsey Hume" userId="3e7bd8b8-bdfd-455e-a444-92d4f2f0144b" providerId="ADAL" clId="{ADE0443E-3E60-4E0C-987C-ED1213F0CE9E}" dt="2020-10-21T01:20:53.815" v="2809" actId="1036"/>
          <ac:picMkLst>
            <pc:docMk/>
            <pc:sldMk cId="3006974239" sldId="268"/>
            <ac:picMk id="12" creationId="{8AC6CA24-9213-457F-B142-99BAF32B1031}"/>
          </ac:picMkLst>
        </pc:picChg>
      </pc:sldChg>
      <pc:sldChg chg="delSp modSp add">
        <pc:chgData name="Lindsey Hume" userId="3e7bd8b8-bdfd-455e-a444-92d4f2f0144b" providerId="ADAL" clId="{ADE0443E-3E60-4E0C-987C-ED1213F0CE9E}" dt="2020-10-21T01:42:44.481" v="3734" actId="1076"/>
        <pc:sldMkLst>
          <pc:docMk/>
          <pc:sldMk cId="463408985" sldId="269"/>
        </pc:sldMkLst>
        <pc:spChg chg="mod">
          <ac:chgData name="Lindsey Hume" userId="3e7bd8b8-bdfd-455e-a444-92d4f2f0144b" providerId="ADAL" clId="{ADE0443E-3E60-4E0C-987C-ED1213F0CE9E}" dt="2020-10-21T01:42:44.481" v="3734" actId="1076"/>
          <ac:spMkLst>
            <pc:docMk/>
            <pc:sldMk cId="463408985" sldId="269"/>
            <ac:spMk id="3" creationId="{39301BFA-05D6-4A6A-9753-58199AD2E720}"/>
          </ac:spMkLst>
        </pc:spChg>
        <pc:spChg chg="del">
          <ac:chgData name="Lindsey Hume" userId="3e7bd8b8-bdfd-455e-a444-92d4f2f0144b" providerId="ADAL" clId="{ADE0443E-3E60-4E0C-987C-ED1213F0CE9E}" dt="2020-10-21T01:26:53.595" v="3235" actId="478"/>
          <ac:spMkLst>
            <pc:docMk/>
            <pc:sldMk cId="463408985" sldId="269"/>
            <ac:spMk id="9" creationId="{D3FD160B-BB64-4DC1-8390-534E534C1BC7}"/>
          </ac:spMkLst>
        </pc:spChg>
        <pc:spChg chg="mod">
          <ac:chgData name="Lindsey Hume" userId="3e7bd8b8-bdfd-455e-a444-92d4f2f0144b" providerId="ADAL" clId="{ADE0443E-3E60-4E0C-987C-ED1213F0CE9E}" dt="2020-10-21T01:22:00.589" v="2875" actId="20577"/>
          <ac:spMkLst>
            <pc:docMk/>
            <pc:sldMk cId="463408985" sldId="269"/>
            <ac:spMk id="11" creationId="{1651D4D3-9904-4A4B-B5FE-D1BD053EB806}"/>
          </ac:spMkLst>
        </pc:spChg>
        <pc:spChg chg="del">
          <ac:chgData name="Lindsey Hume" userId="3e7bd8b8-bdfd-455e-a444-92d4f2f0144b" providerId="ADAL" clId="{ADE0443E-3E60-4E0C-987C-ED1213F0CE9E}" dt="2020-10-21T01:26:54.602" v="3236" actId="478"/>
          <ac:spMkLst>
            <pc:docMk/>
            <pc:sldMk cId="463408985" sldId="269"/>
            <ac:spMk id="12" creationId="{A33E205E-91F3-4726-90F0-B06583C18220}"/>
          </ac:spMkLst>
        </pc:spChg>
        <pc:spChg chg="del">
          <ac:chgData name="Lindsey Hume" userId="3e7bd8b8-bdfd-455e-a444-92d4f2f0144b" providerId="ADAL" clId="{ADE0443E-3E60-4E0C-987C-ED1213F0CE9E}" dt="2020-10-21T01:26:52.459" v="3234" actId="478"/>
          <ac:spMkLst>
            <pc:docMk/>
            <pc:sldMk cId="463408985" sldId="269"/>
            <ac:spMk id="16" creationId="{0469EBF6-41C8-415A-B46E-B7D420613BDD}"/>
          </ac:spMkLst>
        </pc:spChg>
        <pc:picChg chg="del">
          <ac:chgData name="Lindsey Hume" userId="3e7bd8b8-bdfd-455e-a444-92d4f2f0144b" providerId="ADAL" clId="{ADE0443E-3E60-4E0C-987C-ED1213F0CE9E}" dt="2020-10-21T01:26:50.470" v="3233" actId="478"/>
          <ac:picMkLst>
            <pc:docMk/>
            <pc:sldMk cId="463408985" sldId="269"/>
            <ac:picMk id="14" creationId="{CA0C9C9F-4BC8-4506-8985-F13B6293284F}"/>
          </ac:picMkLst>
        </pc:picChg>
      </pc:sldChg>
    </pc:docChg>
  </pc:docChgLst>
  <pc:docChgLst>
    <pc:chgData name="Culkin, Elizabeth Rose" userId="S::erculkin@iu.edu::23046696-c057-4359-8fab-51af2898f67c" providerId="AD" clId="Web-{C35A7A08-537F-4D5D-93E1-E6EA3EE22E30}"/>
    <pc:docChg chg="modSld">
      <pc:chgData name="Culkin, Elizabeth Rose" userId="S::erculkin@iu.edu::23046696-c057-4359-8fab-51af2898f67c" providerId="AD" clId="Web-{C35A7A08-537F-4D5D-93E1-E6EA3EE22E30}" dt="2020-10-21T01:30:11.012" v="3" actId="14100"/>
      <pc:docMkLst>
        <pc:docMk/>
      </pc:docMkLst>
      <pc:sldChg chg="modSp">
        <pc:chgData name="Culkin, Elizabeth Rose" userId="S::erculkin@iu.edu::23046696-c057-4359-8fab-51af2898f67c" providerId="AD" clId="Web-{C35A7A08-537F-4D5D-93E1-E6EA3EE22E30}" dt="2020-10-21T01:30:11.012" v="3" actId="14100"/>
        <pc:sldMkLst>
          <pc:docMk/>
          <pc:sldMk cId="2350805435" sldId="265"/>
        </pc:sldMkLst>
        <pc:spChg chg="mod">
          <ac:chgData name="Culkin, Elizabeth Rose" userId="S::erculkin@iu.edu::23046696-c057-4359-8fab-51af2898f67c" providerId="AD" clId="Web-{C35A7A08-537F-4D5D-93E1-E6EA3EE22E30}" dt="2020-10-21T01:29:59.934" v="1" actId="1076"/>
          <ac:spMkLst>
            <pc:docMk/>
            <pc:sldMk cId="2350805435" sldId="265"/>
            <ac:spMk id="2" creationId="{01317BC0-8993-4D5F-A758-7CC68A47BCDB}"/>
          </ac:spMkLst>
        </pc:spChg>
        <pc:spChg chg="mod">
          <ac:chgData name="Culkin, Elizabeth Rose" userId="S::erculkin@iu.edu::23046696-c057-4359-8fab-51af2898f67c" providerId="AD" clId="Web-{C35A7A08-537F-4D5D-93E1-E6EA3EE22E30}" dt="2020-10-21T01:30:11.012" v="3" actId="14100"/>
          <ac:spMkLst>
            <pc:docMk/>
            <pc:sldMk cId="2350805435" sldId="265"/>
            <ac:spMk id="3" creationId="{51D9440B-7FE5-49BB-8D43-B89C9D3A88C5}"/>
          </ac:spMkLst>
        </pc:spChg>
      </pc:sldChg>
    </pc:docChg>
  </pc:docChgLst>
  <pc:docChgLst>
    <pc:chgData name="Culkin, Elizabeth Rose" userId="S::erculkin@iu.edu::23046696-c057-4359-8fab-51af2898f67c" providerId="AD" clId="Web-{8449E087-7DAF-4341-AD7D-399597A4433E}"/>
    <pc:docChg chg="addSld delSld modSld sldOrd">
      <pc:chgData name="Culkin, Elizabeth Rose" userId="S::erculkin@iu.edu::23046696-c057-4359-8fab-51af2898f67c" providerId="AD" clId="Web-{8449E087-7DAF-4341-AD7D-399597A4433E}" dt="2020-10-20T22:15:33.681" v="1016"/>
      <pc:docMkLst>
        <pc:docMk/>
      </pc:docMkLst>
      <pc:sldChg chg="addSp delSp modSp mod setBg setClrOvrMap">
        <pc:chgData name="Culkin, Elizabeth Rose" userId="S::erculkin@iu.edu::23046696-c057-4359-8fab-51af2898f67c" providerId="AD" clId="Web-{8449E087-7DAF-4341-AD7D-399597A4433E}" dt="2020-10-20T22:15:05.587" v="1009"/>
        <pc:sldMkLst>
          <pc:docMk/>
          <pc:sldMk cId="109857222" sldId="256"/>
        </pc:sldMkLst>
        <pc:spChg chg="mod">
          <ac:chgData name="Culkin, Elizabeth Rose" userId="S::erculkin@iu.edu::23046696-c057-4359-8fab-51af2898f67c" providerId="AD" clId="Web-{8449E087-7DAF-4341-AD7D-399597A4433E}" dt="2020-10-20T22:15:05.587" v="1009"/>
          <ac:spMkLst>
            <pc:docMk/>
            <pc:sldMk cId="109857222" sldId="256"/>
            <ac:spMk id="2" creationId="{00000000-0000-0000-0000-000000000000}"/>
          </ac:spMkLst>
        </pc:spChg>
        <pc:spChg chg="mod">
          <ac:chgData name="Culkin, Elizabeth Rose" userId="S::erculkin@iu.edu::23046696-c057-4359-8fab-51af2898f67c" providerId="AD" clId="Web-{8449E087-7DAF-4341-AD7D-399597A4433E}" dt="2020-10-20T22:15:05.587" v="1009"/>
          <ac:spMkLst>
            <pc:docMk/>
            <pc:sldMk cId="109857222" sldId="256"/>
            <ac:spMk id="3" creationId="{00000000-0000-0000-0000-000000000000}"/>
          </ac:spMkLst>
        </pc:spChg>
        <pc:spChg chg="add del">
          <ac:chgData name="Culkin, Elizabeth Rose" userId="S::erculkin@iu.edu::23046696-c057-4359-8fab-51af2898f67c" providerId="AD" clId="Web-{8449E087-7DAF-4341-AD7D-399597A4433E}" dt="2020-10-20T22:14:43.993" v="1007"/>
          <ac:spMkLst>
            <pc:docMk/>
            <pc:sldMk cId="109857222" sldId="256"/>
            <ac:spMk id="6" creationId="{0671A8AE-40A1-4631-A6B8-581AFF065482}"/>
          </ac:spMkLst>
        </pc:spChg>
        <pc:spChg chg="add del">
          <ac:chgData name="Culkin, Elizabeth Rose" userId="S::erculkin@iu.edu::23046696-c057-4359-8fab-51af2898f67c" providerId="AD" clId="Web-{8449E087-7DAF-4341-AD7D-399597A4433E}" dt="2020-10-20T22:14:43.993" v="1007"/>
          <ac:spMkLst>
            <pc:docMk/>
            <pc:sldMk cId="109857222" sldId="256"/>
            <ac:spMk id="8" creationId="{AB58EF07-17C2-48CF-ABB0-EEF1F17CB8F0}"/>
          </ac:spMkLst>
        </pc:spChg>
        <pc:spChg chg="add del">
          <ac:chgData name="Culkin, Elizabeth Rose" userId="S::erculkin@iu.edu::23046696-c057-4359-8fab-51af2898f67c" providerId="AD" clId="Web-{8449E087-7DAF-4341-AD7D-399597A4433E}" dt="2020-10-20T22:14:41.305" v="1005"/>
          <ac:spMkLst>
            <pc:docMk/>
            <pc:sldMk cId="109857222" sldId="256"/>
            <ac:spMk id="9" creationId="{C1DD1A8A-57D5-4A81-AD04-532B043C5611}"/>
          </ac:spMkLst>
        </pc:spChg>
        <pc:spChg chg="add del">
          <ac:chgData name="Culkin, Elizabeth Rose" userId="S::erculkin@iu.edu::23046696-c057-4359-8fab-51af2898f67c" providerId="AD" clId="Web-{8449E087-7DAF-4341-AD7D-399597A4433E}" dt="2020-10-20T22:15:05.587" v="1009"/>
          <ac:spMkLst>
            <pc:docMk/>
            <pc:sldMk cId="109857222" sldId="256"/>
            <ac:spMk id="10" creationId="{54957100-6D8B-4161-9F2F-C0A949EC84C4}"/>
          </ac:spMkLst>
        </pc:spChg>
        <pc:spChg chg="add del">
          <ac:chgData name="Culkin, Elizabeth Rose" userId="S::erculkin@iu.edu::23046696-c057-4359-8fab-51af2898f67c" providerId="AD" clId="Web-{8449E087-7DAF-4341-AD7D-399597A4433E}" dt="2020-10-20T22:14:41.305" v="1005"/>
          <ac:spMkLst>
            <pc:docMk/>
            <pc:sldMk cId="109857222" sldId="256"/>
            <ac:spMk id="11" creationId="{007891EC-4501-44ED-A8C8-B11B6DB767AB}"/>
          </ac:spMkLst>
        </pc:spChg>
        <pc:spChg chg="add del">
          <ac:chgData name="Culkin, Elizabeth Rose" userId="S::erculkin@iu.edu::23046696-c057-4359-8fab-51af2898f67c" providerId="AD" clId="Web-{8449E087-7DAF-4341-AD7D-399597A4433E}" dt="2020-10-20T22:15:05.587" v="1009"/>
          <ac:spMkLst>
            <pc:docMk/>
            <pc:sldMk cId="109857222" sldId="256"/>
            <ac:spMk id="12" creationId="{0BD8B065-EE51-4AE2-A94C-86249998FD7B}"/>
          </ac:spMkLst>
        </pc:spChg>
        <pc:spChg chg="add del">
          <ac:chgData name="Culkin, Elizabeth Rose" userId="S::erculkin@iu.edu::23046696-c057-4359-8fab-51af2898f67c" providerId="AD" clId="Web-{8449E087-7DAF-4341-AD7D-399597A4433E}" dt="2020-10-20T22:14:43.993" v="1007"/>
          <ac:spMkLst>
            <pc:docMk/>
            <pc:sldMk cId="109857222" sldId="256"/>
            <ac:spMk id="13" creationId="{AF2F604E-43BE-4DC3-B983-E071523364F8}"/>
          </ac:spMkLst>
        </pc:spChg>
        <pc:spChg chg="add del">
          <ac:chgData name="Culkin, Elizabeth Rose" userId="S::erculkin@iu.edu::23046696-c057-4359-8fab-51af2898f67c" providerId="AD" clId="Web-{8449E087-7DAF-4341-AD7D-399597A4433E}" dt="2020-10-20T22:14:43.993" v="1007"/>
          <ac:spMkLst>
            <pc:docMk/>
            <pc:sldMk cId="109857222" sldId="256"/>
            <ac:spMk id="15" creationId="{08C9B587-E65E-4B52-B37C-ABEBB6E87928}"/>
          </ac:spMkLst>
        </pc:spChg>
        <pc:spChg chg="add del">
          <ac:chgData name="Culkin, Elizabeth Rose" userId="S::erculkin@iu.edu::23046696-c057-4359-8fab-51af2898f67c" providerId="AD" clId="Web-{8449E087-7DAF-4341-AD7D-399597A4433E}" dt="2020-10-20T22:15:05.587" v="1009"/>
          <ac:spMkLst>
            <pc:docMk/>
            <pc:sldMk cId="109857222" sldId="256"/>
            <ac:spMk id="19" creationId="{73A25D70-4A55-4F72-B9C5-A69CDBF4DB42}"/>
          </ac:spMkLst>
        </pc:spChg>
        <pc:spChg chg="add">
          <ac:chgData name="Culkin, Elizabeth Rose" userId="S::erculkin@iu.edu::23046696-c057-4359-8fab-51af2898f67c" providerId="AD" clId="Web-{8449E087-7DAF-4341-AD7D-399597A4433E}" dt="2020-10-20T22:15:05.587" v="1009"/>
          <ac:spMkLst>
            <pc:docMk/>
            <pc:sldMk cId="109857222" sldId="256"/>
            <ac:spMk id="30" creationId="{2A8AA5BC-4F7A-4226-8F99-6D824B226A97}"/>
          </ac:spMkLst>
        </pc:spChg>
        <pc:spChg chg="add">
          <ac:chgData name="Culkin, Elizabeth Rose" userId="S::erculkin@iu.edu::23046696-c057-4359-8fab-51af2898f67c" providerId="AD" clId="Web-{8449E087-7DAF-4341-AD7D-399597A4433E}" dt="2020-10-20T22:15:05.587" v="1009"/>
          <ac:spMkLst>
            <pc:docMk/>
            <pc:sldMk cId="109857222" sldId="256"/>
            <ac:spMk id="34" creationId="{5BC87C3E-1040-4EE4-9BDB-9537F7A1B335}"/>
          </ac:spMkLst>
        </pc:spChg>
        <pc:grpChg chg="add del">
          <ac:chgData name="Culkin, Elizabeth Rose" userId="S::erculkin@iu.edu::23046696-c057-4359-8fab-51af2898f67c" providerId="AD" clId="Web-{8449E087-7DAF-4341-AD7D-399597A4433E}" dt="2020-10-20T22:15:05.587" v="1009"/>
          <ac:grpSpMkLst>
            <pc:docMk/>
            <pc:sldMk cId="109857222" sldId="256"/>
            <ac:grpSpMk id="14" creationId="{18999293-B054-4B57-A26F-D04C2BB11338}"/>
          </ac:grpSpMkLst>
        </pc:grpChg>
        <pc:grpChg chg="add del">
          <ac:chgData name="Culkin, Elizabeth Rose" userId="S::erculkin@iu.edu::23046696-c057-4359-8fab-51af2898f67c" providerId="AD" clId="Web-{8449E087-7DAF-4341-AD7D-399597A4433E}" dt="2020-10-20T22:15:05.587" v="1009"/>
          <ac:grpSpMkLst>
            <pc:docMk/>
            <pc:sldMk cId="109857222" sldId="256"/>
            <ac:grpSpMk id="20" creationId="{761945C4-D997-42F3-B59A-984CF0066715}"/>
          </ac:grpSpMkLst>
        </pc:grpChg>
        <pc:picChg chg="add del">
          <ac:chgData name="Culkin, Elizabeth Rose" userId="S::erculkin@iu.edu::23046696-c057-4359-8fab-51af2898f67c" providerId="AD" clId="Web-{8449E087-7DAF-4341-AD7D-399597A4433E}" dt="2020-10-20T22:14:41.305" v="1005"/>
          <ac:picMkLst>
            <pc:docMk/>
            <pc:sldMk cId="109857222" sldId="256"/>
            <ac:picMk id="5" creationId="{906384A4-B1A7-4F94-AB4A-510764F2346B}"/>
          </ac:picMkLst>
        </pc:picChg>
        <pc:picChg chg="add del">
          <ac:chgData name="Culkin, Elizabeth Rose" userId="S::erculkin@iu.edu::23046696-c057-4359-8fab-51af2898f67c" providerId="AD" clId="Web-{8449E087-7DAF-4341-AD7D-399597A4433E}" dt="2020-10-20T22:14:43.993" v="1007"/>
          <ac:picMkLst>
            <pc:docMk/>
            <pc:sldMk cId="109857222" sldId="256"/>
            <ac:picMk id="7" creationId="{694C56E7-3908-4773-B980-E8F3ECE30F63}"/>
          </ac:picMkLst>
        </pc:picChg>
        <pc:cxnChg chg="add">
          <ac:chgData name="Culkin, Elizabeth Rose" userId="S::erculkin@iu.edu::23046696-c057-4359-8fab-51af2898f67c" providerId="AD" clId="Web-{8449E087-7DAF-4341-AD7D-399597A4433E}" dt="2020-10-20T22:15:05.587" v="1009"/>
          <ac:cxnSpMkLst>
            <pc:docMk/>
            <pc:sldMk cId="109857222" sldId="256"/>
            <ac:cxnSpMk id="32" creationId="{911DBBF1-3229-4BD9-B3D1-B4CA571E7431}"/>
          </ac:cxnSpMkLst>
        </pc:cxnChg>
        <pc:cxnChg chg="add">
          <ac:chgData name="Culkin, Elizabeth Rose" userId="S::erculkin@iu.edu::23046696-c057-4359-8fab-51af2898f67c" providerId="AD" clId="Web-{8449E087-7DAF-4341-AD7D-399597A4433E}" dt="2020-10-20T22:15:05.587" v="1009"/>
          <ac:cxnSpMkLst>
            <pc:docMk/>
            <pc:sldMk cId="109857222" sldId="256"/>
            <ac:cxnSpMk id="36" creationId="{42CDBECE-872A-4C73-9DC1-BB4E805E2CF5}"/>
          </ac:cxnSpMkLst>
        </pc:cxnChg>
        <pc:cxnChg chg="add">
          <ac:chgData name="Culkin, Elizabeth Rose" userId="S::erculkin@iu.edu::23046696-c057-4359-8fab-51af2898f67c" providerId="AD" clId="Web-{8449E087-7DAF-4341-AD7D-399597A4433E}" dt="2020-10-20T22:15:05.587" v="1009"/>
          <ac:cxnSpMkLst>
            <pc:docMk/>
            <pc:sldMk cId="109857222" sldId="256"/>
            <ac:cxnSpMk id="38" creationId="{F5CD5A0B-CDD7-427C-AA42-2EECFDFA1811}"/>
          </ac:cxnSpMkLst>
        </pc:cxnChg>
      </pc:sldChg>
      <pc:sldChg chg="modSp del ord">
        <pc:chgData name="Culkin, Elizabeth Rose" userId="S::erculkin@iu.edu::23046696-c057-4359-8fab-51af2898f67c" providerId="AD" clId="Web-{8449E087-7DAF-4341-AD7D-399597A4433E}" dt="2020-10-20T22:14:01.977" v="1002"/>
        <pc:sldMkLst>
          <pc:docMk/>
          <pc:sldMk cId="3361125758" sldId="257"/>
        </pc:sldMkLst>
        <pc:spChg chg="mod">
          <ac:chgData name="Culkin, Elizabeth Rose" userId="S::erculkin@iu.edu::23046696-c057-4359-8fab-51af2898f67c" providerId="AD" clId="Web-{8449E087-7DAF-4341-AD7D-399597A4433E}" dt="2020-10-20T22:14:00.633" v="1000" actId="20577"/>
          <ac:spMkLst>
            <pc:docMk/>
            <pc:sldMk cId="3361125758" sldId="257"/>
            <ac:spMk id="3" creationId="{AB84E77E-187A-4625-B24A-E115690AFEED}"/>
          </ac:spMkLst>
        </pc:spChg>
      </pc:sldChg>
      <pc:sldChg chg="del ord">
        <pc:chgData name="Culkin, Elizabeth Rose" userId="S::erculkin@iu.edu::23046696-c057-4359-8fab-51af2898f67c" providerId="AD" clId="Web-{8449E087-7DAF-4341-AD7D-399597A4433E}" dt="2020-10-20T22:14:15.821" v="1003"/>
        <pc:sldMkLst>
          <pc:docMk/>
          <pc:sldMk cId="3582661446" sldId="258"/>
        </pc:sldMkLst>
      </pc:sldChg>
      <pc:sldChg chg="addSp modSp mod setBg">
        <pc:chgData name="Culkin, Elizabeth Rose" userId="S::erculkin@iu.edu::23046696-c057-4359-8fab-51af2898f67c" providerId="AD" clId="Web-{8449E087-7DAF-4341-AD7D-399597A4433E}" dt="2020-10-20T22:15:15.165" v="1011"/>
        <pc:sldMkLst>
          <pc:docMk/>
          <pc:sldMk cId="1937531345" sldId="259"/>
        </pc:sldMkLst>
        <pc:spChg chg="mod">
          <ac:chgData name="Culkin, Elizabeth Rose" userId="S::erculkin@iu.edu::23046696-c057-4359-8fab-51af2898f67c" providerId="AD" clId="Web-{8449E087-7DAF-4341-AD7D-399597A4433E}" dt="2020-10-20T22:15:15.165" v="1011"/>
          <ac:spMkLst>
            <pc:docMk/>
            <pc:sldMk cId="1937531345" sldId="259"/>
            <ac:spMk id="2" creationId="{D3ABA78E-1098-4BF9-AA5C-AFEAED41163B}"/>
          </ac:spMkLst>
        </pc:spChg>
        <pc:spChg chg="mod">
          <ac:chgData name="Culkin, Elizabeth Rose" userId="S::erculkin@iu.edu::23046696-c057-4359-8fab-51af2898f67c" providerId="AD" clId="Web-{8449E087-7DAF-4341-AD7D-399597A4433E}" dt="2020-10-20T22:15:15.165" v="1011"/>
          <ac:spMkLst>
            <pc:docMk/>
            <pc:sldMk cId="1937531345" sldId="259"/>
            <ac:spMk id="3" creationId="{C9DD1BCF-4103-4BA4-9D51-F0C9DAC302F5}"/>
          </ac:spMkLst>
        </pc:spChg>
        <pc:spChg chg="add">
          <ac:chgData name="Culkin, Elizabeth Rose" userId="S::erculkin@iu.edu::23046696-c057-4359-8fab-51af2898f67c" providerId="AD" clId="Web-{8449E087-7DAF-4341-AD7D-399597A4433E}" dt="2020-10-20T22:15:15.165" v="1011"/>
          <ac:spMkLst>
            <pc:docMk/>
            <pc:sldMk cId="1937531345" sldId="259"/>
            <ac:spMk id="8" creationId="{488333BA-AE6E-427A-9B16-A39C8073F4EB}"/>
          </ac:spMkLst>
        </pc:spChg>
        <pc:spChg chg="add">
          <ac:chgData name="Culkin, Elizabeth Rose" userId="S::erculkin@iu.edu::23046696-c057-4359-8fab-51af2898f67c" providerId="AD" clId="Web-{8449E087-7DAF-4341-AD7D-399597A4433E}" dt="2020-10-20T22:15:15.165" v="1011"/>
          <ac:spMkLst>
            <pc:docMk/>
            <pc:sldMk cId="1937531345" sldId="259"/>
            <ac:spMk id="10" creationId="{F98ED85F-DCEE-4B50-802E-71A6E3E12B04}"/>
          </ac:spMkLst>
        </pc:spChg>
      </pc:sldChg>
      <pc:sldChg chg="addSp modSp mod setBg">
        <pc:chgData name="Culkin, Elizabeth Rose" userId="S::erculkin@iu.edu::23046696-c057-4359-8fab-51af2898f67c" providerId="AD" clId="Web-{8449E087-7DAF-4341-AD7D-399597A4433E}" dt="2020-10-20T22:15:26.743" v="1014"/>
        <pc:sldMkLst>
          <pc:docMk/>
          <pc:sldMk cId="3285135255" sldId="260"/>
        </pc:sldMkLst>
        <pc:spChg chg="mod">
          <ac:chgData name="Culkin, Elizabeth Rose" userId="S::erculkin@iu.edu::23046696-c057-4359-8fab-51af2898f67c" providerId="AD" clId="Web-{8449E087-7DAF-4341-AD7D-399597A4433E}" dt="2020-10-20T22:15:26.743" v="1014"/>
          <ac:spMkLst>
            <pc:docMk/>
            <pc:sldMk cId="3285135255" sldId="260"/>
            <ac:spMk id="2" creationId="{62B41CE5-558A-4A83-A3DD-97C85E67D741}"/>
          </ac:spMkLst>
        </pc:spChg>
        <pc:spChg chg="mod">
          <ac:chgData name="Culkin, Elizabeth Rose" userId="S::erculkin@iu.edu::23046696-c057-4359-8fab-51af2898f67c" providerId="AD" clId="Web-{8449E087-7DAF-4341-AD7D-399597A4433E}" dt="2020-10-20T22:15:26.743" v="1014"/>
          <ac:spMkLst>
            <pc:docMk/>
            <pc:sldMk cId="3285135255" sldId="260"/>
            <ac:spMk id="3" creationId="{39301BFA-05D6-4A6A-9753-58199AD2E720}"/>
          </ac:spMkLst>
        </pc:spChg>
        <pc:spChg chg="add">
          <ac:chgData name="Culkin, Elizabeth Rose" userId="S::erculkin@iu.edu::23046696-c057-4359-8fab-51af2898f67c" providerId="AD" clId="Web-{8449E087-7DAF-4341-AD7D-399597A4433E}" dt="2020-10-20T22:15:26.743" v="1014"/>
          <ac:spMkLst>
            <pc:docMk/>
            <pc:sldMk cId="3285135255" sldId="260"/>
            <ac:spMk id="8" creationId="{488333BA-AE6E-427A-9B16-A39C8073F4EB}"/>
          </ac:spMkLst>
        </pc:spChg>
        <pc:spChg chg="add">
          <ac:chgData name="Culkin, Elizabeth Rose" userId="S::erculkin@iu.edu::23046696-c057-4359-8fab-51af2898f67c" providerId="AD" clId="Web-{8449E087-7DAF-4341-AD7D-399597A4433E}" dt="2020-10-20T22:15:26.743" v="1014"/>
          <ac:spMkLst>
            <pc:docMk/>
            <pc:sldMk cId="3285135255" sldId="260"/>
            <ac:spMk id="10" creationId="{F98ED85F-DCEE-4B50-802E-71A6E3E12B04}"/>
          </ac:spMkLst>
        </pc:spChg>
      </pc:sldChg>
      <pc:sldChg chg="addSp modSp mod setBg">
        <pc:chgData name="Culkin, Elizabeth Rose" userId="S::erculkin@iu.edu::23046696-c057-4359-8fab-51af2898f67c" providerId="AD" clId="Web-{8449E087-7DAF-4341-AD7D-399597A4433E}" dt="2020-10-20T22:15:22.087" v="1013"/>
        <pc:sldMkLst>
          <pc:docMk/>
          <pc:sldMk cId="1553193309" sldId="261"/>
        </pc:sldMkLst>
        <pc:spChg chg="mod">
          <ac:chgData name="Culkin, Elizabeth Rose" userId="S::erculkin@iu.edu::23046696-c057-4359-8fab-51af2898f67c" providerId="AD" clId="Web-{8449E087-7DAF-4341-AD7D-399597A4433E}" dt="2020-10-20T22:15:22.087" v="1013"/>
          <ac:spMkLst>
            <pc:docMk/>
            <pc:sldMk cId="1553193309" sldId="261"/>
            <ac:spMk id="2" creationId="{8B30C48A-5A34-4EC1-A1B5-4DF6C76951A2}"/>
          </ac:spMkLst>
        </pc:spChg>
        <pc:spChg chg="mod">
          <ac:chgData name="Culkin, Elizabeth Rose" userId="S::erculkin@iu.edu::23046696-c057-4359-8fab-51af2898f67c" providerId="AD" clId="Web-{8449E087-7DAF-4341-AD7D-399597A4433E}" dt="2020-10-20T22:15:22.087" v="1013"/>
          <ac:spMkLst>
            <pc:docMk/>
            <pc:sldMk cId="1553193309" sldId="261"/>
            <ac:spMk id="3" creationId="{EAF8A2C1-5691-4B25-9228-0B79B5F60DBB}"/>
          </ac:spMkLst>
        </pc:spChg>
        <pc:spChg chg="add">
          <ac:chgData name="Culkin, Elizabeth Rose" userId="S::erculkin@iu.edu::23046696-c057-4359-8fab-51af2898f67c" providerId="AD" clId="Web-{8449E087-7DAF-4341-AD7D-399597A4433E}" dt="2020-10-20T22:15:22.087" v="1013"/>
          <ac:spMkLst>
            <pc:docMk/>
            <pc:sldMk cId="1553193309" sldId="261"/>
            <ac:spMk id="8" creationId="{488333BA-AE6E-427A-9B16-A39C8073F4EB}"/>
          </ac:spMkLst>
        </pc:spChg>
        <pc:spChg chg="add">
          <ac:chgData name="Culkin, Elizabeth Rose" userId="S::erculkin@iu.edu::23046696-c057-4359-8fab-51af2898f67c" providerId="AD" clId="Web-{8449E087-7DAF-4341-AD7D-399597A4433E}" dt="2020-10-20T22:15:22.087" v="1013"/>
          <ac:spMkLst>
            <pc:docMk/>
            <pc:sldMk cId="1553193309" sldId="261"/>
            <ac:spMk id="10" creationId="{F98ED85F-DCEE-4B50-802E-71A6E3E12B04}"/>
          </ac:spMkLst>
        </pc:spChg>
      </pc:sldChg>
      <pc:sldChg chg="addSp modSp mod setBg">
        <pc:chgData name="Culkin, Elizabeth Rose" userId="S::erculkin@iu.edu::23046696-c057-4359-8fab-51af2898f67c" providerId="AD" clId="Web-{8449E087-7DAF-4341-AD7D-399597A4433E}" dt="2020-10-20T22:15:30.103" v="1015"/>
        <pc:sldMkLst>
          <pc:docMk/>
          <pc:sldMk cId="2655962211" sldId="262"/>
        </pc:sldMkLst>
        <pc:spChg chg="mod">
          <ac:chgData name="Culkin, Elizabeth Rose" userId="S::erculkin@iu.edu::23046696-c057-4359-8fab-51af2898f67c" providerId="AD" clId="Web-{8449E087-7DAF-4341-AD7D-399597A4433E}" dt="2020-10-20T22:15:30.103" v="1015"/>
          <ac:spMkLst>
            <pc:docMk/>
            <pc:sldMk cId="2655962211" sldId="262"/>
            <ac:spMk id="2" creationId="{820660DC-06F3-42E9-BD7B-6F53ED18CF25}"/>
          </ac:spMkLst>
        </pc:spChg>
        <pc:spChg chg="mod">
          <ac:chgData name="Culkin, Elizabeth Rose" userId="S::erculkin@iu.edu::23046696-c057-4359-8fab-51af2898f67c" providerId="AD" clId="Web-{8449E087-7DAF-4341-AD7D-399597A4433E}" dt="2020-10-20T22:15:30.103" v="1015"/>
          <ac:spMkLst>
            <pc:docMk/>
            <pc:sldMk cId="2655962211" sldId="262"/>
            <ac:spMk id="3" creationId="{776AEB0F-A45A-46C8-A8CB-BA1D3D3D6C90}"/>
          </ac:spMkLst>
        </pc:spChg>
        <pc:spChg chg="add">
          <ac:chgData name="Culkin, Elizabeth Rose" userId="S::erculkin@iu.edu::23046696-c057-4359-8fab-51af2898f67c" providerId="AD" clId="Web-{8449E087-7DAF-4341-AD7D-399597A4433E}" dt="2020-10-20T22:15:30.103" v="1015"/>
          <ac:spMkLst>
            <pc:docMk/>
            <pc:sldMk cId="2655962211" sldId="262"/>
            <ac:spMk id="8" creationId="{488333BA-AE6E-427A-9B16-A39C8073F4EB}"/>
          </ac:spMkLst>
        </pc:spChg>
        <pc:spChg chg="add">
          <ac:chgData name="Culkin, Elizabeth Rose" userId="S::erculkin@iu.edu::23046696-c057-4359-8fab-51af2898f67c" providerId="AD" clId="Web-{8449E087-7DAF-4341-AD7D-399597A4433E}" dt="2020-10-20T22:15:30.103" v="1015"/>
          <ac:spMkLst>
            <pc:docMk/>
            <pc:sldMk cId="2655962211" sldId="262"/>
            <ac:spMk id="10" creationId="{F98ED85F-DCEE-4B50-802E-71A6E3E12B04}"/>
          </ac:spMkLst>
        </pc:spChg>
      </pc:sldChg>
      <pc:sldChg chg="addSp modSp new mod setBg">
        <pc:chgData name="Culkin, Elizabeth Rose" userId="S::erculkin@iu.edu::23046696-c057-4359-8fab-51af2898f67c" providerId="AD" clId="Web-{8449E087-7DAF-4341-AD7D-399597A4433E}" dt="2020-10-20T22:15:10.696" v="1010"/>
        <pc:sldMkLst>
          <pc:docMk/>
          <pc:sldMk cId="3854821679" sldId="263"/>
        </pc:sldMkLst>
        <pc:spChg chg="mod">
          <ac:chgData name="Culkin, Elizabeth Rose" userId="S::erculkin@iu.edu::23046696-c057-4359-8fab-51af2898f67c" providerId="AD" clId="Web-{8449E087-7DAF-4341-AD7D-399597A4433E}" dt="2020-10-20T22:15:10.696" v="1010"/>
          <ac:spMkLst>
            <pc:docMk/>
            <pc:sldMk cId="3854821679" sldId="263"/>
            <ac:spMk id="2" creationId="{C8A927E3-40C2-4FA5-B810-1647ED98C393}"/>
          </ac:spMkLst>
        </pc:spChg>
        <pc:spChg chg="mod">
          <ac:chgData name="Culkin, Elizabeth Rose" userId="S::erculkin@iu.edu::23046696-c057-4359-8fab-51af2898f67c" providerId="AD" clId="Web-{8449E087-7DAF-4341-AD7D-399597A4433E}" dt="2020-10-20T22:15:10.696" v="1010"/>
          <ac:spMkLst>
            <pc:docMk/>
            <pc:sldMk cId="3854821679" sldId="263"/>
            <ac:spMk id="3" creationId="{32E842A9-A69B-478F-98C9-DA9F3F5AC74A}"/>
          </ac:spMkLst>
        </pc:spChg>
        <pc:spChg chg="add">
          <ac:chgData name="Culkin, Elizabeth Rose" userId="S::erculkin@iu.edu::23046696-c057-4359-8fab-51af2898f67c" providerId="AD" clId="Web-{8449E087-7DAF-4341-AD7D-399597A4433E}" dt="2020-10-20T22:15:10.696" v="1010"/>
          <ac:spMkLst>
            <pc:docMk/>
            <pc:sldMk cId="3854821679" sldId="263"/>
            <ac:spMk id="8" creationId="{488333BA-AE6E-427A-9B16-A39C8073F4EB}"/>
          </ac:spMkLst>
        </pc:spChg>
        <pc:spChg chg="add">
          <ac:chgData name="Culkin, Elizabeth Rose" userId="S::erculkin@iu.edu::23046696-c057-4359-8fab-51af2898f67c" providerId="AD" clId="Web-{8449E087-7DAF-4341-AD7D-399597A4433E}" dt="2020-10-20T22:15:10.696" v="1010"/>
          <ac:spMkLst>
            <pc:docMk/>
            <pc:sldMk cId="3854821679" sldId="263"/>
            <ac:spMk id="10" creationId="{F98ED85F-DCEE-4B50-802E-71A6E3E12B04}"/>
          </ac:spMkLst>
        </pc:spChg>
      </pc:sldChg>
      <pc:sldChg chg="addSp modSp new mod ord setBg">
        <pc:chgData name="Culkin, Elizabeth Rose" userId="S::erculkin@iu.edu::23046696-c057-4359-8fab-51af2898f67c" providerId="AD" clId="Web-{8449E087-7DAF-4341-AD7D-399597A4433E}" dt="2020-10-20T22:15:33.681" v="1016"/>
        <pc:sldMkLst>
          <pc:docMk/>
          <pc:sldMk cId="3664270446" sldId="264"/>
        </pc:sldMkLst>
        <pc:spChg chg="mod">
          <ac:chgData name="Culkin, Elizabeth Rose" userId="S::erculkin@iu.edu::23046696-c057-4359-8fab-51af2898f67c" providerId="AD" clId="Web-{8449E087-7DAF-4341-AD7D-399597A4433E}" dt="2020-10-20T22:15:33.681" v="1016"/>
          <ac:spMkLst>
            <pc:docMk/>
            <pc:sldMk cId="3664270446" sldId="264"/>
            <ac:spMk id="2" creationId="{9DA0FE6D-5630-45B0-A3C9-A38E1CAC57FE}"/>
          </ac:spMkLst>
        </pc:spChg>
        <pc:spChg chg="mod">
          <ac:chgData name="Culkin, Elizabeth Rose" userId="S::erculkin@iu.edu::23046696-c057-4359-8fab-51af2898f67c" providerId="AD" clId="Web-{8449E087-7DAF-4341-AD7D-399597A4433E}" dt="2020-10-20T22:15:33.681" v="1016"/>
          <ac:spMkLst>
            <pc:docMk/>
            <pc:sldMk cId="3664270446" sldId="264"/>
            <ac:spMk id="3" creationId="{8C5EA70E-1BD5-4669-817F-AF2E6AECF351}"/>
          </ac:spMkLst>
        </pc:spChg>
        <pc:spChg chg="add">
          <ac:chgData name="Culkin, Elizabeth Rose" userId="S::erculkin@iu.edu::23046696-c057-4359-8fab-51af2898f67c" providerId="AD" clId="Web-{8449E087-7DAF-4341-AD7D-399597A4433E}" dt="2020-10-20T22:15:33.681" v="1016"/>
          <ac:spMkLst>
            <pc:docMk/>
            <pc:sldMk cId="3664270446" sldId="264"/>
            <ac:spMk id="8" creationId="{488333BA-AE6E-427A-9B16-A39C8073F4EB}"/>
          </ac:spMkLst>
        </pc:spChg>
        <pc:spChg chg="add">
          <ac:chgData name="Culkin, Elizabeth Rose" userId="S::erculkin@iu.edu::23046696-c057-4359-8fab-51af2898f67c" providerId="AD" clId="Web-{8449E087-7DAF-4341-AD7D-399597A4433E}" dt="2020-10-20T22:15:33.681" v="1016"/>
          <ac:spMkLst>
            <pc:docMk/>
            <pc:sldMk cId="3664270446" sldId="264"/>
            <ac:spMk id="10" creationId="{F98ED85F-DCEE-4B50-802E-71A6E3E12B04}"/>
          </ac:spMkLst>
        </pc:spChg>
      </pc:sldChg>
      <pc:sldChg chg="addSp modSp mod setBg">
        <pc:chgData name="Culkin, Elizabeth Rose" userId="S::erculkin@iu.edu::23046696-c057-4359-8fab-51af2898f67c" providerId="AD" clId="Web-{8449E087-7DAF-4341-AD7D-399597A4433E}" dt="2020-10-20T22:15:18.790" v="1012"/>
        <pc:sldMkLst>
          <pc:docMk/>
          <pc:sldMk cId="2350805435" sldId="265"/>
        </pc:sldMkLst>
        <pc:spChg chg="mod">
          <ac:chgData name="Culkin, Elizabeth Rose" userId="S::erculkin@iu.edu::23046696-c057-4359-8fab-51af2898f67c" providerId="AD" clId="Web-{8449E087-7DAF-4341-AD7D-399597A4433E}" dt="2020-10-20T22:15:18.790" v="1012"/>
          <ac:spMkLst>
            <pc:docMk/>
            <pc:sldMk cId="2350805435" sldId="265"/>
            <ac:spMk id="2" creationId="{01317BC0-8993-4D5F-A758-7CC68A47BCDB}"/>
          </ac:spMkLst>
        </pc:spChg>
        <pc:spChg chg="mod">
          <ac:chgData name="Culkin, Elizabeth Rose" userId="S::erculkin@iu.edu::23046696-c057-4359-8fab-51af2898f67c" providerId="AD" clId="Web-{8449E087-7DAF-4341-AD7D-399597A4433E}" dt="2020-10-20T22:15:18.790" v="1012"/>
          <ac:spMkLst>
            <pc:docMk/>
            <pc:sldMk cId="2350805435" sldId="265"/>
            <ac:spMk id="3" creationId="{51D9440B-7FE5-49BB-8D43-B89C9D3A88C5}"/>
          </ac:spMkLst>
        </pc:spChg>
        <pc:spChg chg="add">
          <ac:chgData name="Culkin, Elizabeth Rose" userId="S::erculkin@iu.edu::23046696-c057-4359-8fab-51af2898f67c" providerId="AD" clId="Web-{8449E087-7DAF-4341-AD7D-399597A4433E}" dt="2020-10-20T22:15:18.790" v="1012"/>
          <ac:spMkLst>
            <pc:docMk/>
            <pc:sldMk cId="2350805435" sldId="265"/>
            <ac:spMk id="8" creationId="{488333BA-AE6E-427A-9B16-A39C8073F4EB}"/>
          </ac:spMkLst>
        </pc:spChg>
        <pc:spChg chg="add">
          <ac:chgData name="Culkin, Elizabeth Rose" userId="S::erculkin@iu.edu::23046696-c057-4359-8fab-51af2898f67c" providerId="AD" clId="Web-{8449E087-7DAF-4341-AD7D-399597A4433E}" dt="2020-10-20T22:15:18.790" v="1012"/>
          <ac:spMkLst>
            <pc:docMk/>
            <pc:sldMk cId="2350805435" sldId="265"/>
            <ac:spMk id="10" creationId="{F98ED85F-DCEE-4B50-802E-71A6E3E12B04}"/>
          </ac:spMkLst>
        </pc:spChg>
      </pc:sldChg>
    </pc:docChg>
  </pc:docChgLst>
  <pc:docChgLst>
    <pc:chgData name="Stanko, Chris" userId="S::stankoc@iu.edu::8ff9eadf-e5f1-4fb9-a0f7-fc833b46f49f" providerId="AD" clId="Web-{91B8AC35-0955-4E70-A473-19DA0A32D8D2}"/>
    <pc:docChg chg="modSld">
      <pc:chgData name="Stanko, Chris" userId="S::stankoc@iu.edu::8ff9eadf-e5f1-4fb9-a0f7-fc833b46f49f" providerId="AD" clId="Web-{91B8AC35-0955-4E70-A473-19DA0A32D8D2}" dt="2020-10-21T01:37:40.106" v="445" actId="20577"/>
      <pc:docMkLst>
        <pc:docMk/>
      </pc:docMkLst>
      <pc:sldChg chg="modSp">
        <pc:chgData name="Stanko, Chris" userId="S::stankoc@iu.edu::8ff9eadf-e5f1-4fb9-a0f7-fc833b46f49f" providerId="AD" clId="Web-{91B8AC35-0955-4E70-A473-19DA0A32D8D2}" dt="2020-10-21T01:37:40.106" v="445" actId="20577"/>
        <pc:sldMkLst>
          <pc:docMk/>
          <pc:sldMk cId="463408985" sldId="269"/>
        </pc:sldMkLst>
        <pc:spChg chg="mod">
          <ac:chgData name="Stanko, Chris" userId="S::stankoc@iu.edu::8ff9eadf-e5f1-4fb9-a0f7-fc833b46f49f" providerId="AD" clId="Web-{91B8AC35-0955-4E70-A473-19DA0A32D8D2}" dt="2020-10-21T01:37:40.106" v="445" actId="20577"/>
          <ac:spMkLst>
            <pc:docMk/>
            <pc:sldMk cId="463408985" sldId="269"/>
            <ac:spMk id="3" creationId="{39301BFA-05D6-4A6A-9753-58199AD2E7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B549D-D756-40F1-9A20-0E2F1DE258B8}"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03547-B5A2-4FEC-9D38-CE89E6C9BC3E}" type="slidenum">
              <a:rPr lang="en-US" smtClean="0"/>
              <a:t>‹#›</a:t>
            </a:fld>
            <a:endParaRPr lang="en-US"/>
          </a:p>
        </p:txBody>
      </p:sp>
    </p:spTree>
    <p:extLst>
      <p:ext uri="{BB962C8B-B14F-4D97-AF65-F5344CB8AC3E}">
        <p14:creationId xmlns:p14="http://schemas.microsoft.com/office/powerpoint/2010/main" val="366305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303547-B5A2-4FEC-9D38-CE89E6C9BC3E}" type="slidenum">
              <a:rPr lang="en-US" smtClean="0"/>
              <a:t>5</a:t>
            </a:fld>
            <a:endParaRPr lang="en-US"/>
          </a:p>
        </p:txBody>
      </p:sp>
    </p:spTree>
    <p:extLst>
      <p:ext uri="{BB962C8B-B14F-4D97-AF65-F5344CB8AC3E}">
        <p14:creationId xmlns:p14="http://schemas.microsoft.com/office/powerpoint/2010/main" val="3808635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F7EE24-5A89-4807-9F1D-CF77C4D675C0}" type="datetime1">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F8625-249D-442B-B9B1-A608A70A0F09}" type="datetime1">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344BFB-BF01-462E-8F59-702C2FFA75B0}" type="datetime1">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7627C-D7EE-47C9-890F-952E3B789999}" type="datetime1">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9ACA2-44A0-46AD-A0FF-9CF48430C959}" type="datetime1">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625175-860F-44E0-8E05-434FFF7E8298}" type="datetime1">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32CA1D-C0DA-4C34-94CA-6BDA953B25B2}" type="datetime1">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A07945-F1F6-4A51-A21B-E1605FCF1132}" type="datetime1">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0D491-AEBE-4ABB-8FB2-10B700D2D705}" type="datetime1">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1BA08-EA31-4BE7-8979-DE912193E34C}" type="datetime1">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733CCA-6BC4-4FE9-A018-802D4B0B7B91}" type="datetime1">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2B14D-8F03-4DD0-9795-29682CC6138C}" type="datetime1">
              <a:rPr lang="en-US" smtClean="0"/>
              <a:t>10/20/2020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5338" y="1566473"/>
            <a:ext cx="10601325" cy="2166723"/>
          </a:xfrm>
        </p:spPr>
        <p:txBody>
          <a:bodyPr>
            <a:normAutofit/>
          </a:bodyPr>
          <a:lstStyle/>
          <a:p>
            <a:r>
              <a:rPr lang="en-US" sz="6600" b="1">
                <a:cs typeface="Calibri Light"/>
              </a:rPr>
              <a:t>ERP Post-Simulation Analysis</a:t>
            </a:r>
          </a:p>
        </p:txBody>
      </p:sp>
      <p:sp>
        <p:nvSpPr>
          <p:cNvPr id="3" name="Subtitle 2"/>
          <p:cNvSpPr>
            <a:spLocks noGrp="1"/>
          </p:cNvSpPr>
          <p:nvPr>
            <p:ph type="subTitle" idx="1"/>
          </p:nvPr>
        </p:nvSpPr>
        <p:spPr>
          <a:xfrm>
            <a:off x="795338" y="4092320"/>
            <a:ext cx="10601325" cy="1144884"/>
          </a:xfrm>
        </p:spPr>
        <p:txBody>
          <a:bodyPr vert="horz" lIns="91440" tIns="45720" rIns="91440" bIns="45720" rtlCol="0">
            <a:normAutofit/>
          </a:bodyPr>
          <a:lstStyle/>
          <a:p>
            <a:r>
              <a:rPr lang="en-US" b="1">
                <a:cs typeface="Calibri"/>
              </a:rPr>
              <a:t>Team 20</a:t>
            </a:r>
          </a:p>
          <a:p>
            <a:r>
              <a:rPr lang="en-US" b="1">
                <a:cs typeface="Calibri"/>
              </a:rPr>
              <a:t>Elizabeth Culkin, Omkar </a:t>
            </a:r>
            <a:r>
              <a:rPr lang="en-US" b="1" err="1">
                <a:cs typeface="Calibri"/>
              </a:rPr>
              <a:t>Tamhankar</a:t>
            </a:r>
            <a:r>
              <a:rPr lang="en-US" b="1">
                <a:cs typeface="Calibri"/>
              </a:rPr>
              <a:t>, Lindsey Hume, Chris Stanko</a:t>
            </a:r>
          </a:p>
        </p:txBody>
      </p:sp>
      <p:cxnSp>
        <p:nvCxnSpPr>
          <p:cNvPr id="36" name="Straight Connector 35">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927E3-40C2-4FA5-B810-1647ED98C393}"/>
              </a:ext>
            </a:extLst>
          </p:cNvPr>
          <p:cNvSpPr>
            <a:spLocks noGrp="1"/>
          </p:cNvSpPr>
          <p:nvPr>
            <p:ph type="title"/>
          </p:nvPr>
        </p:nvSpPr>
        <p:spPr>
          <a:xfrm>
            <a:off x="838200" y="631825"/>
            <a:ext cx="10515600" cy="1325563"/>
          </a:xfrm>
        </p:spPr>
        <p:txBody>
          <a:bodyPr>
            <a:normAutofit/>
          </a:bodyPr>
          <a:lstStyle/>
          <a:p>
            <a:r>
              <a:rPr lang="en-US" b="1">
                <a:cs typeface="Calibri Light"/>
              </a:rPr>
              <a:t>Agenda</a:t>
            </a:r>
          </a:p>
        </p:txBody>
      </p:sp>
      <p:sp>
        <p:nvSpPr>
          <p:cNvPr id="3" name="Content Placeholder 2">
            <a:extLst>
              <a:ext uri="{FF2B5EF4-FFF2-40B4-BE49-F238E27FC236}">
                <a16:creationId xmlns:a16="http://schemas.microsoft.com/office/drawing/2014/main" id="{32E842A9-A69B-478F-98C9-DA9F3F5AC74A}"/>
              </a:ext>
            </a:extLst>
          </p:cNvPr>
          <p:cNvSpPr>
            <a:spLocks noGrp="1"/>
          </p:cNvSpPr>
          <p:nvPr>
            <p:ph idx="1"/>
          </p:nvPr>
        </p:nvSpPr>
        <p:spPr>
          <a:xfrm>
            <a:off x="838200" y="2057400"/>
            <a:ext cx="10515600" cy="3871762"/>
          </a:xfrm>
        </p:spPr>
        <p:txBody>
          <a:bodyPr vert="horz" lIns="91440" tIns="45720" rIns="91440" bIns="45720" rtlCol="0">
            <a:normAutofit/>
          </a:bodyPr>
          <a:lstStyle/>
          <a:p>
            <a:pPr marL="457200" indent="-457200">
              <a:buAutoNum type="arabicPeriod"/>
            </a:pPr>
            <a:r>
              <a:rPr lang="en-US" sz="2400">
                <a:cs typeface="Calibri" panose="020F0502020204030204"/>
                <a:hlinkClick r:id="" action="ppaction://noaction"/>
              </a:rPr>
              <a:t>Initial Business Strategy</a:t>
            </a:r>
            <a:endParaRPr lang="en-US" sz="2400">
              <a:cs typeface="Calibri" panose="020F0502020204030204"/>
            </a:endParaRPr>
          </a:p>
          <a:p>
            <a:pPr marL="457200" indent="-457200">
              <a:buAutoNum type="arabicPeriod"/>
            </a:pPr>
            <a:r>
              <a:rPr lang="en-US" sz="2400">
                <a:cs typeface="Calibri" panose="020F0502020204030204"/>
                <a:hlinkClick r:id="" action="ppaction://noaction"/>
              </a:rPr>
              <a:t>Initial Team Strategy</a:t>
            </a:r>
            <a:endParaRPr lang="en-US" sz="2400">
              <a:cs typeface="Calibri" panose="020F0502020204030204"/>
            </a:endParaRPr>
          </a:p>
          <a:p>
            <a:pPr marL="457200" indent="-457200">
              <a:buAutoNum type="arabicPeriod"/>
            </a:pPr>
            <a:r>
              <a:rPr lang="en-US" sz="2400">
                <a:cs typeface="Calibri"/>
                <a:hlinkClick r:id="" action="ppaction://noaction"/>
              </a:rPr>
              <a:t>Process to Achieve Business Strategy </a:t>
            </a:r>
            <a:endParaRPr lang="en-US" sz="2400">
              <a:cs typeface="Calibri"/>
            </a:endParaRPr>
          </a:p>
          <a:p>
            <a:pPr marL="457200" indent="-457200">
              <a:buAutoNum type="arabicPeriod"/>
            </a:pPr>
            <a:r>
              <a:rPr lang="en-US" sz="2400">
                <a:cs typeface="Calibri"/>
                <a:hlinkClick r:id="" action="ppaction://noaction"/>
              </a:rPr>
              <a:t>Adjustments</a:t>
            </a:r>
            <a:endParaRPr lang="en-US" sz="2400">
              <a:cs typeface="Calibri"/>
            </a:endParaRPr>
          </a:p>
          <a:p>
            <a:pPr marL="457200" indent="-457200">
              <a:buAutoNum type="arabicPeriod"/>
            </a:pPr>
            <a:r>
              <a:rPr lang="en-US" sz="2400">
                <a:cs typeface="Calibri"/>
                <a:hlinkClick r:id="" action="ppaction://noaction"/>
              </a:rPr>
              <a:t>Loan Payment Adjustments</a:t>
            </a:r>
            <a:endParaRPr lang="en-US" sz="2400">
              <a:cs typeface="Calibri"/>
            </a:endParaRPr>
          </a:p>
          <a:p>
            <a:pPr marL="457200" indent="-457200">
              <a:buAutoNum type="arabicPeriod"/>
            </a:pPr>
            <a:r>
              <a:rPr lang="en-US" sz="2400">
                <a:cs typeface="Calibri"/>
                <a:hlinkClick r:id="" action="ppaction://noaction"/>
              </a:rPr>
              <a:t>Strategy Wrongs</a:t>
            </a:r>
            <a:endParaRPr lang="en-US" sz="2400">
              <a:cs typeface="Calibri"/>
            </a:endParaRPr>
          </a:p>
          <a:p>
            <a:pPr marL="457200" indent="-457200">
              <a:buAutoNum type="arabicPeriod"/>
            </a:pPr>
            <a:r>
              <a:rPr lang="en-US" sz="2400">
                <a:cs typeface="Calibri"/>
                <a:hlinkClick r:id="" action="ppaction://noaction"/>
              </a:rPr>
              <a:t>Strategy Rights</a:t>
            </a:r>
            <a:endParaRPr lang="en-US" sz="2400">
              <a:cs typeface="Calibri"/>
            </a:endParaRPr>
          </a:p>
        </p:txBody>
      </p:sp>
      <p:sp>
        <p:nvSpPr>
          <p:cNvPr id="4" name="Slide Number Placeholder 3">
            <a:extLst>
              <a:ext uri="{FF2B5EF4-FFF2-40B4-BE49-F238E27FC236}">
                <a16:creationId xmlns:a16="http://schemas.microsoft.com/office/drawing/2014/main" id="{2090CE36-85A1-474A-987E-55E80D3EAA14}"/>
              </a:ext>
            </a:extLst>
          </p:cNvPr>
          <p:cNvSpPr>
            <a:spLocks noGrp="1"/>
          </p:cNvSpPr>
          <p:nvPr>
            <p:ph type="sldNum" sz="quarter" idx="12"/>
          </p:nvPr>
        </p:nvSpPr>
        <p:spPr>
          <a:xfrm>
            <a:off x="8610600" y="6077585"/>
            <a:ext cx="2743200" cy="365125"/>
          </a:xfrm>
        </p:spPr>
        <p:txBody>
          <a:bodyPr>
            <a:normAutofit/>
          </a:bodyPr>
          <a:lstStyle/>
          <a:p>
            <a:pPr>
              <a:spcAft>
                <a:spcPts val="600"/>
              </a:spcAft>
            </a:pPr>
            <a:fld id="{330EA680-D336-4FF7-8B7A-9848BB0A1C32}" type="slidenum">
              <a:rPr lang="en-US">
                <a:solidFill>
                  <a:schemeClr val="tx1">
                    <a:lumMod val="75000"/>
                    <a:lumOff val="25000"/>
                  </a:schemeClr>
                </a:solidFill>
              </a:rPr>
              <a:pPr>
                <a:spcAft>
                  <a:spcPts val="600"/>
                </a:spcAft>
              </a:pPr>
              <a:t>2</a:t>
            </a:fld>
            <a:endParaRPr lang="en-US">
              <a:solidFill>
                <a:schemeClr val="tx1">
                  <a:lumMod val="75000"/>
                  <a:lumOff val="25000"/>
                </a:schemeClr>
              </a:solidFill>
            </a:endParaRPr>
          </a:p>
        </p:txBody>
      </p:sp>
    </p:spTree>
    <p:extLst>
      <p:ext uri="{BB962C8B-B14F-4D97-AF65-F5344CB8AC3E}">
        <p14:creationId xmlns:p14="http://schemas.microsoft.com/office/powerpoint/2010/main" val="385482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D1BCF-4103-4BA4-9D51-F0C9DAC302F5}"/>
              </a:ext>
            </a:extLst>
          </p:cNvPr>
          <p:cNvSpPr>
            <a:spLocks noGrp="1"/>
          </p:cNvSpPr>
          <p:nvPr>
            <p:ph idx="1"/>
          </p:nvPr>
        </p:nvSpPr>
        <p:spPr>
          <a:xfrm>
            <a:off x="463701" y="1381760"/>
            <a:ext cx="11124919" cy="2045687"/>
          </a:xfrm>
        </p:spPr>
        <p:txBody>
          <a:bodyPr vert="horz" lIns="91440" tIns="45720" rIns="91440" bIns="45720" rtlCol="0" anchor="ctr">
            <a:normAutofit/>
          </a:bodyPr>
          <a:lstStyle/>
          <a:p>
            <a:r>
              <a:rPr lang="en-US" sz="1500" b="1">
                <a:cs typeface="Calibri"/>
              </a:rPr>
              <a:t>Goal:</a:t>
            </a:r>
            <a:r>
              <a:rPr lang="en-US" sz="1500">
                <a:cs typeface="Calibri"/>
              </a:rPr>
              <a:t> Maximize company valuation</a:t>
            </a:r>
          </a:p>
          <a:p>
            <a:r>
              <a:rPr lang="en-US" sz="1500" b="1">
                <a:cs typeface="Calibri"/>
              </a:rPr>
              <a:t>Assumption:</a:t>
            </a:r>
            <a:r>
              <a:rPr lang="en-US" sz="1500">
                <a:cs typeface="Calibri"/>
              </a:rPr>
              <a:t> Maximizing net income </a:t>
            </a:r>
            <a:r>
              <a:rPr lang="en-US" sz="1500">
                <a:cs typeface="Calibri"/>
                <a:sym typeface="Wingdings" panose="05000000000000000000" pitchFamily="2" charset="2"/>
              </a:rPr>
              <a:t></a:t>
            </a:r>
            <a:r>
              <a:rPr lang="en-US" sz="1500">
                <a:cs typeface="Calibri"/>
              </a:rPr>
              <a:t> maximizing company valuation</a:t>
            </a:r>
          </a:p>
          <a:p>
            <a:r>
              <a:rPr lang="en-US" sz="1500" b="1">
                <a:cs typeface="Calibri"/>
              </a:rPr>
              <a:t>Strategy:</a:t>
            </a:r>
            <a:r>
              <a:rPr lang="en-US" sz="1500">
                <a:cs typeface="Calibri"/>
              </a:rPr>
              <a:t> Sell the highest quantity product in combination with achieving the highest profit margin to achieve maximum net income.</a:t>
            </a:r>
          </a:p>
          <a:p>
            <a:r>
              <a:rPr lang="en-US" sz="1500" b="1">
                <a:cs typeface="Calibri"/>
              </a:rPr>
              <a:t>Requirements:</a:t>
            </a:r>
            <a:r>
              <a:rPr lang="en-US" sz="1500">
                <a:cs typeface="Calibri"/>
              </a:rPr>
              <a:t> Change BOM and product price at least once</a:t>
            </a:r>
          </a:p>
          <a:p>
            <a:r>
              <a:rPr lang="en-US" sz="1500" b="1">
                <a:cs typeface="Calibri"/>
              </a:rPr>
              <a:t>Dependency:</a:t>
            </a:r>
            <a:r>
              <a:rPr lang="en-US" sz="1500">
                <a:cs typeface="Calibri"/>
              </a:rPr>
              <a:t> BOM could not be changed for product quantity &gt; 1000 units</a:t>
            </a:r>
          </a:p>
        </p:txBody>
      </p:sp>
      <p:sp>
        <p:nvSpPr>
          <p:cNvPr id="14" name="Slide Number Placeholder 13">
            <a:extLst>
              <a:ext uri="{FF2B5EF4-FFF2-40B4-BE49-F238E27FC236}">
                <a16:creationId xmlns:a16="http://schemas.microsoft.com/office/drawing/2014/main" id="{CC0E4573-3856-4F4A-9FA6-C3332AE94FCF}"/>
              </a:ext>
            </a:extLst>
          </p:cNvPr>
          <p:cNvSpPr>
            <a:spLocks noGrp="1"/>
          </p:cNvSpPr>
          <p:nvPr>
            <p:ph type="sldNum" sz="quarter" idx="12"/>
          </p:nvPr>
        </p:nvSpPr>
        <p:spPr>
          <a:xfrm>
            <a:off x="9448800" y="6492875"/>
            <a:ext cx="2743200" cy="365125"/>
          </a:xfrm>
        </p:spPr>
        <p:txBody>
          <a:bodyPr/>
          <a:lstStyle/>
          <a:p>
            <a:fld id="{330EA680-D336-4FF7-8B7A-9848BB0A1C32}" type="slidenum">
              <a:rPr lang="en-US" smtClean="0"/>
              <a:t>3</a:t>
            </a:fld>
            <a:endParaRPr lang="en-US"/>
          </a:p>
        </p:txBody>
      </p:sp>
      <p:pic>
        <p:nvPicPr>
          <p:cNvPr id="5" name="Picture 5" descr="Chart, line chart&#10;&#10;Description automatically generated">
            <a:extLst>
              <a:ext uri="{FF2B5EF4-FFF2-40B4-BE49-F238E27FC236}">
                <a16:creationId xmlns:a16="http://schemas.microsoft.com/office/drawing/2014/main" id="{1F2036DC-BE2D-4A82-8969-7EB55E134793}"/>
              </a:ext>
            </a:extLst>
          </p:cNvPr>
          <p:cNvPicPr>
            <a:picLocks noChangeAspect="1"/>
          </p:cNvPicPr>
          <p:nvPr/>
        </p:nvPicPr>
        <p:blipFill>
          <a:blip r:embed="rId3"/>
          <a:stretch>
            <a:fillRect/>
          </a:stretch>
        </p:blipFill>
        <p:spPr>
          <a:xfrm>
            <a:off x="463701" y="3447485"/>
            <a:ext cx="11320584" cy="3218304"/>
          </a:xfrm>
          <a:prstGeom prst="rect">
            <a:avLst/>
          </a:prstGeom>
        </p:spPr>
      </p:pic>
      <p:sp>
        <p:nvSpPr>
          <p:cNvPr id="6" name="TextBox 5">
            <a:extLst>
              <a:ext uri="{FF2B5EF4-FFF2-40B4-BE49-F238E27FC236}">
                <a16:creationId xmlns:a16="http://schemas.microsoft.com/office/drawing/2014/main" id="{AF9559D0-21AA-4691-A0F8-FB0AFE87EEE4}"/>
              </a:ext>
            </a:extLst>
          </p:cNvPr>
          <p:cNvSpPr txBox="1"/>
          <p:nvPr/>
        </p:nvSpPr>
        <p:spPr>
          <a:xfrm>
            <a:off x="4381162" y="5209038"/>
            <a:ext cx="4101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Company Valuation increased significantly</a:t>
            </a:r>
          </a:p>
        </p:txBody>
      </p:sp>
      <p:sp>
        <p:nvSpPr>
          <p:cNvPr id="11" name="Title 1">
            <a:extLst>
              <a:ext uri="{FF2B5EF4-FFF2-40B4-BE49-F238E27FC236}">
                <a16:creationId xmlns:a16="http://schemas.microsoft.com/office/drawing/2014/main" id="{3F15055E-A991-4218-8A86-EF4A732A21AA}"/>
              </a:ext>
            </a:extLst>
          </p:cNvPr>
          <p:cNvSpPr txBox="1">
            <a:spLocks/>
          </p:cNvSpPr>
          <p:nvPr/>
        </p:nvSpPr>
        <p:spPr>
          <a:xfrm>
            <a:off x="838200" y="214488"/>
            <a:ext cx="10515600"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cs typeface="Calibri"/>
              </a:rPr>
              <a:t>What was the initial business strategy of your team?</a:t>
            </a:r>
            <a:endParaRPr lang="en-US" sz="3600" b="1"/>
          </a:p>
        </p:txBody>
      </p:sp>
    </p:spTree>
    <p:extLst>
      <p:ext uri="{BB962C8B-B14F-4D97-AF65-F5344CB8AC3E}">
        <p14:creationId xmlns:p14="http://schemas.microsoft.com/office/powerpoint/2010/main" val="19375313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B849-5117-4DC4-9D03-1274E474080A}"/>
              </a:ext>
            </a:extLst>
          </p:cNvPr>
          <p:cNvSpPr>
            <a:spLocks noGrp="1"/>
          </p:cNvSpPr>
          <p:nvPr>
            <p:ph type="title"/>
          </p:nvPr>
        </p:nvSpPr>
        <p:spPr/>
        <p:txBody>
          <a:bodyPr>
            <a:normAutofit/>
          </a:bodyPr>
          <a:lstStyle/>
          <a:p>
            <a:pPr algn="ctr"/>
            <a:r>
              <a:rPr lang="en-US" sz="3600" b="1"/>
              <a:t>What was the initial team strategy of your team?</a:t>
            </a:r>
          </a:p>
        </p:txBody>
      </p:sp>
      <p:sp>
        <p:nvSpPr>
          <p:cNvPr id="3" name="Content Placeholder 2">
            <a:extLst>
              <a:ext uri="{FF2B5EF4-FFF2-40B4-BE49-F238E27FC236}">
                <a16:creationId xmlns:a16="http://schemas.microsoft.com/office/drawing/2014/main" id="{C9DD1BCF-4103-4BA4-9D51-F0C9DAC302F5}"/>
              </a:ext>
            </a:extLst>
          </p:cNvPr>
          <p:cNvSpPr>
            <a:spLocks noGrp="1"/>
          </p:cNvSpPr>
          <p:nvPr>
            <p:ph idx="4294967295"/>
          </p:nvPr>
        </p:nvSpPr>
        <p:spPr>
          <a:xfrm>
            <a:off x="0" y="1947993"/>
            <a:ext cx="3478762" cy="3999765"/>
          </a:xfrm>
        </p:spPr>
        <p:txBody>
          <a:bodyPr vert="horz" lIns="91440" tIns="45720" rIns="91440" bIns="45720" rtlCol="0" anchor="ctr">
            <a:noAutofit/>
          </a:bodyPr>
          <a:lstStyle/>
          <a:p>
            <a:r>
              <a:rPr lang="en-US" sz="1500" b="1">
                <a:cs typeface="Calibri"/>
              </a:rPr>
              <a:t>Goal:</a:t>
            </a:r>
            <a:r>
              <a:rPr lang="en-US" sz="1500">
                <a:cs typeface="Calibri"/>
              </a:rPr>
              <a:t> Maximize production capacity &amp; run a new MRP at the earliest 5 days after the previous run</a:t>
            </a:r>
          </a:p>
          <a:p>
            <a:r>
              <a:rPr lang="en-US" sz="1500" b="1">
                <a:cs typeface="Calibri"/>
              </a:rPr>
              <a:t>Strategy:</a:t>
            </a:r>
            <a:r>
              <a:rPr lang="en-US" sz="1500">
                <a:cs typeface="Calibri"/>
              </a:rPr>
              <a:t> High communication between all team members, with each member assigned separate tasks</a:t>
            </a:r>
          </a:p>
          <a:p>
            <a:pPr lvl="1"/>
            <a:r>
              <a:rPr lang="en-US" sz="1400">
                <a:cs typeface="Calibri"/>
              </a:rPr>
              <a:t>Omkar: Perform MD61</a:t>
            </a:r>
          </a:p>
          <a:p>
            <a:pPr lvl="1"/>
            <a:r>
              <a:rPr lang="en-US" sz="1400">
                <a:cs typeface="Calibri"/>
              </a:rPr>
              <a:t>Lindsey: Perform MD01</a:t>
            </a:r>
          </a:p>
          <a:p>
            <a:pPr lvl="1"/>
            <a:r>
              <a:rPr lang="en-US" sz="1400">
                <a:cs typeface="Calibri"/>
              </a:rPr>
              <a:t>Elizabeth: Perform ME59N &amp; CO41</a:t>
            </a:r>
          </a:p>
          <a:p>
            <a:pPr lvl="1"/>
            <a:r>
              <a:rPr lang="en-US" sz="1400">
                <a:cs typeface="Calibri"/>
              </a:rPr>
              <a:t>Chris:  Post/remove marketing expense, track the sim round/day, &amp; track financials. </a:t>
            </a:r>
          </a:p>
          <a:p>
            <a:r>
              <a:rPr lang="en-US" sz="1500" b="1">
                <a:cs typeface="Calibri"/>
              </a:rPr>
              <a:t>Dependency:</a:t>
            </a:r>
            <a:r>
              <a:rPr lang="en-US" sz="1500">
                <a:cs typeface="Calibri"/>
              </a:rPr>
              <a:t> All planned orders needed to be converted before MRP could run again</a:t>
            </a:r>
          </a:p>
        </p:txBody>
      </p:sp>
      <p:sp>
        <p:nvSpPr>
          <p:cNvPr id="8" name="Slide Number Placeholder 13">
            <a:extLst>
              <a:ext uri="{FF2B5EF4-FFF2-40B4-BE49-F238E27FC236}">
                <a16:creationId xmlns:a16="http://schemas.microsoft.com/office/drawing/2014/main" id="{C820407D-1A21-4165-A697-E69F31BCED72}"/>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4</a:t>
            </a:fld>
            <a:endParaRPr lang="en-US"/>
          </a:p>
        </p:txBody>
      </p:sp>
      <p:pic>
        <p:nvPicPr>
          <p:cNvPr id="7" name="Picture 6">
            <a:extLst>
              <a:ext uri="{FF2B5EF4-FFF2-40B4-BE49-F238E27FC236}">
                <a16:creationId xmlns:a16="http://schemas.microsoft.com/office/drawing/2014/main" id="{F01AC281-89C2-4F3E-8593-872D0E46F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573" y="1804083"/>
            <a:ext cx="8415148" cy="4287587"/>
          </a:xfrm>
          <a:prstGeom prst="rect">
            <a:avLst/>
          </a:prstGeom>
        </p:spPr>
      </p:pic>
      <p:sp>
        <p:nvSpPr>
          <p:cNvPr id="12" name="TextBox 11">
            <a:extLst>
              <a:ext uri="{FF2B5EF4-FFF2-40B4-BE49-F238E27FC236}">
                <a16:creationId xmlns:a16="http://schemas.microsoft.com/office/drawing/2014/main" id="{BBB2505D-F959-473E-9F05-58862CAC65B4}"/>
              </a:ext>
            </a:extLst>
          </p:cNvPr>
          <p:cNvSpPr txBox="1"/>
          <p:nvPr/>
        </p:nvSpPr>
        <p:spPr>
          <a:xfrm>
            <a:off x="6096000" y="6091670"/>
            <a:ext cx="4101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Overall Production: 69.25%</a:t>
            </a:r>
          </a:p>
        </p:txBody>
      </p:sp>
    </p:spTree>
    <p:extLst>
      <p:ext uri="{BB962C8B-B14F-4D97-AF65-F5344CB8AC3E}">
        <p14:creationId xmlns:p14="http://schemas.microsoft.com/office/powerpoint/2010/main" val="193496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91CC89A3-857A-4D53-ADCB-0A14B4B40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17BC0-8993-4D5F-A758-7CC68A47BCDB}"/>
              </a:ext>
            </a:extLst>
          </p:cNvPr>
          <p:cNvSpPr>
            <a:spLocks noGrp="1"/>
          </p:cNvSpPr>
          <p:nvPr>
            <p:ph type="title"/>
          </p:nvPr>
        </p:nvSpPr>
        <p:spPr>
          <a:xfrm>
            <a:off x="857737" y="203823"/>
            <a:ext cx="10477353" cy="1208727"/>
          </a:xfrm>
        </p:spPr>
        <p:txBody>
          <a:bodyPr anchor="ctr">
            <a:normAutofit/>
          </a:bodyPr>
          <a:lstStyle/>
          <a:p>
            <a:pPr algn="ctr"/>
            <a:r>
              <a:rPr lang="en-US" sz="3600" b="1">
                <a:cs typeface="Calibri Light"/>
              </a:rPr>
              <a:t>How did our team plan to achieve our chosen business strategy?</a:t>
            </a:r>
          </a:p>
        </p:txBody>
      </p:sp>
      <p:sp>
        <p:nvSpPr>
          <p:cNvPr id="3" name="Content Placeholder 2">
            <a:extLst>
              <a:ext uri="{FF2B5EF4-FFF2-40B4-BE49-F238E27FC236}">
                <a16:creationId xmlns:a16="http://schemas.microsoft.com/office/drawing/2014/main" id="{51D9440B-7FE5-49BB-8D43-B89C9D3A88C5}"/>
              </a:ext>
            </a:extLst>
          </p:cNvPr>
          <p:cNvSpPr>
            <a:spLocks noGrp="1"/>
          </p:cNvSpPr>
          <p:nvPr>
            <p:ph idx="1"/>
          </p:nvPr>
        </p:nvSpPr>
        <p:spPr>
          <a:xfrm>
            <a:off x="-3050" y="1147665"/>
            <a:ext cx="12195050" cy="2584580"/>
          </a:xfrm>
        </p:spPr>
        <p:txBody>
          <a:bodyPr vert="horz" lIns="91440" tIns="45720" rIns="91440" bIns="45720" rtlCol="0" anchor="ctr">
            <a:noAutofit/>
          </a:bodyPr>
          <a:lstStyle/>
          <a:p>
            <a:r>
              <a:rPr lang="en-US" sz="1400">
                <a:cs typeface="Calibri"/>
              </a:rPr>
              <a:t>Tactics included:</a:t>
            </a:r>
          </a:p>
          <a:p>
            <a:pPr lvl="1"/>
            <a:r>
              <a:rPr lang="en-US" sz="1400">
                <a:cs typeface="Calibri"/>
              </a:rPr>
              <a:t>Sell only 500g sized products to maximize distribution channels and markets</a:t>
            </a:r>
          </a:p>
          <a:p>
            <a:pPr lvl="1"/>
            <a:r>
              <a:rPr lang="en-US" sz="1400">
                <a:cs typeface="Calibri"/>
              </a:rPr>
              <a:t>Start with only selling 500g Nut Muesli to reduce production downtime due to cleaning machines</a:t>
            </a:r>
          </a:p>
          <a:p>
            <a:pPr lvl="2"/>
            <a:r>
              <a:rPr lang="en-US" sz="1300">
                <a:cs typeface="Calibri"/>
              </a:rPr>
              <a:t>Switch to 500g Blueberry Muesli to successfully change the BOM without running out of product</a:t>
            </a:r>
          </a:p>
          <a:p>
            <a:pPr lvl="1"/>
            <a:r>
              <a:rPr lang="en-US" sz="1400">
                <a:cs typeface="Calibri"/>
              </a:rPr>
              <a:t>Maximize profit margin by switching production to Blueberry Muesli</a:t>
            </a:r>
          </a:p>
          <a:p>
            <a:pPr lvl="2"/>
            <a:r>
              <a:rPr lang="en-US" sz="1300">
                <a:cs typeface="Calibri"/>
              </a:rPr>
              <a:t>Change BOM of Blueberry Muesli to minimum ratio of blueberries to save on raw materials expense</a:t>
            </a:r>
          </a:p>
          <a:p>
            <a:pPr lvl="2"/>
            <a:r>
              <a:rPr lang="en-US" sz="1300">
                <a:cs typeface="Calibri"/>
              </a:rPr>
              <a:t>Increase price of Blueberry Muesli to maximize profit margin</a:t>
            </a:r>
          </a:p>
          <a:p>
            <a:pPr lvl="1"/>
            <a:r>
              <a:rPr lang="en-US" sz="1400">
                <a:cs typeface="Calibri"/>
              </a:rPr>
              <a:t>Allocate money towards marketing in distribution channels where marketing has a high effect on consumer behavior</a:t>
            </a:r>
          </a:p>
          <a:p>
            <a:pPr lvl="1"/>
            <a:r>
              <a:rPr lang="en-US" sz="1400">
                <a:cs typeface="Calibri"/>
              </a:rPr>
              <a:t>Initially forecast a bulk order for 240,000 units of 500g Nut Muesli</a:t>
            </a:r>
          </a:p>
          <a:p>
            <a:pPr lvl="2"/>
            <a:r>
              <a:rPr lang="en-US" sz="1300">
                <a:cs typeface="Calibri"/>
              </a:rPr>
              <a:t>This gave us a buffer of product as we did not run MRP until at least every five days due to it taking five days to successfully receive raw materials to convert planned orders</a:t>
            </a:r>
          </a:p>
        </p:txBody>
      </p:sp>
      <p:pic>
        <p:nvPicPr>
          <p:cNvPr id="4" name="Picture 4" descr="Chart, line chart&#10;&#10;Description automatically generated">
            <a:extLst>
              <a:ext uri="{FF2B5EF4-FFF2-40B4-BE49-F238E27FC236}">
                <a16:creationId xmlns:a16="http://schemas.microsoft.com/office/drawing/2014/main" id="{7A42C6C6-EDD0-4B09-99B8-2DA713183988}"/>
              </a:ext>
            </a:extLst>
          </p:cNvPr>
          <p:cNvPicPr>
            <a:picLocks noChangeAspect="1"/>
          </p:cNvPicPr>
          <p:nvPr/>
        </p:nvPicPr>
        <p:blipFill rotWithShape="1">
          <a:blip r:embed="rId3"/>
          <a:srcRect r="-1" b="9552"/>
          <a:stretch/>
        </p:blipFill>
        <p:spPr>
          <a:xfrm>
            <a:off x="192650" y="3771914"/>
            <a:ext cx="11834494" cy="2776947"/>
          </a:xfrm>
          <a:prstGeom prst="rect">
            <a:avLst/>
          </a:prstGeom>
        </p:spPr>
      </p:pic>
      <p:sp>
        <p:nvSpPr>
          <p:cNvPr id="5" name="Right Brace 4">
            <a:extLst>
              <a:ext uri="{FF2B5EF4-FFF2-40B4-BE49-F238E27FC236}">
                <a16:creationId xmlns:a16="http://schemas.microsoft.com/office/drawing/2014/main" id="{3B414CB7-5F1A-413A-ADD7-D0D47E349A38}"/>
              </a:ext>
            </a:extLst>
          </p:cNvPr>
          <p:cNvSpPr/>
          <p:nvPr/>
        </p:nvSpPr>
        <p:spPr>
          <a:xfrm rot="5400000">
            <a:off x="2989813" y="3302079"/>
            <a:ext cx="429844" cy="4630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108C512-F8C8-4151-9296-09670A2B6B88}"/>
              </a:ext>
            </a:extLst>
          </p:cNvPr>
          <p:cNvSpPr txBox="1"/>
          <p:nvPr/>
        </p:nvSpPr>
        <p:spPr>
          <a:xfrm>
            <a:off x="2102583" y="588140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No price increase</a:t>
            </a:r>
          </a:p>
        </p:txBody>
      </p:sp>
      <p:sp>
        <p:nvSpPr>
          <p:cNvPr id="16" name="Right Brace 15">
            <a:extLst>
              <a:ext uri="{FF2B5EF4-FFF2-40B4-BE49-F238E27FC236}">
                <a16:creationId xmlns:a16="http://schemas.microsoft.com/office/drawing/2014/main" id="{2F5E3B77-65DD-400C-A50F-7E063ED92C5C}"/>
              </a:ext>
            </a:extLst>
          </p:cNvPr>
          <p:cNvSpPr/>
          <p:nvPr/>
        </p:nvSpPr>
        <p:spPr>
          <a:xfrm rot="5400000">
            <a:off x="8548505" y="3311848"/>
            <a:ext cx="429844" cy="4630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325813-BD65-4014-94B8-2880AFC6491A}"/>
              </a:ext>
            </a:extLst>
          </p:cNvPr>
          <p:cNvSpPr txBox="1"/>
          <p:nvPr/>
        </p:nvSpPr>
        <p:spPr>
          <a:xfrm>
            <a:off x="7661275" y="58911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WITH price increase</a:t>
            </a:r>
          </a:p>
        </p:txBody>
      </p:sp>
      <p:sp>
        <p:nvSpPr>
          <p:cNvPr id="13" name="Slide Number Placeholder 13">
            <a:extLst>
              <a:ext uri="{FF2B5EF4-FFF2-40B4-BE49-F238E27FC236}">
                <a16:creationId xmlns:a16="http://schemas.microsoft.com/office/drawing/2014/main" id="{83CA3476-6680-45B8-B497-DA35B6BEE01C}"/>
              </a:ext>
            </a:extLst>
          </p:cNvPr>
          <p:cNvSpPr>
            <a:spLocks noGrp="1"/>
          </p:cNvSpPr>
          <p:nvPr>
            <p:ph type="sldNum" sz="quarter" idx="12"/>
          </p:nvPr>
        </p:nvSpPr>
        <p:spPr>
          <a:xfrm>
            <a:off x="9448800" y="6492875"/>
            <a:ext cx="2743200" cy="365125"/>
          </a:xfrm>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35080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0C48A-5A34-4EC1-A1B5-4DF6C76951A2}"/>
              </a:ext>
            </a:extLst>
          </p:cNvPr>
          <p:cNvSpPr>
            <a:spLocks noGrp="1"/>
          </p:cNvSpPr>
          <p:nvPr>
            <p:ph type="title"/>
          </p:nvPr>
        </p:nvSpPr>
        <p:spPr>
          <a:xfrm>
            <a:off x="838200" y="246592"/>
            <a:ext cx="10515600" cy="1306443"/>
          </a:xfrm>
        </p:spPr>
        <p:txBody>
          <a:bodyPr>
            <a:normAutofit/>
          </a:bodyPr>
          <a:lstStyle/>
          <a:p>
            <a:pPr algn="ctr"/>
            <a:r>
              <a:rPr lang="en-US" sz="3600" b="1">
                <a:cs typeface="Calibri"/>
              </a:rPr>
              <a:t>How did you adjust the team/business strategy during the game?</a:t>
            </a:r>
            <a:endParaRPr lang="en-US" sz="3600" b="1"/>
          </a:p>
        </p:txBody>
      </p:sp>
      <p:sp>
        <p:nvSpPr>
          <p:cNvPr id="3" name="Content Placeholder 2">
            <a:extLst>
              <a:ext uri="{FF2B5EF4-FFF2-40B4-BE49-F238E27FC236}">
                <a16:creationId xmlns:a16="http://schemas.microsoft.com/office/drawing/2014/main" id="{EAF8A2C1-5691-4B25-9228-0B79B5F60DBB}"/>
              </a:ext>
            </a:extLst>
          </p:cNvPr>
          <p:cNvSpPr>
            <a:spLocks noGrp="1"/>
          </p:cNvSpPr>
          <p:nvPr>
            <p:ph idx="1"/>
          </p:nvPr>
        </p:nvSpPr>
        <p:spPr>
          <a:xfrm>
            <a:off x="524806" y="2042556"/>
            <a:ext cx="3831041" cy="4258454"/>
          </a:xfrm>
        </p:spPr>
        <p:txBody>
          <a:bodyPr vert="horz" lIns="91440" tIns="45720" rIns="91440" bIns="45720" rtlCol="0" anchor="t">
            <a:normAutofit/>
          </a:bodyPr>
          <a:lstStyle/>
          <a:p>
            <a:r>
              <a:rPr lang="en-US" sz="1500">
                <a:cs typeface="Calibri"/>
              </a:rPr>
              <a:t>We started off by selling only 500g Nut Muesli</a:t>
            </a:r>
          </a:p>
          <a:p>
            <a:pPr lvl="1"/>
            <a:r>
              <a:rPr lang="en-US" sz="1500">
                <a:cs typeface="Calibri"/>
              </a:rPr>
              <a:t>Marketing Strategy (initially €500 to each region, and we changed the allocation as necessary)</a:t>
            </a:r>
          </a:p>
          <a:p>
            <a:pPr lvl="1"/>
            <a:r>
              <a:rPr lang="en-US" sz="1500">
                <a:cs typeface="Calibri"/>
              </a:rPr>
              <a:t>We were constantly recalculating the forecast based on raw materials and packaging amounts we had in stock </a:t>
            </a:r>
          </a:p>
          <a:p>
            <a:pPr lvl="1"/>
            <a:r>
              <a:rPr lang="en-US" sz="1500">
                <a:cs typeface="Calibri"/>
              </a:rPr>
              <a:t>Based on inventory of finished projects, our marketing expense was adjusted</a:t>
            </a:r>
          </a:p>
          <a:p>
            <a:pPr lvl="1"/>
            <a:r>
              <a:rPr lang="en-US" sz="1500">
                <a:cs typeface="Calibri"/>
              </a:rPr>
              <a:t>Initially planned to increase production capacity; however, we did not believe ROI was strong enough to pursue this plan</a:t>
            </a:r>
          </a:p>
          <a:p>
            <a:pPr lvl="1"/>
            <a:r>
              <a:rPr lang="en-US" sz="1500">
                <a:cs typeface="Calibri"/>
              </a:rPr>
              <a:t>Decided to pay off parts of our loan to decrease interest </a:t>
            </a:r>
          </a:p>
        </p:txBody>
      </p:sp>
      <p:pic>
        <p:nvPicPr>
          <p:cNvPr id="4" name="Picture 4" descr="Chart, line chart&#10;&#10;Description automatically generated">
            <a:extLst>
              <a:ext uri="{FF2B5EF4-FFF2-40B4-BE49-F238E27FC236}">
                <a16:creationId xmlns:a16="http://schemas.microsoft.com/office/drawing/2014/main" id="{C6DF2B9C-CC75-43B5-A6F2-BAFB1798D426}"/>
              </a:ext>
            </a:extLst>
          </p:cNvPr>
          <p:cNvPicPr>
            <a:picLocks noChangeAspect="1"/>
          </p:cNvPicPr>
          <p:nvPr/>
        </p:nvPicPr>
        <p:blipFill rotWithShape="1">
          <a:blip r:embed="rId2"/>
          <a:srcRect l="137" r="1897" b="231"/>
          <a:stretch/>
        </p:blipFill>
        <p:spPr>
          <a:xfrm>
            <a:off x="4880654" y="1757744"/>
            <a:ext cx="7278275" cy="4742506"/>
          </a:xfrm>
          <a:prstGeom prst="rect">
            <a:avLst/>
          </a:prstGeom>
        </p:spPr>
      </p:pic>
      <p:sp>
        <p:nvSpPr>
          <p:cNvPr id="5" name="TextBox 4">
            <a:extLst>
              <a:ext uri="{FF2B5EF4-FFF2-40B4-BE49-F238E27FC236}">
                <a16:creationId xmlns:a16="http://schemas.microsoft.com/office/drawing/2014/main" id="{364E719F-3563-496E-AD7A-83D692EDC29B}"/>
              </a:ext>
            </a:extLst>
          </p:cNvPr>
          <p:cNvSpPr txBox="1"/>
          <p:nvPr/>
        </p:nvSpPr>
        <p:spPr>
          <a:xfrm>
            <a:off x="5672016" y="2985477"/>
            <a:ext cx="3192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Consistent Marketing Expenses</a:t>
            </a:r>
            <a:endParaRPr lang="en-US">
              <a:solidFill>
                <a:srgbClr val="FF0000"/>
              </a:solidFill>
              <a:cs typeface="Calibri"/>
            </a:endParaRPr>
          </a:p>
        </p:txBody>
      </p:sp>
      <p:sp>
        <p:nvSpPr>
          <p:cNvPr id="8" name="Slide Number Placeholder 13">
            <a:extLst>
              <a:ext uri="{FF2B5EF4-FFF2-40B4-BE49-F238E27FC236}">
                <a16:creationId xmlns:a16="http://schemas.microsoft.com/office/drawing/2014/main" id="{A09C0DC1-6F74-4903-AC46-0404256EC508}"/>
              </a:ext>
            </a:extLst>
          </p:cNvPr>
          <p:cNvSpPr>
            <a:spLocks noGrp="1"/>
          </p:cNvSpPr>
          <p:nvPr>
            <p:ph type="sldNum" sz="quarter" idx="12"/>
          </p:nvPr>
        </p:nvSpPr>
        <p:spPr>
          <a:xfrm>
            <a:off x="9448800" y="6492875"/>
            <a:ext cx="2743200" cy="365125"/>
          </a:xfrm>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1553193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A09C0DC1-6F74-4903-AC46-0404256EC508}"/>
              </a:ext>
            </a:extLst>
          </p:cNvPr>
          <p:cNvSpPr>
            <a:spLocks noGrp="1"/>
          </p:cNvSpPr>
          <p:nvPr>
            <p:ph type="sldNum" sz="quarter" idx="12"/>
          </p:nvPr>
        </p:nvSpPr>
        <p:spPr>
          <a:xfrm>
            <a:off x="9448800" y="6492875"/>
            <a:ext cx="2743200" cy="365125"/>
          </a:xfrm>
        </p:spPr>
        <p:txBody>
          <a:bodyPr/>
          <a:lstStyle/>
          <a:p>
            <a:fld id="{330EA680-D336-4FF7-8B7A-9848BB0A1C32}" type="slidenum">
              <a:rPr lang="en-US" smtClean="0"/>
              <a:t>7</a:t>
            </a:fld>
            <a:endParaRPr lang="en-US"/>
          </a:p>
        </p:txBody>
      </p:sp>
      <p:pic>
        <p:nvPicPr>
          <p:cNvPr id="12" name="Picture 4" descr="Chart, line chart&#10;&#10;Description automatically generated">
            <a:extLst>
              <a:ext uri="{FF2B5EF4-FFF2-40B4-BE49-F238E27FC236}">
                <a16:creationId xmlns:a16="http://schemas.microsoft.com/office/drawing/2014/main" id="{8AC6CA24-9213-457F-B142-99BAF32B1031}"/>
              </a:ext>
            </a:extLst>
          </p:cNvPr>
          <p:cNvPicPr>
            <a:picLocks noChangeAspect="1"/>
          </p:cNvPicPr>
          <p:nvPr/>
        </p:nvPicPr>
        <p:blipFill rotWithShape="1">
          <a:blip r:embed="rId2"/>
          <a:srcRect r="85" b="141"/>
          <a:stretch/>
        </p:blipFill>
        <p:spPr>
          <a:xfrm>
            <a:off x="855133" y="571824"/>
            <a:ext cx="10493375" cy="6294438"/>
          </a:xfrm>
          <a:prstGeom prst="rect">
            <a:avLst/>
          </a:prstGeom>
        </p:spPr>
      </p:pic>
      <p:sp>
        <p:nvSpPr>
          <p:cNvPr id="13" name="Left Brace 12">
            <a:extLst>
              <a:ext uri="{FF2B5EF4-FFF2-40B4-BE49-F238E27FC236}">
                <a16:creationId xmlns:a16="http://schemas.microsoft.com/office/drawing/2014/main" id="{8C3BC12D-49C3-4E3B-86AB-84CB5F0B9518}"/>
              </a:ext>
            </a:extLst>
          </p:cNvPr>
          <p:cNvSpPr/>
          <p:nvPr/>
        </p:nvSpPr>
        <p:spPr>
          <a:xfrm>
            <a:off x="7014737" y="3964433"/>
            <a:ext cx="410307" cy="9183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794C6D1A-B4B8-4E14-873F-6A227923EF59}"/>
              </a:ext>
            </a:extLst>
          </p:cNvPr>
          <p:cNvSpPr txBox="1"/>
          <p:nvPr/>
        </p:nvSpPr>
        <p:spPr>
          <a:xfrm>
            <a:off x="5189660" y="423821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500K Loan Pay-off</a:t>
            </a:r>
            <a:endParaRPr lang="en-US">
              <a:solidFill>
                <a:srgbClr val="FF0000"/>
              </a:solidFill>
              <a:cs typeface="Calibri"/>
            </a:endParaRPr>
          </a:p>
        </p:txBody>
      </p:sp>
      <p:sp>
        <p:nvSpPr>
          <p:cNvPr id="16" name="Left Brace 15">
            <a:extLst>
              <a:ext uri="{FF2B5EF4-FFF2-40B4-BE49-F238E27FC236}">
                <a16:creationId xmlns:a16="http://schemas.microsoft.com/office/drawing/2014/main" id="{9871A938-2500-4125-96C6-EEDCD395B125}"/>
              </a:ext>
            </a:extLst>
          </p:cNvPr>
          <p:cNvSpPr/>
          <p:nvPr/>
        </p:nvSpPr>
        <p:spPr>
          <a:xfrm>
            <a:off x="8792737" y="3300125"/>
            <a:ext cx="410307" cy="9183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8A48B99-1A09-465E-A0AB-C24FBB26EB96}"/>
              </a:ext>
            </a:extLst>
          </p:cNvPr>
          <p:cNvSpPr txBox="1"/>
          <p:nvPr/>
        </p:nvSpPr>
        <p:spPr>
          <a:xfrm>
            <a:off x="6967660" y="357390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500K Loan Pay-off</a:t>
            </a:r>
            <a:endParaRPr lang="en-US">
              <a:solidFill>
                <a:srgbClr val="FF0000"/>
              </a:solidFill>
              <a:cs typeface="Calibri"/>
            </a:endParaRPr>
          </a:p>
        </p:txBody>
      </p:sp>
      <p:sp>
        <p:nvSpPr>
          <p:cNvPr id="18" name="Title 1">
            <a:extLst>
              <a:ext uri="{FF2B5EF4-FFF2-40B4-BE49-F238E27FC236}">
                <a16:creationId xmlns:a16="http://schemas.microsoft.com/office/drawing/2014/main" id="{1D6BE6CE-E24E-4B16-8A4B-FF030A4DDE96}"/>
              </a:ext>
            </a:extLst>
          </p:cNvPr>
          <p:cNvSpPr>
            <a:spLocks noGrp="1"/>
          </p:cNvSpPr>
          <p:nvPr>
            <p:ph type="title"/>
          </p:nvPr>
        </p:nvSpPr>
        <p:spPr>
          <a:xfrm>
            <a:off x="838200" y="0"/>
            <a:ext cx="10515600" cy="830425"/>
          </a:xfrm>
        </p:spPr>
        <p:txBody>
          <a:bodyPr>
            <a:normAutofit/>
          </a:bodyPr>
          <a:lstStyle/>
          <a:p>
            <a:pPr algn="ctr"/>
            <a:r>
              <a:rPr lang="en-US" sz="3600" b="1">
                <a:cs typeface="Calibri"/>
              </a:rPr>
              <a:t>Loan Payment Adjustment</a:t>
            </a:r>
            <a:endParaRPr lang="en-US" sz="3600" b="1"/>
          </a:p>
        </p:txBody>
      </p:sp>
    </p:spTree>
    <p:extLst>
      <p:ext uri="{BB962C8B-B14F-4D97-AF65-F5344CB8AC3E}">
        <p14:creationId xmlns:p14="http://schemas.microsoft.com/office/powerpoint/2010/main" val="300697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A0C9C9F-4BC8-4506-8985-F13B62932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78" y="3586903"/>
            <a:ext cx="10859441" cy="2484335"/>
          </a:xfrm>
          <a:prstGeom prst="rect">
            <a:avLst/>
          </a:prstGeom>
        </p:spPr>
      </p:pic>
      <p:sp>
        <p:nvSpPr>
          <p:cNvPr id="3" name="Content Placeholder 2">
            <a:extLst>
              <a:ext uri="{FF2B5EF4-FFF2-40B4-BE49-F238E27FC236}">
                <a16:creationId xmlns:a16="http://schemas.microsoft.com/office/drawing/2014/main" id="{39301BFA-05D6-4A6A-9753-58199AD2E720}"/>
              </a:ext>
            </a:extLst>
          </p:cNvPr>
          <p:cNvSpPr>
            <a:spLocks noGrp="1"/>
          </p:cNvSpPr>
          <p:nvPr>
            <p:ph idx="4294967295"/>
          </p:nvPr>
        </p:nvSpPr>
        <p:spPr>
          <a:xfrm>
            <a:off x="376334" y="1608880"/>
            <a:ext cx="11439331" cy="1684338"/>
          </a:xfrm>
        </p:spPr>
        <p:txBody>
          <a:bodyPr vert="horz" lIns="91440" tIns="45720" rIns="91440" bIns="45720" rtlCol="0" anchor="t">
            <a:normAutofit/>
          </a:bodyPr>
          <a:lstStyle/>
          <a:p>
            <a:pPr>
              <a:lnSpc>
                <a:spcPct val="150000"/>
              </a:lnSpc>
            </a:pPr>
            <a:r>
              <a:rPr lang="en-US" sz="1500">
                <a:cs typeface="Calibri"/>
              </a:rPr>
              <a:t>For some reason, although we stopped forecasting for Nut Muesli and began forecasting exclusively for Blueberry Muesli, we never stopped producing Nut Muesli.</a:t>
            </a:r>
          </a:p>
          <a:p>
            <a:pPr>
              <a:lnSpc>
                <a:spcPct val="150000"/>
              </a:lnSpc>
            </a:pPr>
            <a:r>
              <a:rPr lang="en-US" sz="1500">
                <a:cs typeface="Calibri"/>
              </a:rPr>
              <a:t>We were unable to troubleshoot this issue and therefore we faced delays in daily production, as our warehouse continually switched production between the 2 products.</a:t>
            </a:r>
          </a:p>
          <a:p>
            <a:endParaRPr lang="en-US" sz="1500">
              <a:cs typeface="Calibri"/>
            </a:endParaRPr>
          </a:p>
          <a:p>
            <a:endParaRPr lang="en-US" sz="1500">
              <a:cs typeface="Calibri"/>
            </a:endParaRPr>
          </a:p>
        </p:txBody>
      </p:sp>
      <p:sp>
        <p:nvSpPr>
          <p:cNvPr id="11" name="Title 1">
            <a:extLst>
              <a:ext uri="{FF2B5EF4-FFF2-40B4-BE49-F238E27FC236}">
                <a16:creationId xmlns:a16="http://schemas.microsoft.com/office/drawing/2014/main" id="{1651D4D3-9904-4A4B-B5FE-D1BD053EB806}"/>
              </a:ext>
            </a:extLst>
          </p:cNvPr>
          <p:cNvSpPr txBox="1">
            <a:spLocks/>
          </p:cNvSpPr>
          <p:nvPr/>
        </p:nvSpPr>
        <p:spPr>
          <a:xfrm>
            <a:off x="838200" y="365125"/>
            <a:ext cx="10515600" cy="1306443"/>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ea typeface="+mj-lt"/>
                <a:cs typeface="Calibri"/>
              </a:rPr>
              <a:t>What went wrong in the strategy during the final simulation, if any? Why?</a:t>
            </a:r>
            <a:endParaRPr lang="en-US" sz="3600" b="1"/>
          </a:p>
        </p:txBody>
      </p:sp>
      <p:sp>
        <p:nvSpPr>
          <p:cNvPr id="9" name="Oval 8">
            <a:extLst>
              <a:ext uri="{FF2B5EF4-FFF2-40B4-BE49-F238E27FC236}">
                <a16:creationId xmlns:a16="http://schemas.microsoft.com/office/drawing/2014/main" id="{D3FD160B-BB64-4DC1-8390-534E534C1BC7}"/>
              </a:ext>
            </a:extLst>
          </p:cNvPr>
          <p:cNvSpPr/>
          <p:nvPr/>
        </p:nvSpPr>
        <p:spPr>
          <a:xfrm>
            <a:off x="2379310" y="5411754"/>
            <a:ext cx="1250302" cy="2239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33E205E-91F3-4726-90F0-B06583C18220}"/>
              </a:ext>
            </a:extLst>
          </p:cNvPr>
          <p:cNvSpPr/>
          <p:nvPr/>
        </p:nvSpPr>
        <p:spPr>
          <a:xfrm>
            <a:off x="2391751" y="5750768"/>
            <a:ext cx="1250302" cy="2239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469EBF6-41C8-415A-B46E-B7D420613BDD}"/>
              </a:ext>
            </a:extLst>
          </p:cNvPr>
          <p:cNvSpPr/>
          <p:nvPr/>
        </p:nvSpPr>
        <p:spPr>
          <a:xfrm>
            <a:off x="2385527" y="5091403"/>
            <a:ext cx="1250302" cy="2239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3">
            <a:extLst>
              <a:ext uri="{FF2B5EF4-FFF2-40B4-BE49-F238E27FC236}">
                <a16:creationId xmlns:a16="http://schemas.microsoft.com/office/drawing/2014/main" id="{0B776FED-2867-404C-934A-EC1703401DE0}"/>
              </a:ext>
            </a:extLst>
          </p:cNvPr>
          <p:cNvSpPr>
            <a:spLocks noGrp="1"/>
          </p:cNvSpPr>
          <p:nvPr>
            <p:ph type="sldNum" sz="quarter" idx="12"/>
          </p:nvPr>
        </p:nvSpPr>
        <p:spPr>
          <a:xfrm>
            <a:off x="9448800" y="6492875"/>
            <a:ext cx="2743200" cy="365125"/>
          </a:xfrm>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28513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01BFA-05D6-4A6A-9753-58199AD2E720}"/>
              </a:ext>
            </a:extLst>
          </p:cNvPr>
          <p:cNvSpPr>
            <a:spLocks noGrp="1"/>
          </p:cNvSpPr>
          <p:nvPr>
            <p:ph idx="4294967295"/>
          </p:nvPr>
        </p:nvSpPr>
        <p:spPr>
          <a:xfrm>
            <a:off x="376334" y="1832120"/>
            <a:ext cx="11439331" cy="4568680"/>
          </a:xfrm>
        </p:spPr>
        <p:txBody>
          <a:bodyPr vert="horz" lIns="91440" tIns="45720" rIns="91440" bIns="45720" rtlCol="0" anchor="t">
            <a:noAutofit/>
          </a:bodyPr>
          <a:lstStyle/>
          <a:p>
            <a:pPr>
              <a:lnSpc>
                <a:spcPct val="100000"/>
              </a:lnSpc>
            </a:pPr>
            <a:r>
              <a:rPr lang="en-US" sz="1700">
                <a:cs typeface="Calibri" panose="020F0502020204030204"/>
              </a:rPr>
              <a:t>Overall, production was above average as we achieved 69.25% productivity</a:t>
            </a:r>
          </a:p>
          <a:p>
            <a:pPr lvl="1">
              <a:lnSpc>
                <a:spcPct val="100000"/>
              </a:lnSpc>
            </a:pPr>
            <a:r>
              <a:rPr lang="en-US" sz="1700">
                <a:cs typeface="Calibri" panose="020F0502020204030204"/>
              </a:rPr>
              <a:t>Resulted from carefully planning our forecasts &amp; not running MRP too soon</a:t>
            </a:r>
          </a:p>
          <a:p>
            <a:pPr>
              <a:lnSpc>
                <a:spcPct val="100000"/>
              </a:lnSpc>
            </a:pPr>
            <a:r>
              <a:rPr lang="en-US" sz="1700">
                <a:cs typeface="Calibri" panose="020F0502020204030204"/>
              </a:rPr>
              <a:t>We never exceeded our capacity for finished goods, raw materials, or packaging materials</a:t>
            </a:r>
          </a:p>
          <a:p>
            <a:pPr lvl="1">
              <a:lnSpc>
                <a:spcPct val="100000"/>
              </a:lnSpc>
            </a:pPr>
            <a:r>
              <a:rPr lang="en-US" sz="1700">
                <a:cs typeface="Calibri" panose="020F0502020204030204"/>
              </a:rPr>
              <a:t>Resulted from constantly monitoring our capacity before forecasting</a:t>
            </a:r>
          </a:p>
          <a:p>
            <a:pPr>
              <a:lnSpc>
                <a:spcPct val="100000"/>
              </a:lnSpc>
            </a:pPr>
            <a:r>
              <a:rPr lang="en-US" sz="1700">
                <a:cs typeface="Calibri" panose="020F0502020204030204"/>
              </a:rPr>
              <a:t>Consistently increased company valuation</a:t>
            </a:r>
          </a:p>
          <a:p>
            <a:pPr lvl="1">
              <a:lnSpc>
                <a:spcPct val="100000"/>
              </a:lnSpc>
            </a:pPr>
            <a:r>
              <a:rPr lang="en-US" sz="1700">
                <a:cs typeface="Calibri" panose="020F0502020204030204"/>
              </a:rPr>
              <a:t>We invested approximately 2-3% in marketing expenses which would naturally enhance our brand image</a:t>
            </a:r>
          </a:p>
          <a:p>
            <a:pPr lvl="1">
              <a:lnSpc>
                <a:spcPct val="100000"/>
              </a:lnSpc>
            </a:pPr>
            <a:r>
              <a:rPr lang="en-US" sz="1700">
                <a:cs typeface="Calibri" panose="020F0502020204030204"/>
              </a:rPr>
              <a:t>We paid on our loan multiple times which eliminated some current liabilities each time, not only decreasing our interest expense, but increasing our current ratio thereafter. </a:t>
            </a:r>
          </a:p>
          <a:p>
            <a:pPr>
              <a:lnSpc>
                <a:spcPct val="100000"/>
              </a:lnSpc>
            </a:pPr>
            <a:r>
              <a:rPr lang="en-US" sz="1700">
                <a:cs typeface="Calibri" panose="020F0502020204030204"/>
              </a:rPr>
              <a:t>Achieved highest gross margin percentage out of all teams in our section of the simulation: 76.651%</a:t>
            </a:r>
          </a:p>
          <a:p>
            <a:pPr lvl="1">
              <a:lnSpc>
                <a:spcPct val="100000"/>
              </a:lnSpc>
            </a:pPr>
            <a:r>
              <a:rPr lang="en-US" sz="1700">
                <a:cs typeface="Calibri" panose="020F0502020204030204"/>
              </a:rPr>
              <a:t>This can easily be attributed to the increase in price and the fact our team intentionally sold the nut muesli starting the simulation because it had the highest margin of al products.</a:t>
            </a:r>
          </a:p>
          <a:p>
            <a:pPr>
              <a:lnSpc>
                <a:spcPct val="100000"/>
              </a:lnSpc>
            </a:pPr>
            <a:r>
              <a:rPr lang="en-US" sz="1700">
                <a:cs typeface="Calibri" panose="020F0502020204030204"/>
              </a:rPr>
              <a:t>Avoided running MRP too soon &amp; thus affecting production time due to a delay in receiving raw materials &amp; packaging materials</a:t>
            </a:r>
          </a:p>
          <a:p>
            <a:pPr lvl="1">
              <a:lnSpc>
                <a:spcPct val="100000"/>
              </a:lnSpc>
            </a:pPr>
            <a:r>
              <a:rPr lang="en-US" sz="1700">
                <a:cs typeface="Calibri" panose="020F0502020204030204"/>
              </a:rPr>
              <a:t>Resulted from good communication between all team members</a:t>
            </a:r>
          </a:p>
          <a:p>
            <a:endParaRPr lang="en-US" sz="1500">
              <a:cs typeface="Calibri" panose="020F0502020204030204"/>
            </a:endParaRPr>
          </a:p>
          <a:p>
            <a:endParaRPr lang="en-US" sz="1500">
              <a:cs typeface="Calibri" panose="020F0502020204030204"/>
            </a:endParaRPr>
          </a:p>
        </p:txBody>
      </p:sp>
      <p:sp>
        <p:nvSpPr>
          <p:cNvPr id="11" name="Title 1">
            <a:extLst>
              <a:ext uri="{FF2B5EF4-FFF2-40B4-BE49-F238E27FC236}">
                <a16:creationId xmlns:a16="http://schemas.microsoft.com/office/drawing/2014/main" id="{1651D4D3-9904-4A4B-B5FE-D1BD053EB806}"/>
              </a:ext>
            </a:extLst>
          </p:cNvPr>
          <p:cNvSpPr txBox="1">
            <a:spLocks/>
          </p:cNvSpPr>
          <p:nvPr/>
        </p:nvSpPr>
        <p:spPr>
          <a:xfrm>
            <a:off x="838200" y="365125"/>
            <a:ext cx="10515600" cy="1306443"/>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ea typeface="+mj-lt"/>
                <a:cs typeface="Calibri"/>
              </a:rPr>
              <a:t>What went right in the strategy during the final simulation, if any? Why?</a:t>
            </a:r>
            <a:endParaRPr lang="en-US" sz="3600" b="1"/>
          </a:p>
        </p:txBody>
      </p:sp>
      <p:sp>
        <p:nvSpPr>
          <p:cNvPr id="17" name="Slide Number Placeholder 13">
            <a:extLst>
              <a:ext uri="{FF2B5EF4-FFF2-40B4-BE49-F238E27FC236}">
                <a16:creationId xmlns:a16="http://schemas.microsoft.com/office/drawing/2014/main" id="{0B776FED-2867-404C-934A-EC1703401DE0}"/>
              </a:ext>
            </a:extLst>
          </p:cNvPr>
          <p:cNvSpPr>
            <a:spLocks noGrp="1"/>
          </p:cNvSpPr>
          <p:nvPr>
            <p:ph type="sldNum" sz="quarter" idx="12"/>
          </p:nvPr>
        </p:nvSpPr>
        <p:spPr>
          <a:xfrm>
            <a:off x="9448800" y="6492875"/>
            <a:ext cx="2743200" cy="365125"/>
          </a:xfrm>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463408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28E09692EA744CBD3678DFA496444F" ma:contentTypeVersion="9" ma:contentTypeDescription="Create a new document." ma:contentTypeScope="" ma:versionID="1eabfe6a6e7820750cdbe4ed34d03bd7">
  <xsd:schema xmlns:xsd="http://www.w3.org/2001/XMLSchema" xmlns:xs="http://www.w3.org/2001/XMLSchema" xmlns:p="http://schemas.microsoft.com/office/2006/metadata/properties" xmlns:ns2="1de92b1a-8f34-4fed-bbf0-43cc73563aa8" targetNamespace="http://schemas.microsoft.com/office/2006/metadata/properties" ma:root="true" ma:fieldsID="28c5ff9df6b1588e8bd9f13fff0d08d3" ns2:_="">
    <xsd:import namespace="1de92b1a-8f34-4fed-bbf0-43cc73563a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e92b1a-8f34-4fed-bbf0-43cc73563a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13063A-0A0A-4503-B9F2-12CA952FE0F5}">
  <ds:schemaRefs>
    <ds:schemaRef ds:uri="1de92b1a-8f34-4fed-bbf0-43cc73563aa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4C5C9D8-4317-4841-9052-3C066EDB5C1F}">
  <ds:schemaRefs>
    <ds:schemaRef ds:uri="http://schemas.microsoft.com/sharepoint/v3/contenttype/forms"/>
  </ds:schemaRefs>
</ds:datastoreItem>
</file>

<file path=customXml/itemProps3.xml><?xml version="1.0" encoding="utf-8"?>
<ds:datastoreItem xmlns:ds="http://schemas.openxmlformats.org/officeDocument/2006/customXml" ds:itemID="{14D1F177-83F6-4932-8509-D9704D05B49C}">
  <ds:schemaRefs>
    <ds:schemaRef ds:uri="1de92b1a-8f34-4fed-bbf0-43cc73563a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ERP Post-Simulation Analysis</vt:lpstr>
      <vt:lpstr>Agenda</vt:lpstr>
      <vt:lpstr>PowerPoint Presentation</vt:lpstr>
      <vt:lpstr>What was the initial team strategy of your team?</vt:lpstr>
      <vt:lpstr>How did our team plan to achieve our chosen business strategy?</vt:lpstr>
      <vt:lpstr>How did you adjust the team/business strategy during the game?</vt:lpstr>
      <vt:lpstr>Loan Payment Adjustment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2020-10-13T20:51:32Z</dcterms:created>
  <dcterms:modified xsi:type="dcterms:W3CDTF">2020-10-21T01:57:36Z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0x010100CD28E09692EA744CBD3678DFA496444F</vt:lpwstr>
  </property>
</Properties>
</file>