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FF8A5-7BB7-41BD-B2F5-290BB4BA70C8}" v="5" dt="2020-09-16T20:26:25.207"/>
    <p1510:client id="{70792183-0F04-4332-9C23-54600AB0FDD8}" v="325" dt="2020-09-16T20:19:44.400"/>
    <p1510:client id="{837AE5BF-42E8-4EDA-B69A-F1C41C21C5E5}" v="565" dt="2020-09-16T20:22:39.940"/>
    <p1510:client id="{979E4111-EF22-4AC9-89AC-005C1B8F122F}" v="842" dt="2020-09-16T20:21:57.865"/>
    <p1510:client id="{E5FF6A3D-7810-4187-ADDD-83B1B4F493ED}" v="531" dt="2020-09-16T20:23:01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e, Lindsey M" userId="S::lmhume@iu.edu::3e7bd8b8-bdfd-455e-a444-92d4f2f0144b" providerId="AD" clId="Web-{691FF8A5-7BB7-41BD-B2F5-290BB4BA70C8}"/>
    <pc:docChg chg="modSld modMainMaster">
      <pc:chgData name="Hume, Lindsey M" userId="S::lmhume@iu.edu::3e7bd8b8-bdfd-455e-a444-92d4f2f0144b" providerId="AD" clId="Web-{691FF8A5-7BB7-41BD-B2F5-290BB4BA70C8}" dt="2020-09-16T20:26:25.207" v="4" actId="1076"/>
      <pc:docMkLst>
        <pc:docMk/>
      </pc:docMkLst>
      <pc:sldChg chg="addSp modSp">
        <pc:chgData name="Hume, Lindsey M" userId="S::lmhume@iu.edu::3e7bd8b8-bdfd-455e-a444-92d4f2f0144b" providerId="AD" clId="Web-{691FF8A5-7BB7-41BD-B2F5-290BB4BA70C8}" dt="2020-09-16T20:26:25.207" v="4" actId="1076"/>
        <pc:sldMkLst>
          <pc:docMk/>
          <pc:sldMk cId="1801700617" sldId="258"/>
        </pc:sldMkLst>
        <pc:spChg chg="add mod">
          <ac:chgData name="Hume, Lindsey M" userId="S::lmhume@iu.edu::3e7bd8b8-bdfd-455e-a444-92d4f2f0144b" providerId="AD" clId="Web-{691FF8A5-7BB7-41BD-B2F5-290BB4BA70C8}" dt="2020-09-16T20:26:25.207" v="4" actId="1076"/>
          <ac:spMkLst>
            <pc:docMk/>
            <pc:sldMk cId="1801700617" sldId="258"/>
            <ac:spMk id="4" creationId="{941561C5-3420-4554-A003-7CCD9D321627}"/>
          </ac:spMkLst>
        </pc:spChg>
      </pc:sldChg>
      <pc:sldChg chg="addSp modSp">
        <pc:chgData name="Hume, Lindsey M" userId="S::lmhume@iu.edu::3e7bd8b8-bdfd-455e-a444-92d4f2f0144b" providerId="AD" clId="Web-{691FF8A5-7BB7-41BD-B2F5-290BB4BA70C8}" dt="2020-09-16T20:26:19.191" v="3" actId="1076"/>
        <pc:sldMkLst>
          <pc:docMk/>
          <pc:sldMk cId="1513970249" sldId="259"/>
        </pc:sldMkLst>
        <pc:spChg chg="add mod">
          <ac:chgData name="Hume, Lindsey M" userId="S::lmhume@iu.edu::3e7bd8b8-bdfd-455e-a444-92d4f2f0144b" providerId="AD" clId="Web-{691FF8A5-7BB7-41BD-B2F5-290BB4BA70C8}" dt="2020-09-16T20:26:19.191" v="3" actId="1076"/>
          <ac:spMkLst>
            <pc:docMk/>
            <pc:sldMk cId="1513970249" sldId="259"/>
            <ac:spMk id="38" creationId="{721D07DE-0595-4D5A-AA5B-3427ACD268B6}"/>
          </ac:spMkLst>
        </pc:spChg>
      </pc:sldChg>
      <pc:sldMasterChg chg="mod modSldLayout">
        <pc:chgData name="Hume, Lindsey M" userId="S::lmhume@iu.edu::3e7bd8b8-bdfd-455e-a444-92d4f2f0144b" providerId="AD" clId="Web-{691FF8A5-7BB7-41BD-B2F5-290BB4BA70C8}" dt="2020-09-16T20:26:03.660" v="2"/>
        <pc:sldMasterMkLst>
          <pc:docMk/>
          <pc:sldMasterMk cId="2460954070" sldId="2147483660"/>
        </pc:sldMasterMkLst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Hume, Lindsey M" userId="S::lmhume@iu.edu::3e7bd8b8-bdfd-455e-a444-92d4f2f0144b" providerId="AD" clId="Web-{691FF8A5-7BB7-41BD-B2F5-290BB4BA70C8}" dt="2020-09-16T20:26:03.660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Culkin, Elizabeth Rose" userId="S::erculkin@iu.edu::23046696-c057-4359-8fab-51af2898f67c" providerId="AD" clId="Web-{837AE5BF-42E8-4EDA-B69A-F1C41C21C5E5}"/>
    <pc:docChg chg="addSld delSld modSld">
      <pc:chgData name="Culkin, Elizabeth Rose" userId="S::erculkin@iu.edu::23046696-c057-4359-8fab-51af2898f67c" providerId="AD" clId="Web-{837AE5BF-42E8-4EDA-B69A-F1C41C21C5E5}" dt="2020-09-16T20:22:39.940" v="573"/>
      <pc:docMkLst>
        <pc:docMk/>
      </pc:docMkLst>
      <pc:sldChg chg="modSp del mod modClrScheme chgLayout">
        <pc:chgData name="Culkin, Elizabeth Rose" userId="S::erculkin@iu.edu::23046696-c057-4359-8fab-51af2898f67c" providerId="AD" clId="Web-{837AE5BF-42E8-4EDA-B69A-F1C41C21C5E5}" dt="2020-09-16T20:22:39.940" v="573"/>
        <pc:sldMkLst>
          <pc:docMk/>
          <pc:sldMk cId="109857222" sldId="256"/>
        </pc:sldMkLst>
        <pc:spChg chg="mod ord">
          <ac:chgData name="Culkin, Elizabeth Rose" userId="S::erculkin@iu.edu::23046696-c057-4359-8fab-51af2898f67c" providerId="AD" clId="Web-{837AE5BF-42E8-4EDA-B69A-F1C41C21C5E5}" dt="2020-09-16T20:08:20.485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ulkin, Elizabeth Rose" userId="S::erculkin@iu.edu::23046696-c057-4359-8fab-51af2898f67c" providerId="AD" clId="Web-{837AE5BF-42E8-4EDA-B69A-F1C41C21C5E5}" dt="2020-09-16T20:08:20.485" v="1"/>
          <ac:spMkLst>
            <pc:docMk/>
            <pc:sldMk cId="109857222" sldId="256"/>
            <ac:spMk id="3" creationId="{00000000-0000-0000-0000-000000000000}"/>
          </ac:spMkLst>
        </pc:spChg>
        <pc:graphicFrameChg chg="mod">
          <ac:chgData name="Culkin, Elizabeth Rose" userId="S::erculkin@iu.edu::23046696-c057-4359-8fab-51af2898f67c" providerId="AD" clId="Web-{837AE5BF-42E8-4EDA-B69A-F1C41C21C5E5}" dt="2020-09-16T20:22:09.206" v="572" actId="1076"/>
          <ac:graphicFrameMkLst>
            <pc:docMk/>
            <pc:sldMk cId="109857222" sldId="256"/>
            <ac:graphicFrameMk id="4" creationId="{A54F32B4-340B-4720-9A50-BBD5E456136D}"/>
          </ac:graphicFrameMkLst>
        </pc:graphicFrameChg>
      </pc:sldChg>
      <pc:sldChg chg="del">
        <pc:chgData name="Culkin, Elizabeth Rose" userId="S::erculkin@iu.edu::23046696-c057-4359-8fab-51af2898f67c" providerId="AD" clId="Web-{837AE5BF-42E8-4EDA-B69A-F1C41C21C5E5}" dt="2020-09-16T20:08:31.360" v="2"/>
        <pc:sldMkLst>
          <pc:docMk/>
          <pc:sldMk cId="1565093225" sldId="257"/>
        </pc:sldMkLst>
      </pc:sldChg>
      <pc:sldChg chg="addSp delSp modSp new mod setBg setClrOvrMap">
        <pc:chgData name="Culkin, Elizabeth Rose" userId="S::erculkin@iu.edu::23046696-c057-4359-8fab-51af2898f67c" providerId="AD" clId="Web-{837AE5BF-42E8-4EDA-B69A-F1C41C21C5E5}" dt="2020-09-16T20:20:49.942" v="570"/>
        <pc:sldMkLst>
          <pc:docMk/>
          <pc:sldMk cId="1801700617" sldId="258"/>
        </pc:sldMkLst>
        <pc:spChg chg="mod">
          <ac:chgData name="Culkin, Elizabeth Rose" userId="S::erculkin@iu.edu::23046696-c057-4359-8fab-51af2898f67c" providerId="AD" clId="Web-{837AE5BF-42E8-4EDA-B69A-F1C41C21C5E5}" dt="2020-09-16T20:20:49.942" v="570"/>
          <ac:spMkLst>
            <pc:docMk/>
            <pc:sldMk cId="1801700617" sldId="258"/>
            <ac:spMk id="2" creationId="{E93F891E-B8F8-47C4-BB6F-E30967285755}"/>
          </ac:spMkLst>
        </pc:spChg>
        <pc:spChg chg="mod">
          <ac:chgData name="Culkin, Elizabeth Rose" userId="S::erculkin@iu.edu::23046696-c057-4359-8fab-51af2898f67c" providerId="AD" clId="Web-{837AE5BF-42E8-4EDA-B69A-F1C41C21C5E5}" dt="2020-09-16T20:20:49.942" v="570"/>
          <ac:spMkLst>
            <pc:docMk/>
            <pc:sldMk cId="1801700617" sldId="258"/>
            <ac:spMk id="3" creationId="{1B708544-0A53-4109-AE84-0B9D733E5F83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3.395" v="563"/>
          <ac:spMkLst>
            <pc:docMk/>
            <pc:sldMk cId="1801700617" sldId="258"/>
            <ac:spMk id="9" creationId="{46F7435D-E3DB-47B1-BA61-B00ACC83A9DE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3.395" v="563"/>
          <ac:spMkLst>
            <pc:docMk/>
            <pc:sldMk cId="1801700617" sldId="258"/>
            <ac:spMk id="10" creationId="{F263A0B5-F8C4-4116-809F-78A768EA79A6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4.879" v="565"/>
          <ac:spMkLst>
            <pc:docMk/>
            <pc:sldMk cId="1801700617" sldId="258"/>
            <ac:spMk id="11" creationId="{EE1FC7B4-E4A7-4452-B413-1A623E3A7230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1.239" v="561"/>
          <ac:spMkLst>
            <pc:docMk/>
            <pc:sldMk cId="1801700617" sldId="258"/>
            <ac:spMk id="12" creationId="{F4C0B10B-D2C4-4A54-AFAD-3D27DF88BB37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4.879" v="565"/>
          <ac:spMkLst>
            <pc:docMk/>
            <pc:sldMk cId="1801700617" sldId="258"/>
            <ac:spMk id="13" creationId="{E0709AF0-24F0-4486-B189-BE6386BDB198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9.926" v="569"/>
          <ac:spMkLst>
            <pc:docMk/>
            <pc:sldMk cId="1801700617" sldId="258"/>
            <ac:spMk id="15" creationId="{46F7435D-E3DB-47B1-BA61-B00ACC83A9DE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4.879" v="565"/>
          <ac:spMkLst>
            <pc:docMk/>
            <pc:sldMk cId="1801700617" sldId="258"/>
            <ac:spMk id="16" creationId="{FBE3B62F-5853-4A3C-B050-6186351A7176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9.926" v="569"/>
          <ac:spMkLst>
            <pc:docMk/>
            <pc:sldMk cId="1801700617" sldId="258"/>
            <ac:spMk id="17" creationId="{F263A0B5-F8C4-4116-809F-78A768EA79A6}"/>
          </ac:spMkLst>
        </pc:spChg>
        <pc:spChg chg="add del">
          <ac:chgData name="Culkin, Elizabeth Rose" userId="S::erculkin@iu.edu::23046696-c057-4359-8fab-51af2898f67c" providerId="AD" clId="Web-{837AE5BF-42E8-4EDA-B69A-F1C41C21C5E5}" dt="2020-09-16T20:20:47.395" v="567"/>
          <ac:spMkLst>
            <pc:docMk/>
            <pc:sldMk cId="1801700617" sldId="258"/>
            <ac:spMk id="20" creationId="{F4C0B10B-D2C4-4A54-AFAD-3D27DF88BB37}"/>
          </ac:spMkLst>
        </pc:spChg>
        <pc:spChg chg="add">
          <ac:chgData name="Culkin, Elizabeth Rose" userId="S::erculkin@iu.edu::23046696-c057-4359-8fab-51af2898f67c" providerId="AD" clId="Web-{837AE5BF-42E8-4EDA-B69A-F1C41C21C5E5}" dt="2020-09-16T20:20:49.942" v="570"/>
          <ac:spMkLst>
            <pc:docMk/>
            <pc:sldMk cId="1801700617" sldId="258"/>
            <ac:spMk id="22" creationId="{F4C0B10B-D2C4-4A54-AFAD-3D27DF88BB37}"/>
          </ac:spMkLst>
        </pc:spChg>
        <pc:grpChg chg="add del">
          <ac:chgData name="Culkin, Elizabeth Rose" userId="S::erculkin@iu.edu::23046696-c057-4359-8fab-51af2898f67c" providerId="AD" clId="Web-{837AE5BF-42E8-4EDA-B69A-F1C41C21C5E5}" dt="2020-09-16T20:20:41.239" v="561"/>
          <ac:grpSpMkLst>
            <pc:docMk/>
            <pc:sldMk cId="1801700617" sldId="258"/>
            <ac:grpSpMk id="14" creationId="{B6BADB90-C74B-40D6-86DC-503F65FCE8DC}"/>
          </ac:grpSpMkLst>
        </pc:grpChg>
        <pc:grpChg chg="add del">
          <ac:chgData name="Culkin, Elizabeth Rose" userId="S::erculkin@iu.edu::23046696-c057-4359-8fab-51af2898f67c" providerId="AD" clId="Web-{837AE5BF-42E8-4EDA-B69A-F1C41C21C5E5}" dt="2020-09-16T20:20:47.395" v="567"/>
          <ac:grpSpMkLst>
            <pc:docMk/>
            <pc:sldMk cId="1801700617" sldId="258"/>
            <ac:grpSpMk id="21" creationId="{B6BADB90-C74B-40D6-86DC-503F65FCE8DC}"/>
          </ac:grpSpMkLst>
        </pc:grpChg>
        <pc:grpChg chg="add">
          <ac:chgData name="Culkin, Elizabeth Rose" userId="S::erculkin@iu.edu::23046696-c057-4359-8fab-51af2898f67c" providerId="AD" clId="Web-{837AE5BF-42E8-4EDA-B69A-F1C41C21C5E5}" dt="2020-09-16T20:20:49.942" v="570"/>
          <ac:grpSpMkLst>
            <pc:docMk/>
            <pc:sldMk cId="1801700617" sldId="258"/>
            <ac:grpSpMk id="23" creationId="{B6BADB90-C74B-40D6-86DC-503F65FCE8DC}"/>
          </ac:grpSpMkLst>
        </pc:grpChg>
        <pc:picChg chg="mod">
          <ac:chgData name="Culkin, Elizabeth Rose" userId="S::erculkin@iu.edu::23046696-c057-4359-8fab-51af2898f67c" providerId="AD" clId="Web-{837AE5BF-42E8-4EDA-B69A-F1C41C21C5E5}" dt="2020-09-16T20:20:49.942" v="570"/>
          <ac:picMkLst>
            <pc:docMk/>
            <pc:sldMk cId="1801700617" sldId="258"/>
            <ac:picMk id="7" creationId="{34BDB2B2-53DC-4CDB-885F-D63C10BA5E56}"/>
          </ac:picMkLst>
        </pc:picChg>
      </pc:sldChg>
    </pc:docChg>
  </pc:docChgLst>
  <pc:docChgLst>
    <pc:chgData name="Tamhankar, Omkar" userId="S::otamhank@iu.edu::5722577a-ffd0-4297-b726-fde42789a2fb" providerId="AD" clId="Web-{70792183-0F04-4332-9C23-54600AB0FDD8}"/>
    <pc:docChg chg="modSld">
      <pc:chgData name="Tamhankar, Omkar" userId="S::otamhank@iu.edu::5722577a-ffd0-4297-b726-fde42789a2fb" providerId="AD" clId="Web-{70792183-0F04-4332-9C23-54600AB0FDD8}" dt="2020-09-16T20:19:44.103" v="317" actId="20577"/>
      <pc:docMkLst>
        <pc:docMk/>
      </pc:docMkLst>
      <pc:sldChg chg="modSp">
        <pc:chgData name="Tamhankar, Omkar" userId="S::otamhank@iu.edu::5722577a-ffd0-4297-b726-fde42789a2fb" providerId="AD" clId="Web-{70792183-0F04-4332-9C23-54600AB0FDD8}" dt="2020-09-16T20:16:32.964" v="276" actId="20577"/>
        <pc:sldMkLst>
          <pc:docMk/>
          <pc:sldMk cId="109857222" sldId="256"/>
        </pc:sldMkLst>
        <pc:spChg chg="mod">
          <ac:chgData name="Tamhankar, Omkar" userId="S::otamhank@iu.edu::5722577a-ffd0-4297-b726-fde42789a2fb" providerId="AD" clId="Web-{70792183-0F04-4332-9C23-54600AB0FDD8}" dt="2020-09-16T20:13:10.606" v="20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mhankar, Omkar" userId="S::otamhank@iu.edu::5722577a-ffd0-4297-b726-fde42789a2fb" providerId="AD" clId="Web-{70792183-0F04-4332-9C23-54600AB0FDD8}" dt="2020-09-16T20:16:32.964" v="276" actId="20577"/>
          <ac:spMkLst>
            <pc:docMk/>
            <pc:sldMk cId="109857222" sldId="256"/>
            <ac:spMk id="2356" creationId="{9C201740-0566-4A9F-8A4D-98B086A63EE0}"/>
          </ac:spMkLst>
        </pc:spChg>
        <pc:graphicFrameChg chg="modGraphic">
          <ac:chgData name="Tamhankar, Omkar" userId="S::otamhank@iu.edu::5722577a-ffd0-4297-b726-fde42789a2fb" providerId="AD" clId="Web-{70792183-0F04-4332-9C23-54600AB0FDD8}" dt="2020-09-16T20:16:20.042" v="273" actId="20577"/>
          <ac:graphicFrameMkLst>
            <pc:docMk/>
            <pc:sldMk cId="109857222" sldId="256"/>
            <ac:graphicFrameMk id="4" creationId="{A54F32B4-340B-4720-9A50-BBD5E456136D}"/>
          </ac:graphicFrameMkLst>
        </pc:graphicFrameChg>
      </pc:sldChg>
      <pc:sldChg chg="modSp">
        <pc:chgData name="Tamhankar, Omkar" userId="S::otamhank@iu.edu::5722577a-ffd0-4297-b726-fde42789a2fb" providerId="AD" clId="Web-{70792183-0F04-4332-9C23-54600AB0FDD8}" dt="2020-09-16T20:19:44.103" v="316" actId="20577"/>
        <pc:sldMkLst>
          <pc:docMk/>
          <pc:sldMk cId="1801700617" sldId="258"/>
        </pc:sldMkLst>
        <pc:spChg chg="mod">
          <ac:chgData name="Tamhankar, Omkar" userId="S::otamhank@iu.edu::5722577a-ffd0-4297-b726-fde42789a2fb" providerId="AD" clId="Web-{70792183-0F04-4332-9C23-54600AB0FDD8}" dt="2020-09-16T20:19:44.103" v="316" actId="20577"/>
          <ac:spMkLst>
            <pc:docMk/>
            <pc:sldMk cId="1801700617" sldId="258"/>
            <ac:spMk id="2" creationId="{E93F891E-B8F8-47C4-BB6F-E30967285755}"/>
          </ac:spMkLst>
        </pc:spChg>
        <pc:spChg chg="mod">
          <ac:chgData name="Tamhankar, Omkar" userId="S::otamhank@iu.edu::5722577a-ffd0-4297-b726-fde42789a2fb" providerId="AD" clId="Web-{70792183-0F04-4332-9C23-54600AB0FDD8}" dt="2020-09-16T20:14:18.058" v="233" actId="20577"/>
          <ac:spMkLst>
            <pc:docMk/>
            <pc:sldMk cId="1801700617" sldId="258"/>
            <ac:spMk id="3" creationId="{1B708544-0A53-4109-AE84-0B9D733E5F83}"/>
          </ac:spMkLst>
        </pc:spChg>
      </pc:sldChg>
    </pc:docChg>
  </pc:docChgLst>
  <pc:docChgLst>
    <pc:chgData name="Stanko, Chris" userId="S::stankoc@iu.edu::8ff9eadf-e5f1-4fb9-a0f7-fc833b46f49f" providerId="AD" clId="Web-{E5FF6A3D-7810-4187-ADDD-83B1B4F493ED}"/>
    <pc:docChg chg="modSld">
      <pc:chgData name="Stanko, Chris" userId="S::stankoc@iu.edu::8ff9eadf-e5f1-4fb9-a0f7-fc833b46f49f" providerId="AD" clId="Web-{E5FF6A3D-7810-4187-ADDD-83B1B4F493ED}" dt="2020-09-16T20:23:01.976" v="522" actId="1076"/>
      <pc:docMkLst>
        <pc:docMk/>
      </pc:docMkLst>
      <pc:sldChg chg="delSp modSp">
        <pc:chgData name="Stanko, Chris" userId="S::stankoc@iu.edu::8ff9eadf-e5f1-4fb9-a0f7-fc833b46f49f" providerId="AD" clId="Web-{E5FF6A3D-7810-4187-ADDD-83B1B4F493ED}" dt="2020-09-16T20:14:12.586" v="384"/>
        <pc:sldMkLst>
          <pc:docMk/>
          <pc:sldMk cId="109857222" sldId="256"/>
        </pc:sldMkLst>
        <pc:spChg chg="del mod">
          <ac:chgData name="Stanko, Chris" userId="S::stankoc@iu.edu::8ff9eadf-e5f1-4fb9-a0f7-fc833b46f49f" providerId="AD" clId="Web-{E5FF6A3D-7810-4187-ADDD-83B1B4F493ED}" dt="2020-09-16T20:14:12.586" v="38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nko, Chris" userId="S::stankoc@iu.edu::8ff9eadf-e5f1-4fb9-a0f7-fc833b46f49f" providerId="AD" clId="Web-{E5FF6A3D-7810-4187-ADDD-83B1B4F493ED}" dt="2020-09-16T20:08:14.577" v="5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Stanko, Chris" userId="S::stankoc@iu.edu::8ff9eadf-e5f1-4fb9-a0f7-fc833b46f49f" providerId="AD" clId="Web-{E5FF6A3D-7810-4187-ADDD-83B1B4F493ED}" dt="2020-09-16T20:23:01.976" v="522" actId="1076"/>
        <pc:sldMkLst>
          <pc:docMk/>
          <pc:sldMk cId="1801700617" sldId="258"/>
        </pc:sldMkLst>
        <pc:spChg chg="mod">
          <ac:chgData name="Stanko, Chris" userId="S::stankoc@iu.edu::8ff9eadf-e5f1-4fb9-a0f7-fc833b46f49f" providerId="AD" clId="Web-{E5FF6A3D-7810-4187-ADDD-83B1B4F493ED}" dt="2020-09-16T20:08:52.422" v="182" actId="20577"/>
          <ac:spMkLst>
            <pc:docMk/>
            <pc:sldMk cId="1801700617" sldId="258"/>
            <ac:spMk id="2" creationId="{E93F891E-B8F8-47C4-BB6F-E30967285755}"/>
          </ac:spMkLst>
        </pc:spChg>
        <pc:spChg chg="mod">
          <ac:chgData name="Stanko, Chris" userId="S::stankoc@iu.edu::8ff9eadf-e5f1-4fb9-a0f7-fc833b46f49f" providerId="AD" clId="Web-{E5FF6A3D-7810-4187-ADDD-83B1B4F493ED}" dt="2020-09-16T20:20:00.721" v="516" actId="20577"/>
          <ac:spMkLst>
            <pc:docMk/>
            <pc:sldMk cId="1801700617" sldId="258"/>
            <ac:spMk id="3" creationId="{1B708544-0A53-4109-AE84-0B9D733E5F83}"/>
          </ac:spMkLst>
        </pc:spChg>
        <pc:spChg chg="add del">
          <ac:chgData name="Stanko, Chris" userId="S::stankoc@iu.edu::8ff9eadf-e5f1-4fb9-a0f7-fc833b46f49f" providerId="AD" clId="Web-{E5FF6A3D-7810-4187-ADDD-83B1B4F493ED}" dt="2020-09-16T20:09:00.875" v="187"/>
          <ac:spMkLst>
            <pc:docMk/>
            <pc:sldMk cId="1801700617" sldId="258"/>
            <ac:spMk id="4" creationId="{183E40AB-4E2C-4AD9-AB01-10B7C4E6AAC8}"/>
          </ac:spMkLst>
        </pc:spChg>
        <pc:spChg chg="add del mod">
          <ac:chgData name="Stanko, Chris" userId="S::stankoc@iu.edu::8ff9eadf-e5f1-4fb9-a0f7-fc833b46f49f" providerId="AD" clId="Web-{E5FF6A3D-7810-4187-ADDD-83B1B4F493ED}" dt="2020-09-16T20:09:12.969" v="199"/>
          <ac:spMkLst>
            <pc:docMk/>
            <pc:sldMk cId="1801700617" sldId="258"/>
            <ac:spMk id="5" creationId="{DB1FFC0F-B0A3-4527-A626-0AAABA0A30AC}"/>
          </ac:spMkLst>
        </pc:spChg>
        <pc:picChg chg="add del mod modCrop">
          <ac:chgData name="Stanko, Chris" userId="S::stankoc@iu.edu::8ff9eadf-e5f1-4fb9-a0f7-fc833b46f49f" providerId="AD" clId="Web-{E5FF6A3D-7810-4187-ADDD-83B1B4F493ED}" dt="2020-09-16T20:16:01.902" v="396"/>
          <ac:picMkLst>
            <pc:docMk/>
            <pc:sldMk cId="1801700617" sldId="258"/>
            <ac:picMk id="6" creationId="{D8722F83-23F3-4F20-9010-99A365A28890}"/>
          </ac:picMkLst>
        </pc:picChg>
        <pc:picChg chg="add mod modCrop">
          <ac:chgData name="Stanko, Chris" userId="S::stankoc@iu.edu::8ff9eadf-e5f1-4fb9-a0f7-fc833b46f49f" providerId="AD" clId="Web-{E5FF6A3D-7810-4187-ADDD-83B1B4F493ED}" dt="2020-09-16T20:23:01.976" v="522" actId="1076"/>
          <ac:picMkLst>
            <pc:docMk/>
            <pc:sldMk cId="1801700617" sldId="258"/>
            <ac:picMk id="7" creationId="{34BDB2B2-53DC-4CDB-885F-D63C10BA5E56}"/>
          </ac:picMkLst>
        </pc:picChg>
      </pc:sldChg>
    </pc:docChg>
  </pc:docChgLst>
  <pc:docChgLst>
    <pc:chgData name="Hume, Lindsey M" userId="S::lmhume@iu.edu::3e7bd8b8-bdfd-455e-a444-92d4f2f0144b" providerId="AD" clId="Web-{979E4111-EF22-4AC9-89AC-005C1B8F122F}"/>
    <pc:docChg chg="addSld modSld sldOrd addMainMaster delMainMaster">
      <pc:chgData name="Hume, Lindsey M" userId="S::lmhume@iu.edu::3e7bd8b8-bdfd-455e-a444-92d4f2f0144b" providerId="AD" clId="Web-{979E4111-EF22-4AC9-89AC-005C1B8F122F}" dt="2020-09-16T20:22:07.021" v="842" actId="1076"/>
      <pc:docMkLst>
        <pc:docMk/>
      </pc:docMkLst>
      <pc:sldChg chg="addSp delSp modSp mod modClrScheme chgLayout">
        <pc:chgData name="Hume, Lindsey M" userId="S::lmhume@iu.edu::3e7bd8b8-bdfd-455e-a444-92d4f2f0144b" providerId="AD" clId="Web-{979E4111-EF22-4AC9-89AC-005C1B8F122F}" dt="2020-09-16T20:21:50.458" v="840"/>
        <pc:sldMkLst>
          <pc:docMk/>
          <pc:sldMk cId="109857222" sldId="256"/>
        </pc:sldMkLst>
        <pc:spChg chg="mod">
          <ac:chgData name="Hume, Lindsey M" userId="S::lmhume@iu.edu::3e7bd8b8-bdfd-455e-a444-92d4f2f0144b" providerId="AD" clId="Web-{979E4111-EF22-4AC9-89AC-005C1B8F122F}" dt="2020-09-16T20:12:16.907" v="291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ume, Lindsey M" userId="S::lmhume@iu.edu::3e7bd8b8-bdfd-455e-a444-92d4f2f0144b" providerId="AD" clId="Web-{979E4111-EF22-4AC9-89AC-005C1B8F122F}" dt="2020-09-16T20:08:21.312" v="4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ume, Lindsey M" userId="S::lmhume@iu.edu::3e7bd8b8-bdfd-455e-a444-92d4f2f0144b" providerId="AD" clId="Web-{979E4111-EF22-4AC9-89AC-005C1B8F122F}" dt="2020-09-16T20:16:13.315" v="577"/>
          <ac:spMkLst>
            <pc:docMk/>
            <pc:sldMk cId="109857222" sldId="256"/>
            <ac:spMk id="2273" creationId="{CAF1CD95-6C3B-4B9C-9638-884E48695A2A}"/>
          </ac:spMkLst>
        </pc:spChg>
        <pc:spChg chg="add mod ord">
          <ac:chgData name="Hume, Lindsey M" userId="S::lmhume@iu.edu::3e7bd8b8-bdfd-455e-a444-92d4f2f0144b" providerId="AD" clId="Web-{979E4111-EF22-4AC9-89AC-005C1B8F122F}" dt="2020-09-16T20:21:50.458" v="840"/>
          <ac:spMkLst>
            <pc:docMk/>
            <pc:sldMk cId="109857222" sldId="256"/>
            <ac:spMk id="2356" creationId="{9C201740-0566-4A9F-8A4D-98B086A63EE0}"/>
          </ac:spMkLst>
        </pc:spChg>
        <pc:graphicFrameChg chg="add mod modGraphic">
          <ac:chgData name="Hume, Lindsey M" userId="S::lmhume@iu.edu::3e7bd8b8-bdfd-455e-a444-92d4f2f0144b" providerId="AD" clId="Web-{979E4111-EF22-4AC9-89AC-005C1B8F122F}" dt="2020-09-16T20:17:39.347" v="644" actId="1076"/>
          <ac:graphicFrameMkLst>
            <pc:docMk/>
            <pc:sldMk cId="109857222" sldId="256"/>
            <ac:graphicFrameMk id="4" creationId="{A54F32B4-340B-4720-9A50-BBD5E456136D}"/>
          </ac:graphicFrameMkLst>
        </pc:graphicFrameChg>
      </pc:sldChg>
      <pc:sldChg chg="add replId">
        <pc:chgData name="Hume, Lindsey M" userId="S::lmhume@iu.edu::3e7bd8b8-bdfd-455e-a444-92d4f2f0144b" providerId="AD" clId="Web-{979E4111-EF22-4AC9-89AC-005C1B8F122F}" dt="2020-09-16T20:07:40.062" v="0"/>
        <pc:sldMkLst>
          <pc:docMk/>
          <pc:sldMk cId="1565093225" sldId="257"/>
        </pc:sldMkLst>
      </pc:sldChg>
      <pc:sldChg chg="addSp delSp modSp mod modClrScheme delDesignElem chgLayout">
        <pc:chgData name="Hume, Lindsey M" userId="S::lmhume@iu.edu::3e7bd8b8-bdfd-455e-a444-92d4f2f0144b" providerId="AD" clId="Web-{979E4111-EF22-4AC9-89AC-005C1B8F122F}" dt="2020-09-16T20:21:50.458" v="840"/>
        <pc:sldMkLst>
          <pc:docMk/>
          <pc:sldMk cId="1801700617" sldId="258"/>
        </pc:sldMkLst>
        <pc:spChg chg="mod ord">
          <ac:chgData name="Hume, Lindsey M" userId="S::lmhume@iu.edu::3e7bd8b8-bdfd-455e-a444-92d4f2f0144b" providerId="AD" clId="Web-{979E4111-EF22-4AC9-89AC-005C1B8F122F}" dt="2020-09-16T20:21:50.458" v="840"/>
          <ac:spMkLst>
            <pc:docMk/>
            <pc:sldMk cId="1801700617" sldId="258"/>
            <ac:spMk id="2" creationId="{E93F891E-B8F8-47C4-BB6F-E30967285755}"/>
          </ac:spMkLst>
        </pc:spChg>
        <pc:spChg chg="mod ord">
          <ac:chgData name="Hume, Lindsey M" userId="S::lmhume@iu.edu::3e7bd8b8-bdfd-455e-a444-92d4f2f0144b" providerId="AD" clId="Web-{979E4111-EF22-4AC9-89AC-005C1B8F122F}" dt="2020-09-16T20:21:50.458" v="840"/>
          <ac:spMkLst>
            <pc:docMk/>
            <pc:sldMk cId="1801700617" sldId="258"/>
            <ac:spMk id="3" creationId="{1B708544-0A53-4109-AE84-0B9D733E5F83}"/>
          </ac:spMkLst>
        </pc:spChg>
        <pc:spChg chg="add del">
          <ac:chgData name="Hume, Lindsey M" userId="S::lmhume@iu.edu::3e7bd8b8-bdfd-455e-a444-92d4f2f0144b" providerId="AD" clId="Web-{979E4111-EF22-4AC9-89AC-005C1B8F122F}" dt="2020-09-16T20:21:50.458" v="840"/>
          <ac:spMkLst>
            <pc:docMk/>
            <pc:sldMk cId="1801700617" sldId="258"/>
            <ac:spMk id="22" creationId="{F4C0B10B-D2C4-4A54-AFAD-3D27DF88BB37}"/>
          </ac:spMkLst>
        </pc:spChg>
        <pc:grpChg chg="add del">
          <ac:chgData name="Hume, Lindsey M" userId="S::lmhume@iu.edu::3e7bd8b8-bdfd-455e-a444-92d4f2f0144b" providerId="AD" clId="Web-{979E4111-EF22-4AC9-89AC-005C1B8F122F}" dt="2020-09-16T20:21:50.458" v="840"/>
          <ac:grpSpMkLst>
            <pc:docMk/>
            <pc:sldMk cId="1801700617" sldId="258"/>
            <ac:grpSpMk id="23" creationId="{B6BADB90-C74B-40D6-86DC-503F65FCE8DC}"/>
          </ac:grpSpMkLst>
        </pc:grpChg>
      </pc:sldChg>
      <pc:sldChg chg="addSp delSp modSp add mod ord replId modClrScheme delDesignElem chgLayout">
        <pc:chgData name="Hume, Lindsey M" userId="S::lmhume@iu.edu::3e7bd8b8-bdfd-455e-a444-92d4f2f0144b" providerId="AD" clId="Web-{979E4111-EF22-4AC9-89AC-005C1B8F122F}" dt="2020-09-16T20:22:07.021" v="842" actId="1076"/>
        <pc:sldMkLst>
          <pc:docMk/>
          <pc:sldMk cId="1513970249" sldId="259"/>
        </pc:sldMkLst>
        <pc:spChg chg="mod ord">
          <ac:chgData name="Hume, Lindsey M" userId="S::lmhume@iu.edu::3e7bd8b8-bdfd-455e-a444-92d4f2f0144b" providerId="AD" clId="Web-{979E4111-EF22-4AC9-89AC-005C1B8F122F}" dt="2020-09-16T20:21:50.458" v="840"/>
          <ac:spMkLst>
            <pc:docMk/>
            <pc:sldMk cId="1513970249" sldId="259"/>
            <ac:spMk id="2" creationId="{E93F891E-B8F8-47C4-BB6F-E30967285755}"/>
          </ac:spMkLst>
        </pc:spChg>
        <pc:spChg chg="del">
          <ac:chgData name="Hume, Lindsey M" userId="S::lmhume@iu.edu::3e7bd8b8-bdfd-455e-a444-92d4f2f0144b" providerId="AD" clId="Web-{979E4111-EF22-4AC9-89AC-005C1B8F122F}" dt="2020-09-16T20:21:40.458" v="836"/>
          <ac:spMkLst>
            <pc:docMk/>
            <pc:sldMk cId="1513970249" sldId="259"/>
            <ac:spMk id="3" creationId="{1B708544-0A53-4109-AE84-0B9D733E5F83}"/>
          </ac:spMkLst>
        </pc:spChg>
        <pc:spChg chg="add del mod">
          <ac:chgData name="Hume, Lindsey M" userId="S::lmhume@iu.edu::3e7bd8b8-bdfd-455e-a444-92d4f2f0144b" providerId="AD" clId="Web-{979E4111-EF22-4AC9-89AC-005C1B8F122F}" dt="2020-09-16T20:21:42.333" v="837"/>
          <ac:spMkLst>
            <pc:docMk/>
            <pc:sldMk cId="1513970249" sldId="259"/>
            <ac:spMk id="5" creationId="{90722D21-D73E-4EC6-AA2B-E7D1D95487BA}"/>
          </ac:spMkLst>
        </pc:spChg>
        <pc:spChg chg="add del">
          <ac:chgData name="Hume, Lindsey M" userId="S::lmhume@iu.edu::3e7bd8b8-bdfd-455e-a444-92d4f2f0144b" providerId="AD" clId="Web-{979E4111-EF22-4AC9-89AC-005C1B8F122F}" dt="2020-09-16T20:21:50.458" v="840"/>
          <ac:spMkLst>
            <pc:docMk/>
            <pc:sldMk cId="1513970249" sldId="259"/>
            <ac:spMk id="22" creationId="{F4C0B10B-D2C4-4A54-AFAD-3D27DF88BB37}"/>
          </ac:spMkLst>
        </pc:spChg>
        <pc:grpChg chg="add del">
          <ac:chgData name="Hume, Lindsey M" userId="S::lmhume@iu.edu::3e7bd8b8-bdfd-455e-a444-92d4f2f0144b" providerId="AD" clId="Web-{979E4111-EF22-4AC9-89AC-005C1B8F122F}" dt="2020-09-16T20:21:50.458" v="840"/>
          <ac:grpSpMkLst>
            <pc:docMk/>
            <pc:sldMk cId="1513970249" sldId="259"/>
            <ac:grpSpMk id="23" creationId="{B6BADB90-C74B-40D6-86DC-503F65FCE8DC}"/>
          </ac:grpSpMkLst>
        </pc:grpChg>
        <pc:graphicFrameChg chg="add mod">
          <ac:chgData name="Hume, Lindsey M" userId="S::lmhume@iu.edu::3e7bd8b8-bdfd-455e-a444-92d4f2f0144b" providerId="AD" clId="Web-{979E4111-EF22-4AC9-89AC-005C1B8F122F}" dt="2020-09-16T20:22:07.021" v="842" actId="1076"/>
          <ac:graphicFrameMkLst>
            <pc:docMk/>
            <pc:sldMk cId="1513970249" sldId="259"/>
            <ac:graphicFrameMk id="6" creationId="{F920EFDD-0AC3-41D1-977D-47DDCAA43DDD}"/>
          </ac:graphicFrameMkLst>
        </pc:graphicFrameChg>
        <pc:picChg chg="del">
          <ac:chgData name="Hume, Lindsey M" userId="S::lmhume@iu.edu::3e7bd8b8-bdfd-455e-a444-92d4f2f0144b" providerId="AD" clId="Web-{979E4111-EF22-4AC9-89AC-005C1B8F122F}" dt="2020-09-16T20:21:43.255" v="838"/>
          <ac:picMkLst>
            <pc:docMk/>
            <pc:sldMk cId="1513970249" sldId="259"/>
            <ac:picMk id="7" creationId="{34BDB2B2-53DC-4CDB-885F-D63C10BA5E56}"/>
          </ac:picMkLst>
        </pc:picChg>
      </pc:sldChg>
      <pc:sldMasterChg chg="add del addSldLayout delSldLayout">
        <pc:chgData name="Hume, Lindsey M" userId="S::lmhume@iu.edu::3e7bd8b8-bdfd-455e-a444-92d4f2f0144b" providerId="AD" clId="Web-{979E4111-EF22-4AC9-89AC-005C1B8F122F}" dt="2020-09-16T20:21:50.458" v="840"/>
        <pc:sldMasterMkLst>
          <pc:docMk/>
          <pc:sldMasterMk cId="2460954070" sldId="2147483660"/>
        </pc:sldMasterMkLst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ume, Lindsey M" userId="S::lmhume@iu.edu::3e7bd8b8-bdfd-455e-a444-92d4f2f0144b" providerId="AD" clId="Web-{979E4111-EF22-4AC9-89AC-005C1B8F122F}" dt="2020-09-16T20:21:50.458" v="840"/>
        <pc:sldMasterMkLst>
          <pc:docMk/>
          <pc:sldMasterMk cId="1216972633" sldId="2147483672"/>
        </pc:sldMasterMkLst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2162838814" sldId="2147483673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1664657085" sldId="2147483674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2873543010" sldId="2147483675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2324321327" sldId="2147483676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486096893" sldId="2147483677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1862584836" sldId="2147483678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764653067" sldId="2147483679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614594877" sldId="2147483680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1840940757" sldId="2147483681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621561287" sldId="2147483682"/>
          </pc:sldLayoutMkLst>
        </pc:sldLayoutChg>
        <pc:sldLayoutChg chg="add del mod replId">
          <pc:chgData name="Hume, Lindsey M" userId="S::lmhume@iu.edu::3e7bd8b8-bdfd-455e-a444-92d4f2f0144b" providerId="AD" clId="Web-{979E4111-EF22-4AC9-89AC-005C1B8F122F}" dt="2020-09-16T20:21:50.458" v="840"/>
          <pc:sldLayoutMkLst>
            <pc:docMk/>
            <pc:sldMasterMk cId="1216972633" sldId="2147483672"/>
            <pc:sldLayoutMk cId="2591987986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8F4A0-26AB-4D46-ACE6-4B2FD462275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D851EE-5948-4B19-9015-5C68108CCF2B}">
      <dgm:prSet phldrT="[Text]"/>
      <dgm:spPr/>
      <dgm:t>
        <a:bodyPr/>
        <a:lstStyle/>
        <a:p>
          <a:r>
            <a:rPr lang="en-US">
              <a:latin typeface="Calibri Light" panose="020F0302020204030204"/>
            </a:rPr>
            <a:t>Situation</a:t>
          </a:r>
          <a:endParaRPr lang="en-US"/>
        </a:p>
      </dgm:t>
    </dgm:pt>
    <dgm:pt modelId="{88B5E0A6-4248-4173-B1E9-CD36C7FC0FC8}" type="parTrans" cxnId="{80340FFB-72A9-4FCD-BEE3-FD9569CA2A3C}">
      <dgm:prSet/>
      <dgm:spPr/>
      <dgm:t>
        <a:bodyPr/>
        <a:lstStyle/>
        <a:p>
          <a:endParaRPr lang="en-US"/>
        </a:p>
      </dgm:t>
    </dgm:pt>
    <dgm:pt modelId="{D25C545A-7997-4CB9-985B-12DF040C879A}" type="sibTrans" cxnId="{80340FFB-72A9-4FCD-BEE3-FD9569CA2A3C}">
      <dgm:prSet/>
      <dgm:spPr/>
      <dgm:t>
        <a:bodyPr/>
        <a:lstStyle/>
        <a:p>
          <a:endParaRPr lang="en-US"/>
        </a:p>
      </dgm:t>
    </dgm:pt>
    <dgm:pt modelId="{046C1CFD-D17C-4173-8EA8-E4CC4977B1E8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Netflix is currently using Waterfall (SDLC) for IT Project implementation.</a:t>
          </a:r>
          <a:endParaRPr lang="en-US"/>
        </a:p>
      </dgm:t>
    </dgm:pt>
    <dgm:pt modelId="{D984F378-D7CD-4F81-BC2F-B1722C5D1F06}" type="parTrans" cxnId="{21532E44-5BBE-411B-B430-8BBB2F5D1E26}">
      <dgm:prSet/>
      <dgm:spPr/>
      <dgm:t>
        <a:bodyPr/>
        <a:lstStyle/>
        <a:p>
          <a:endParaRPr lang="en-US"/>
        </a:p>
      </dgm:t>
    </dgm:pt>
    <dgm:pt modelId="{6873CA3E-2380-4E4F-81C0-F40EFF0BF9B3}" type="sibTrans" cxnId="{21532E44-5BBE-411B-B430-8BBB2F5D1E26}">
      <dgm:prSet/>
      <dgm:spPr/>
      <dgm:t>
        <a:bodyPr/>
        <a:lstStyle/>
        <a:p>
          <a:endParaRPr lang="en-US"/>
        </a:p>
      </dgm:t>
    </dgm:pt>
    <dgm:pt modelId="{7E19F37F-276B-42BF-A487-C9A734DEDE30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Complication</a:t>
          </a:r>
          <a:endParaRPr lang="en-US"/>
        </a:p>
      </dgm:t>
    </dgm:pt>
    <dgm:pt modelId="{99F438FC-DBE9-4474-A6DA-FE17E7ED3B42}" type="parTrans" cxnId="{8911C8CA-D8F2-4D03-A26A-852B0B37BD79}">
      <dgm:prSet/>
      <dgm:spPr/>
      <dgm:t>
        <a:bodyPr/>
        <a:lstStyle/>
        <a:p>
          <a:endParaRPr lang="en-US"/>
        </a:p>
      </dgm:t>
    </dgm:pt>
    <dgm:pt modelId="{8E642DEC-8C33-4895-848F-B32E292FF00B}" type="sibTrans" cxnId="{8911C8CA-D8F2-4D03-A26A-852B0B37BD79}">
      <dgm:prSet/>
      <dgm:spPr/>
      <dgm:t>
        <a:bodyPr/>
        <a:lstStyle/>
        <a:p>
          <a:endParaRPr lang="en-US"/>
        </a:p>
      </dgm:t>
    </dgm:pt>
    <dgm:pt modelId="{448D2D1C-E68F-4BBD-A014-714F6785C3D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Netflix's IT projects have consistently ran over-budget and have not met initial requirements.</a:t>
          </a:r>
          <a:endParaRPr lang="en-US"/>
        </a:p>
      </dgm:t>
    </dgm:pt>
    <dgm:pt modelId="{CE533BC3-6B01-4824-B01F-E673BF51E98E}" type="parTrans" cxnId="{9A4883EC-5BA0-43DC-8269-B5351389D1F2}">
      <dgm:prSet/>
      <dgm:spPr/>
      <dgm:t>
        <a:bodyPr/>
        <a:lstStyle/>
        <a:p>
          <a:endParaRPr lang="en-US"/>
        </a:p>
      </dgm:t>
    </dgm:pt>
    <dgm:pt modelId="{12B49088-940F-432D-8AAD-FCD07B74D143}" type="sibTrans" cxnId="{9A4883EC-5BA0-43DC-8269-B5351389D1F2}">
      <dgm:prSet/>
      <dgm:spPr/>
      <dgm:t>
        <a:bodyPr/>
        <a:lstStyle/>
        <a:p>
          <a:endParaRPr lang="en-US"/>
        </a:p>
      </dgm:t>
    </dgm:pt>
    <dgm:pt modelId="{9FDC1D2F-5938-4469-A273-2998BBEDDAE9}">
      <dgm:prSet phldrT="[Text]"/>
      <dgm:spPr/>
      <dgm:t>
        <a:bodyPr/>
        <a:lstStyle/>
        <a:p>
          <a:r>
            <a:rPr lang="en-US">
              <a:latin typeface="Calibri Light" panose="020F0302020204030204"/>
            </a:rPr>
            <a:t>Question</a:t>
          </a:r>
          <a:endParaRPr lang="en-US"/>
        </a:p>
      </dgm:t>
    </dgm:pt>
    <dgm:pt modelId="{3EDF912E-9001-4F9C-9042-6EF626DB0B79}" type="parTrans" cxnId="{914A0C35-1D0A-4FAA-91C9-322C4BD0E354}">
      <dgm:prSet/>
      <dgm:spPr/>
      <dgm:t>
        <a:bodyPr/>
        <a:lstStyle/>
        <a:p>
          <a:endParaRPr lang="en-US"/>
        </a:p>
      </dgm:t>
    </dgm:pt>
    <dgm:pt modelId="{6843592E-5CF4-420B-93FA-451D9D4B28B4}" type="sibTrans" cxnId="{914A0C35-1D0A-4FAA-91C9-322C4BD0E354}">
      <dgm:prSet/>
      <dgm:spPr/>
      <dgm:t>
        <a:bodyPr/>
        <a:lstStyle/>
        <a:p>
          <a:endParaRPr lang="en-US"/>
        </a:p>
      </dgm:t>
    </dgm:pt>
    <dgm:pt modelId="{5B469F90-2036-490F-959E-6331C817338E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How can Netflix improve its IT project management?</a:t>
          </a:r>
          <a:endParaRPr lang="en-US"/>
        </a:p>
      </dgm:t>
    </dgm:pt>
    <dgm:pt modelId="{99B39B5E-DAE1-442A-90FC-D1808C31D14D}" type="parTrans" cxnId="{A517C1B8-868B-411D-A655-078EF911F8AE}">
      <dgm:prSet/>
      <dgm:spPr/>
      <dgm:t>
        <a:bodyPr/>
        <a:lstStyle/>
        <a:p>
          <a:endParaRPr lang="en-US"/>
        </a:p>
      </dgm:t>
    </dgm:pt>
    <dgm:pt modelId="{F5052E6E-ADC4-42D0-95F0-8491332BD207}" type="sibTrans" cxnId="{A517C1B8-868B-411D-A655-078EF911F8AE}">
      <dgm:prSet/>
      <dgm:spPr/>
      <dgm:t>
        <a:bodyPr/>
        <a:lstStyle/>
        <a:p>
          <a:endParaRPr lang="en-US"/>
        </a:p>
      </dgm:t>
    </dgm:pt>
    <dgm:pt modelId="{DA1BC8CC-1238-4227-8445-4FD2CEE6B96A}" type="pres">
      <dgm:prSet presAssocID="{5128F4A0-26AB-4D46-ACE6-4B2FD4622758}" presName="linearFlow" presStyleCnt="0">
        <dgm:presLayoutVars>
          <dgm:dir/>
          <dgm:animLvl val="lvl"/>
          <dgm:resizeHandles val="exact"/>
        </dgm:presLayoutVars>
      </dgm:prSet>
      <dgm:spPr/>
    </dgm:pt>
    <dgm:pt modelId="{24AA7A7D-F903-45C8-BCB9-9D85783554C0}" type="pres">
      <dgm:prSet presAssocID="{D8D851EE-5948-4B19-9015-5C68108CCF2B}" presName="composite" presStyleCnt="0"/>
      <dgm:spPr/>
    </dgm:pt>
    <dgm:pt modelId="{1A7C6E4C-5700-4108-ABF3-77ACFB5FE86B}" type="pres">
      <dgm:prSet presAssocID="{D8D851EE-5948-4B19-9015-5C68108CCF2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DD3A85-6286-48AF-8F29-3267AA8DB77E}" type="pres">
      <dgm:prSet presAssocID="{D8D851EE-5948-4B19-9015-5C68108CCF2B}" presName="parSh" presStyleLbl="node1" presStyleIdx="0" presStyleCnt="3"/>
      <dgm:spPr/>
    </dgm:pt>
    <dgm:pt modelId="{BB17E69C-D4AA-4E26-841B-E9B7E4060427}" type="pres">
      <dgm:prSet presAssocID="{D8D851EE-5948-4B19-9015-5C68108CCF2B}" presName="desTx" presStyleLbl="fgAcc1" presStyleIdx="0" presStyleCnt="3">
        <dgm:presLayoutVars>
          <dgm:bulletEnabled val="1"/>
        </dgm:presLayoutVars>
      </dgm:prSet>
      <dgm:spPr/>
    </dgm:pt>
    <dgm:pt modelId="{72FCDE25-5FB2-411C-BCF6-07C97A3903C3}" type="pres">
      <dgm:prSet presAssocID="{D25C545A-7997-4CB9-985B-12DF040C879A}" presName="sibTrans" presStyleLbl="sibTrans2D1" presStyleIdx="0" presStyleCnt="2"/>
      <dgm:spPr/>
    </dgm:pt>
    <dgm:pt modelId="{E85CD4DB-D57E-4606-9BA3-C510822AD024}" type="pres">
      <dgm:prSet presAssocID="{D25C545A-7997-4CB9-985B-12DF040C879A}" presName="connTx" presStyleLbl="sibTrans2D1" presStyleIdx="0" presStyleCnt="2"/>
      <dgm:spPr/>
    </dgm:pt>
    <dgm:pt modelId="{7EA6A459-844D-4F0F-B7DC-8DB4A5937EEB}" type="pres">
      <dgm:prSet presAssocID="{7E19F37F-276B-42BF-A487-C9A734DEDE30}" presName="composite" presStyleCnt="0"/>
      <dgm:spPr/>
    </dgm:pt>
    <dgm:pt modelId="{03F00D9C-0C28-49A3-B554-7EF7D4DBB96C}" type="pres">
      <dgm:prSet presAssocID="{7E19F37F-276B-42BF-A487-C9A734DEDE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65CCECE-731E-4BC2-B378-A56C6B7092C9}" type="pres">
      <dgm:prSet presAssocID="{7E19F37F-276B-42BF-A487-C9A734DEDE30}" presName="parSh" presStyleLbl="node1" presStyleIdx="1" presStyleCnt="3"/>
      <dgm:spPr/>
    </dgm:pt>
    <dgm:pt modelId="{49AA0D35-2AFC-4170-B832-E38226A973A3}" type="pres">
      <dgm:prSet presAssocID="{7E19F37F-276B-42BF-A487-C9A734DEDE30}" presName="desTx" presStyleLbl="fgAcc1" presStyleIdx="1" presStyleCnt="3">
        <dgm:presLayoutVars>
          <dgm:bulletEnabled val="1"/>
        </dgm:presLayoutVars>
      </dgm:prSet>
      <dgm:spPr/>
    </dgm:pt>
    <dgm:pt modelId="{3B40267D-BBEE-47D7-A571-BD55DBCD077F}" type="pres">
      <dgm:prSet presAssocID="{8E642DEC-8C33-4895-848F-B32E292FF00B}" presName="sibTrans" presStyleLbl="sibTrans2D1" presStyleIdx="1" presStyleCnt="2"/>
      <dgm:spPr/>
    </dgm:pt>
    <dgm:pt modelId="{3CEFA61E-1EBE-42A9-9990-795DCDF65FB0}" type="pres">
      <dgm:prSet presAssocID="{8E642DEC-8C33-4895-848F-B32E292FF00B}" presName="connTx" presStyleLbl="sibTrans2D1" presStyleIdx="1" presStyleCnt="2"/>
      <dgm:spPr/>
    </dgm:pt>
    <dgm:pt modelId="{298240FA-A56E-42E1-BFDD-69A3805B0349}" type="pres">
      <dgm:prSet presAssocID="{9FDC1D2F-5938-4469-A273-2998BBEDDAE9}" presName="composite" presStyleCnt="0"/>
      <dgm:spPr/>
    </dgm:pt>
    <dgm:pt modelId="{A33C99A9-D8CE-4B95-9B21-3BB70D5CD346}" type="pres">
      <dgm:prSet presAssocID="{9FDC1D2F-5938-4469-A273-2998BBEDDAE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ADE7E5-9A7A-470C-8CEC-AC359133D18E}" type="pres">
      <dgm:prSet presAssocID="{9FDC1D2F-5938-4469-A273-2998BBEDDAE9}" presName="parSh" presStyleLbl="node1" presStyleIdx="2" presStyleCnt="3"/>
      <dgm:spPr/>
    </dgm:pt>
    <dgm:pt modelId="{6B7718EF-618F-4C33-B4F0-F82AF36681E1}" type="pres">
      <dgm:prSet presAssocID="{9FDC1D2F-5938-4469-A273-2998BBEDDAE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448F502-BE7F-47E6-95CC-A23DA669D8BE}" type="presOf" srcId="{9FDC1D2F-5938-4469-A273-2998BBEDDAE9}" destId="{5DADE7E5-9A7A-470C-8CEC-AC359133D18E}" srcOrd="1" destOrd="0" presId="urn:microsoft.com/office/officeart/2005/8/layout/process3"/>
    <dgm:cxn modelId="{CC31FE0E-E608-4B28-9155-2A0B4D04DC8B}" type="presOf" srcId="{046C1CFD-D17C-4173-8EA8-E4CC4977B1E8}" destId="{BB17E69C-D4AA-4E26-841B-E9B7E4060427}" srcOrd="0" destOrd="0" presId="urn:microsoft.com/office/officeart/2005/8/layout/process3"/>
    <dgm:cxn modelId="{D92BA422-92AC-4325-8AE5-CC2E627DA79C}" type="presOf" srcId="{7E19F37F-276B-42BF-A487-C9A734DEDE30}" destId="{F65CCECE-731E-4BC2-B378-A56C6B7092C9}" srcOrd="1" destOrd="0" presId="urn:microsoft.com/office/officeart/2005/8/layout/process3"/>
    <dgm:cxn modelId="{914A0C35-1D0A-4FAA-91C9-322C4BD0E354}" srcId="{5128F4A0-26AB-4D46-ACE6-4B2FD4622758}" destId="{9FDC1D2F-5938-4469-A273-2998BBEDDAE9}" srcOrd="2" destOrd="0" parTransId="{3EDF912E-9001-4F9C-9042-6EF626DB0B79}" sibTransId="{6843592E-5CF4-420B-93FA-451D9D4B28B4}"/>
    <dgm:cxn modelId="{362A143B-07F7-4724-91DD-9B22E70F17B1}" type="presOf" srcId="{D8D851EE-5948-4B19-9015-5C68108CCF2B}" destId="{1A7C6E4C-5700-4108-ABF3-77ACFB5FE86B}" srcOrd="0" destOrd="0" presId="urn:microsoft.com/office/officeart/2005/8/layout/process3"/>
    <dgm:cxn modelId="{21532E44-5BBE-411B-B430-8BBB2F5D1E26}" srcId="{D8D851EE-5948-4B19-9015-5C68108CCF2B}" destId="{046C1CFD-D17C-4173-8EA8-E4CC4977B1E8}" srcOrd="0" destOrd="0" parTransId="{D984F378-D7CD-4F81-BC2F-B1722C5D1F06}" sibTransId="{6873CA3E-2380-4E4F-81C0-F40EFF0BF9B3}"/>
    <dgm:cxn modelId="{7FED1547-F354-403B-8443-ED74B120151D}" type="presOf" srcId="{5B469F90-2036-490F-959E-6331C817338E}" destId="{6B7718EF-618F-4C33-B4F0-F82AF36681E1}" srcOrd="0" destOrd="0" presId="urn:microsoft.com/office/officeart/2005/8/layout/process3"/>
    <dgm:cxn modelId="{8481FE71-D9C0-411E-B028-4D30316E2CBA}" type="presOf" srcId="{448D2D1C-E68F-4BBD-A014-714F6785C3D7}" destId="{49AA0D35-2AFC-4170-B832-E38226A973A3}" srcOrd="0" destOrd="0" presId="urn:microsoft.com/office/officeart/2005/8/layout/process3"/>
    <dgm:cxn modelId="{291ECD55-86A5-45C3-994D-4E8B54DEAAA0}" type="presOf" srcId="{D25C545A-7997-4CB9-985B-12DF040C879A}" destId="{E85CD4DB-D57E-4606-9BA3-C510822AD024}" srcOrd="1" destOrd="0" presId="urn:microsoft.com/office/officeart/2005/8/layout/process3"/>
    <dgm:cxn modelId="{E2E8B858-6B74-462C-854F-09CA093DC080}" type="presOf" srcId="{8E642DEC-8C33-4895-848F-B32E292FF00B}" destId="{3B40267D-BBEE-47D7-A571-BD55DBCD077F}" srcOrd="0" destOrd="0" presId="urn:microsoft.com/office/officeart/2005/8/layout/process3"/>
    <dgm:cxn modelId="{DF38CF7C-8C1E-4165-B26F-DC4E538148DB}" type="presOf" srcId="{5128F4A0-26AB-4D46-ACE6-4B2FD4622758}" destId="{DA1BC8CC-1238-4227-8445-4FD2CEE6B96A}" srcOrd="0" destOrd="0" presId="urn:microsoft.com/office/officeart/2005/8/layout/process3"/>
    <dgm:cxn modelId="{159EA08E-9A75-4E95-9693-CA86F60CA2FA}" type="presOf" srcId="{D8D851EE-5948-4B19-9015-5C68108CCF2B}" destId="{BBDD3A85-6286-48AF-8F29-3267AA8DB77E}" srcOrd="1" destOrd="0" presId="urn:microsoft.com/office/officeart/2005/8/layout/process3"/>
    <dgm:cxn modelId="{96E0A3A9-CBC3-47E0-BE5C-279C830E3B77}" type="presOf" srcId="{9FDC1D2F-5938-4469-A273-2998BBEDDAE9}" destId="{A33C99A9-D8CE-4B95-9B21-3BB70D5CD346}" srcOrd="0" destOrd="0" presId="urn:microsoft.com/office/officeart/2005/8/layout/process3"/>
    <dgm:cxn modelId="{A5903AAB-BEC2-48D7-88CE-589B71900571}" type="presOf" srcId="{D25C545A-7997-4CB9-985B-12DF040C879A}" destId="{72FCDE25-5FB2-411C-BCF6-07C97A3903C3}" srcOrd="0" destOrd="0" presId="urn:microsoft.com/office/officeart/2005/8/layout/process3"/>
    <dgm:cxn modelId="{A517C1B8-868B-411D-A655-078EF911F8AE}" srcId="{9FDC1D2F-5938-4469-A273-2998BBEDDAE9}" destId="{5B469F90-2036-490F-959E-6331C817338E}" srcOrd="0" destOrd="0" parTransId="{99B39B5E-DAE1-442A-90FC-D1808C31D14D}" sibTransId="{F5052E6E-ADC4-42D0-95F0-8491332BD207}"/>
    <dgm:cxn modelId="{8911C8CA-D8F2-4D03-A26A-852B0B37BD79}" srcId="{5128F4A0-26AB-4D46-ACE6-4B2FD4622758}" destId="{7E19F37F-276B-42BF-A487-C9A734DEDE30}" srcOrd="1" destOrd="0" parTransId="{99F438FC-DBE9-4474-A6DA-FE17E7ED3B42}" sibTransId="{8E642DEC-8C33-4895-848F-B32E292FF00B}"/>
    <dgm:cxn modelId="{14DB2ACB-F608-4183-93D5-840089070DD8}" type="presOf" srcId="{8E642DEC-8C33-4895-848F-B32E292FF00B}" destId="{3CEFA61E-1EBE-42A9-9990-795DCDF65FB0}" srcOrd="1" destOrd="0" presId="urn:microsoft.com/office/officeart/2005/8/layout/process3"/>
    <dgm:cxn modelId="{D56D0AEB-9C67-4D50-AA48-4DFF4DCE4689}" type="presOf" srcId="{7E19F37F-276B-42BF-A487-C9A734DEDE30}" destId="{03F00D9C-0C28-49A3-B554-7EF7D4DBB96C}" srcOrd="0" destOrd="0" presId="urn:microsoft.com/office/officeart/2005/8/layout/process3"/>
    <dgm:cxn modelId="{9A4883EC-5BA0-43DC-8269-B5351389D1F2}" srcId="{7E19F37F-276B-42BF-A487-C9A734DEDE30}" destId="{448D2D1C-E68F-4BBD-A014-714F6785C3D7}" srcOrd="0" destOrd="0" parTransId="{CE533BC3-6B01-4824-B01F-E673BF51E98E}" sibTransId="{12B49088-940F-432D-8AAD-FCD07B74D143}"/>
    <dgm:cxn modelId="{80340FFB-72A9-4FCD-BEE3-FD9569CA2A3C}" srcId="{5128F4A0-26AB-4D46-ACE6-4B2FD4622758}" destId="{D8D851EE-5948-4B19-9015-5C68108CCF2B}" srcOrd="0" destOrd="0" parTransId="{88B5E0A6-4248-4173-B1E9-CD36C7FC0FC8}" sibTransId="{D25C545A-7997-4CB9-985B-12DF040C879A}"/>
    <dgm:cxn modelId="{299204F9-C313-4918-AAAE-0FE4E872F718}" type="presParOf" srcId="{DA1BC8CC-1238-4227-8445-4FD2CEE6B96A}" destId="{24AA7A7D-F903-45C8-BCB9-9D85783554C0}" srcOrd="0" destOrd="0" presId="urn:microsoft.com/office/officeart/2005/8/layout/process3"/>
    <dgm:cxn modelId="{77A6B6B3-B050-4BE5-BDAC-AB5464AB7AFC}" type="presParOf" srcId="{24AA7A7D-F903-45C8-BCB9-9D85783554C0}" destId="{1A7C6E4C-5700-4108-ABF3-77ACFB5FE86B}" srcOrd="0" destOrd="0" presId="urn:microsoft.com/office/officeart/2005/8/layout/process3"/>
    <dgm:cxn modelId="{D0BB0E64-ED1D-436F-AAF7-FFEBD8C618D3}" type="presParOf" srcId="{24AA7A7D-F903-45C8-BCB9-9D85783554C0}" destId="{BBDD3A85-6286-48AF-8F29-3267AA8DB77E}" srcOrd="1" destOrd="0" presId="urn:microsoft.com/office/officeart/2005/8/layout/process3"/>
    <dgm:cxn modelId="{15ECBE87-0A95-4688-A8F9-9B1F8F92252A}" type="presParOf" srcId="{24AA7A7D-F903-45C8-BCB9-9D85783554C0}" destId="{BB17E69C-D4AA-4E26-841B-E9B7E4060427}" srcOrd="2" destOrd="0" presId="urn:microsoft.com/office/officeart/2005/8/layout/process3"/>
    <dgm:cxn modelId="{0749B852-FDB1-4515-A1D7-DA139F8170DF}" type="presParOf" srcId="{DA1BC8CC-1238-4227-8445-4FD2CEE6B96A}" destId="{72FCDE25-5FB2-411C-BCF6-07C97A3903C3}" srcOrd="1" destOrd="0" presId="urn:microsoft.com/office/officeart/2005/8/layout/process3"/>
    <dgm:cxn modelId="{15D3ACBD-D82B-40F0-AE8B-7CB96290F57B}" type="presParOf" srcId="{72FCDE25-5FB2-411C-BCF6-07C97A3903C3}" destId="{E85CD4DB-D57E-4606-9BA3-C510822AD024}" srcOrd="0" destOrd="0" presId="urn:microsoft.com/office/officeart/2005/8/layout/process3"/>
    <dgm:cxn modelId="{BC1B32CE-0301-4E4D-A3E9-7DC801439C2F}" type="presParOf" srcId="{DA1BC8CC-1238-4227-8445-4FD2CEE6B96A}" destId="{7EA6A459-844D-4F0F-B7DC-8DB4A5937EEB}" srcOrd="2" destOrd="0" presId="urn:microsoft.com/office/officeart/2005/8/layout/process3"/>
    <dgm:cxn modelId="{7D9D1EB3-9DF0-4B8D-B68D-C789C641CEC4}" type="presParOf" srcId="{7EA6A459-844D-4F0F-B7DC-8DB4A5937EEB}" destId="{03F00D9C-0C28-49A3-B554-7EF7D4DBB96C}" srcOrd="0" destOrd="0" presId="urn:microsoft.com/office/officeart/2005/8/layout/process3"/>
    <dgm:cxn modelId="{746E9653-D3B4-449D-824F-26A52F7E68E4}" type="presParOf" srcId="{7EA6A459-844D-4F0F-B7DC-8DB4A5937EEB}" destId="{F65CCECE-731E-4BC2-B378-A56C6B7092C9}" srcOrd="1" destOrd="0" presId="urn:microsoft.com/office/officeart/2005/8/layout/process3"/>
    <dgm:cxn modelId="{9B5D3A6D-10A7-48CF-82EB-681ED6747277}" type="presParOf" srcId="{7EA6A459-844D-4F0F-B7DC-8DB4A5937EEB}" destId="{49AA0D35-2AFC-4170-B832-E38226A973A3}" srcOrd="2" destOrd="0" presId="urn:microsoft.com/office/officeart/2005/8/layout/process3"/>
    <dgm:cxn modelId="{9755CE03-4434-4F46-A221-6C4AE9CFF8F3}" type="presParOf" srcId="{DA1BC8CC-1238-4227-8445-4FD2CEE6B96A}" destId="{3B40267D-BBEE-47D7-A571-BD55DBCD077F}" srcOrd="3" destOrd="0" presId="urn:microsoft.com/office/officeart/2005/8/layout/process3"/>
    <dgm:cxn modelId="{31786E07-6173-4CD6-88EA-9CE7BDF476E4}" type="presParOf" srcId="{3B40267D-BBEE-47D7-A571-BD55DBCD077F}" destId="{3CEFA61E-1EBE-42A9-9990-795DCDF65FB0}" srcOrd="0" destOrd="0" presId="urn:microsoft.com/office/officeart/2005/8/layout/process3"/>
    <dgm:cxn modelId="{F751858C-2FF6-4C93-A343-C1EFAEFFBBF6}" type="presParOf" srcId="{DA1BC8CC-1238-4227-8445-4FD2CEE6B96A}" destId="{298240FA-A56E-42E1-BFDD-69A3805B0349}" srcOrd="4" destOrd="0" presId="urn:microsoft.com/office/officeart/2005/8/layout/process3"/>
    <dgm:cxn modelId="{FBC44049-0808-4B37-9A64-0243DCA313A1}" type="presParOf" srcId="{298240FA-A56E-42E1-BFDD-69A3805B0349}" destId="{A33C99A9-D8CE-4B95-9B21-3BB70D5CD346}" srcOrd="0" destOrd="0" presId="urn:microsoft.com/office/officeart/2005/8/layout/process3"/>
    <dgm:cxn modelId="{541BF061-0488-4AD1-9B0B-C403A13027C9}" type="presParOf" srcId="{298240FA-A56E-42E1-BFDD-69A3805B0349}" destId="{5DADE7E5-9A7A-470C-8CEC-AC359133D18E}" srcOrd="1" destOrd="0" presId="urn:microsoft.com/office/officeart/2005/8/layout/process3"/>
    <dgm:cxn modelId="{EF432CB5-F2D2-4CFD-93B7-B020CE5FB088}" type="presParOf" srcId="{298240FA-A56E-42E1-BFDD-69A3805B0349}" destId="{6B7718EF-618F-4C33-B4F0-F82AF36681E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D3A85-6286-48AF-8F29-3267AA8DB77E}">
      <dsp:nvSpPr>
        <dsp:cNvPr id="0" name=""/>
        <dsp:cNvSpPr/>
      </dsp:nvSpPr>
      <dsp:spPr>
        <a:xfrm>
          <a:off x="5743" y="2428272"/>
          <a:ext cx="2611548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Situation</a:t>
          </a:r>
          <a:endParaRPr lang="en-US" sz="2200" kern="1200"/>
        </a:p>
      </dsp:txBody>
      <dsp:txXfrm>
        <a:off x="5743" y="2428272"/>
        <a:ext cx="2611548" cy="633600"/>
      </dsp:txXfrm>
    </dsp:sp>
    <dsp:sp modelId="{BB17E69C-D4AA-4E26-841B-E9B7E4060427}">
      <dsp:nvSpPr>
        <dsp:cNvPr id="0" name=""/>
        <dsp:cNvSpPr/>
      </dsp:nvSpPr>
      <dsp:spPr>
        <a:xfrm>
          <a:off x="540639" y="3061872"/>
          <a:ext cx="2611548" cy="266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 Netflix is currently using Waterfall (SDLC) for IT Project implementation.</a:t>
          </a:r>
          <a:endParaRPr lang="en-US" sz="2200" kern="1200"/>
        </a:p>
      </dsp:txBody>
      <dsp:txXfrm>
        <a:off x="617129" y="3138362"/>
        <a:ext cx="2458568" cy="2507645"/>
      </dsp:txXfrm>
    </dsp:sp>
    <dsp:sp modelId="{72FCDE25-5FB2-411C-BCF6-07C97A3903C3}">
      <dsp:nvSpPr>
        <dsp:cNvPr id="0" name=""/>
        <dsp:cNvSpPr/>
      </dsp:nvSpPr>
      <dsp:spPr>
        <a:xfrm>
          <a:off x="3013194" y="2419972"/>
          <a:ext cx="839310" cy="650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13194" y="2550012"/>
        <a:ext cx="644250" cy="390120"/>
      </dsp:txXfrm>
    </dsp:sp>
    <dsp:sp modelId="{F65CCECE-731E-4BC2-B378-A56C6B7092C9}">
      <dsp:nvSpPr>
        <dsp:cNvPr id="0" name=""/>
        <dsp:cNvSpPr/>
      </dsp:nvSpPr>
      <dsp:spPr>
        <a:xfrm>
          <a:off x="4200898" y="2428272"/>
          <a:ext cx="2611548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Complication</a:t>
          </a:r>
          <a:endParaRPr lang="en-US" sz="2200" kern="1200"/>
        </a:p>
      </dsp:txBody>
      <dsp:txXfrm>
        <a:off x="4200898" y="2428272"/>
        <a:ext cx="2611548" cy="633600"/>
      </dsp:txXfrm>
    </dsp:sp>
    <dsp:sp modelId="{49AA0D35-2AFC-4170-B832-E38226A973A3}">
      <dsp:nvSpPr>
        <dsp:cNvPr id="0" name=""/>
        <dsp:cNvSpPr/>
      </dsp:nvSpPr>
      <dsp:spPr>
        <a:xfrm>
          <a:off x="4735793" y="3061872"/>
          <a:ext cx="2611548" cy="266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 Netflix's IT projects have consistently ran over-budget and have not met initial requirements.</a:t>
          </a:r>
          <a:endParaRPr lang="en-US" sz="2200" kern="1200"/>
        </a:p>
      </dsp:txBody>
      <dsp:txXfrm>
        <a:off x="4812283" y="3138362"/>
        <a:ext cx="2458568" cy="2507645"/>
      </dsp:txXfrm>
    </dsp:sp>
    <dsp:sp modelId="{3B40267D-BBEE-47D7-A571-BD55DBCD077F}">
      <dsp:nvSpPr>
        <dsp:cNvPr id="0" name=""/>
        <dsp:cNvSpPr/>
      </dsp:nvSpPr>
      <dsp:spPr>
        <a:xfrm>
          <a:off x="7208348" y="2419972"/>
          <a:ext cx="839310" cy="650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08348" y="2550012"/>
        <a:ext cx="644250" cy="390120"/>
      </dsp:txXfrm>
    </dsp:sp>
    <dsp:sp modelId="{5DADE7E5-9A7A-470C-8CEC-AC359133D18E}">
      <dsp:nvSpPr>
        <dsp:cNvPr id="0" name=""/>
        <dsp:cNvSpPr/>
      </dsp:nvSpPr>
      <dsp:spPr>
        <a:xfrm>
          <a:off x="8396052" y="2428272"/>
          <a:ext cx="2611548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Question</a:t>
          </a:r>
          <a:endParaRPr lang="en-US" sz="2200" kern="1200"/>
        </a:p>
      </dsp:txBody>
      <dsp:txXfrm>
        <a:off x="8396052" y="2428272"/>
        <a:ext cx="2611548" cy="633600"/>
      </dsp:txXfrm>
    </dsp:sp>
    <dsp:sp modelId="{6B7718EF-618F-4C33-B4F0-F82AF36681E1}">
      <dsp:nvSpPr>
        <dsp:cNvPr id="0" name=""/>
        <dsp:cNvSpPr/>
      </dsp:nvSpPr>
      <dsp:spPr>
        <a:xfrm>
          <a:off x="8930948" y="3061872"/>
          <a:ext cx="2611548" cy="2660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 How can Netflix improve its IT project management?</a:t>
          </a:r>
          <a:endParaRPr lang="en-US" sz="2200" kern="1200"/>
        </a:p>
      </dsp:txBody>
      <dsp:txXfrm>
        <a:off x="9007438" y="3138362"/>
        <a:ext cx="2458568" cy="2507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3F891E-B8F8-47C4-BB6F-E3096728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Netflix has been stagnant in project management.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graphicFrame>
        <p:nvGraphicFramePr>
          <p:cNvPr id="6" name="Diagram 4">
            <a:extLst>
              <a:ext uri="{FF2B5EF4-FFF2-40B4-BE49-F238E27FC236}">
                <a16:creationId xmlns:a16="http://schemas.microsoft.com/office/drawing/2014/main" id="{F920EFDD-0AC3-41D1-977D-47DDCAA43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076492"/>
              </p:ext>
            </p:extLst>
          </p:nvPr>
        </p:nvGraphicFramePr>
        <p:xfrm>
          <a:off x="315310" y="890752"/>
          <a:ext cx="11548241" cy="815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21D07DE-0595-4D5A-AA5B-3427ACD2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557" y="649415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3F891E-B8F8-47C4-BB6F-E3096728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Netflix should approach project development with Agile methodology.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8544-0A53-4109-AE84-0B9D733E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/>
              </a:rPr>
              <a:t>Visibility of project details</a:t>
            </a:r>
          </a:p>
          <a:p>
            <a:r>
              <a:rPr lang="en-US" sz="1700">
                <a:cs typeface="Calibri"/>
              </a:rPr>
              <a:t>Increased team efficiency (collaborative culture)</a:t>
            </a:r>
          </a:p>
          <a:p>
            <a:r>
              <a:rPr lang="en-US" sz="1700">
                <a:cs typeface="Calibri"/>
              </a:rPr>
              <a:t>Adaptive vs predictive</a:t>
            </a:r>
          </a:p>
          <a:p>
            <a:r>
              <a:rPr lang="en-US" sz="1700">
                <a:cs typeface="Calibri"/>
              </a:rPr>
              <a:t>Ability to scale </a:t>
            </a:r>
          </a:p>
          <a:p>
            <a:r>
              <a:rPr lang="en-US" sz="1700">
                <a:cs typeface="Calibri"/>
              </a:rPr>
              <a:t>Ability to focus on business value and users</a:t>
            </a:r>
          </a:p>
          <a:p>
            <a:r>
              <a:rPr lang="en-US" sz="1700">
                <a:cs typeface="Calibri"/>
              </a:rPr>
              <a:t>Stakeholder engagement</a:t>
            </a:r>
          </a:p>
          <a:p>
            <a:r>
              <a:rPr lang="en-US" sz="1700">
                <a:cs typeface="Calibri"/>
              </a:rPr>
              <a:t>Predictable costs/schedule (sprints)</a:t>
            </a:r>
          </a:p>
          <a:p>
            <a:r>
              <a:rPr lang="en-US" sz="1700">
                <a:cs typeface="Calibri"/>
              </a:rPr>
              <a:t>Focuses on the product being delivered</a:t>
            </a:r>
          </a:p>
          <a:p>
            <a:endParaRPr lang="en-US" sz="1700">
              <a:cs typeface="Calibri"/>
            </a:endParaRPr>
          </a:p>
          <a:p>
            <a:pPr lvl="2"/>
            <a:endParaRPr lang="en-US" sz="1700">
              <a:cs typeface="Calibri"/>
            </a:endParaRPr>
          </a:p>
          <a:p>
            <a:pPr lvl="1"/>
            <a:endParaRPr lang="en-US" sz="1700">
              <a:cs typeface="Calibri"/>
            </a:endParaRP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DB2B2-53DC-4CDB-885F-D63C10BA5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75"/>
          <a:stretch/>
        </p:blipFill>
        <p:spPr>
          <a:xfrm>
            <a:off x="5981661" y="2494450"/>
            <a:ext cx="5656052" cy="35730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561C5-3420-4554-A003-7CCD9D32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557" y="649415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8E09692EA744CBD3678DFA496444F" ma:contentTypeVersion="9" ma:contentTypeDescription="Create a new document." ma:contentTypeScope="" ma:versionID="1eabfe6a6e7820750cdbe4ed34d03bd7">
  <xsd:schema xmlns:xsd="http://www.w3.org/2001/XMLSchema" xmlns:xs="http://www.w3.org/2001/XMLSchema" xmlns:p="http://schemas.microsoft.com/office/2006/metadata/properties" xmlns:ns2="1de92b1a-8f34-4fed-bbf0-43cc73563aa8" targetNamespace="http://schemas.microsoft.com/office/2006/metadata/properties" ma:root="true" ma:fieldsID="28c5ff9df6b1588e8bd9f13fff0d08d3" ns2:_="">
    <xsd:import namespace="1de92b1a-8f34-4fed-bbf0-43cc73563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92b1a-8f34-4fed-bbf0-43cc73563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7A32A-A36F-4166-9134-C8E003D5C462}">
  <ds:schemaRefs>
    <ds:schemaRef ds:uri="1de92b1a-8f34-4fed-bbf0-43cc73563a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5AF9A2-82E6-46CB-8A38-46C09899B5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CA82AF-B92B-475D-8288-FC0C2B4C2E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Netflix has been stagnant in project management.</vt:lpstr>
      <vt:lpstr>Netflix should approach project development with Agile methodology.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2020-09-16T20:06:55Z</dcterms:created>
  <dcterms:modified xsi:type="dcterms:W3CDTF">2020-09-16T20:26:40Z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0x010100CD28E09692EA744CBD3678DFA496444F</vt:lpwstr>
  </property>
</Properties>
</file>