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3"/>
  </p:notesMasterIdLst>
  <p:sldIdLst>
    <p:sldId id="256" r:id="rId5"/>
    <p:sldId id="257" r:id="rId6"/>
    <p:sldId id="285" r:id="rId7"/>
    <p:sldId id="280" r:id="rId8"/>
    <p:sldId id="287" r:id="rId9"/>
    <p:sldId id="300" r:id="rId10"/>
    <p:sldId id="295" r:id="rId11"/>
    <p:sldId id="299" r:id="rId12"/>
    <p:sldId id="296" r:id="rId13"/>
    <p:sldId id="267" r:id="rId14"/>
    <p:sldId id="293" r:id="rId15"/>
    <p:sldId id="297" r:id="rId16"/>
    <p:sldId id="284" r:id="rId17"/>
    <p:sldId id="274" r:id="rId18"/>
    <p:sldId id="276" r:id="rId19"/>
    <p:sldId id="294" r:id="rId20"/>
    <p:sldId id="266" r:id="rId21"/>
    <p:sldId id="30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nko, Chris" initials="SC" lastIdx="1" clrIdx="0">
    <p:extLst>
      <p:ext uri="{19B8F6BF-5375-455C-9EA6-DF929625EA0E}">
        <p15:presenceInfo xmlns:p15="http://schemas.microsoft.com/office/powerpoint/2012/main" userId="Stanko, Chr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281"/>
    <a:srgbClr val="C0C9E5"/>
    <a:srgbClr val="F3F2F1"/>
    <a:srgbClr val="F2F2F2"/>
    <a:srgbClr val="5372A6"/>
    <a:srgbClr val="1D4381"/>
    <a:srgbClr val="315492"/>
    <a:srgbClr val="1C4381"/>
    <a:srgbClr val="1C4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65C3C-54AB-4607-8385-836A2052B61A}" v="9002" dt="2020-11-10T01:38:21.179"/>
    <p1510:client id="{3F511883-CBFD-454F-889F-692BFACE8A25}" v="34" dt="2020-11-10T00:11:15.344"/>
    <p1510:client id="{78465E0F-6BB3-462E-86A5-12A17359FE49}" v="1" dt="2020-11-09T22:13:57.582"/>
    <p1510:client id="{A2F3C68E-82E5-4ECF-AAAB-BCC68DBEC24F}" v="4566" vWet="4568" dt="2020-11-09T22:42:36.893"/>
    <p1510:client id="{A6F39C20-89C6-4FD9-A1B9-1B54BA88ED0C}" v="502" dt="2020-11-09T22:19:39.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hankar, Omkar" userId="S::otamhank@iu.edu::5722577a-ffd0-4297-b726-fde42789a2fb" providerId="AD" clId="Web-{25DF4331-1B63-4979-81B0-9431C683FB5A}"/>
    <pc:docChg chg="modSld">
      <pc:chgData name="Tamhankar, Omkar" userId="S::otamhank@iu.edu::5722577a-ffd0-4297-b726-fde42789a2fb" providerId="AD" clId="Web-{25DF4331-1B63-4979-81B0-9431C683FB5A}" dt="2020-11-08T22:42:08.593" v="157"/>
      <pc:docMkLst>
        <pc:docMk/>
      </pc:docMkLst>
      <pc:sldChg chg="modSp">
        <pc:chgData name="Tamhankar, Omkar" userId="S::otamhank@iu.edu::5722577a-ffd0-4297-b726-fde42789a2fb" providerId="AD" clId="Web-{25DF4331-1B63-4979-81B0-9431C683FB5A}" dt="2020-11-08T22:42:08.593" v="157"/>
        <pc:sldMkLst>
          <pc:docMk/>
          <pc:sldMk cId="1124194565" sldId="266"/>
        </pc:sldMkLst>
        <pc:graphicFrameChg chg="mod modGraphic">
          <ac:chgData name="Tamhankar, Omkar" userId="S::otamhank@iu.edu::5722577a-ffd0-4297-b726-fde42789a2fb" providerId="AD" clId="Web-{25DF4331-1B63-4979-81B0-9431C683FB5A}" dt="2020-11-08T22:42:08.593" v="157"/>
          <ac:graphicFrameMkLst>
            <pc:docMk/>
            <pc:sldMk cId="1124194565" sldId="266"/>
            <ac:graphicFrameMk id="2" creationId="{431735C7-1902-4BB0-9AE0-730A5929DC3E}"/>
          </ac:graphicFrameMkLst>
        </pc:graphicFrameChg>
      </pc:sldChg>
    </pc:docChg>
  </pc:docChgLst>
  <pc:docChgLst>
    <pc:chgData name="Tamhankar, Omkar" userId="S::otamhank@iu.edu::5722577a-ffd0-4297-b726-fde42789a2fb" providerId="AD" clId="Web-{22C9646A-B3A0-41F6-991B-E3A374008A0A}"/>
    <pc:docChg chg="modSld">
      <pc:chgData name="Tamhankar, Omkar" userId="S::otamhank@iu.edu::5722577a-ffd0-4297-b726-fde42789a2fb" providerId="AD" clId="Web-{22C9646A-B3A0-41F6-991B-E3A374008A0A}" dt="2020-11-06T22:39:41.015" v="18" actId="1076"/>
      <pc:docMkLst>
        <pc:docMk/>
      </pc:docMkLst>
      <pc:sldChg chg="modSp">
        <pc:chgData name="Tamhankar, Omkar" userId="S::otamhank@iu.edu::5722577a-ffd0-4297-b726-fde42789a2fb" providerId="AD" clId="Web-{22C9646A-B3A0-41F6-991B-E3A374008A0A}" dt="2020-11-06T22:38:39.828" v="8" actId="20577"/>
        <pc:sldMkLst>
          <pc:docMk/>
          <pc:sldMk cId="4268157658" sldId="280"/>
        </pc:sldMkLst>
        <pc:spChg chg="mod">
          <ac:chgData name="Tamhankar, Omkar" userId="S::otamhank@iu.edu::5722577a-ffd0-4297-b726-fde42789a2fb" providerId="AD" clId="Web-{22C9646A-B3A0-41F6-991B-E3A374008A0A}" dt="2020-11-06T22:38:39.828" v="8" actId="20577"/>
          <ac:spMkLst>
            <pc:docMk/>
            <pc:sldMk cId="4268157658" sldId="280"/>
            <ac:spMk id="3" creationId="{AE918FE3-972C-4BB8-8629-E761ECE3C622}"/>
          </ac:spMkLst>
        </pc:spChg>
      </pc:sldChg>
      <pc:sldChg chg="addSp modSp">
        <pc:chgData name="Tamhankar, Omkar" userId="S::otamhank@iu.edu::5722577a-ffd0-4297-b726-fde42789a2fb" providerId="AD" clId="Web-{22C9646A-B3A0-41F6-991B-E3A374008A0A}" dt="2020-11-06T22:39:41.015" v="18" actId="1076"/>
        <pc:sldMkLst>
          <pc:docMk/>
          <pc:sldMk cId="1454393694" sldId="286"/>
        </pc:sldMkLst>
        <pc:picChg chg="add mod">
          <ac:chgData name="Tamhankar, Omkar" userId="S::otamhank@iu.edu::5722577a-ffd0-4297-b726-fde42789a2fb" providerId="AD" clId="Web-{22C9646A-B3A0-41F6-991B-E3A374008A0A}" dt="2020-11-06T22:39:41.015" v="18" actId="1076"/>
          <ac:picMkLst>
            <pc:docMk/>
            <pc:sldMk cId="1454393694" sldId="286"/>
            <ac:picMk id="4" creationId="{985C4304-B405-4AB4-B957-AF091CA66AC4}"/>
          </ac:picMkLst>
        </pc:picChg>
        <pc:picChg chg="add mod">
          <ac:chgData name="Tamhankar, Omkar" userId="S::otamhank@iu.edu::5722577a-ffd0-4297-b726-fde42789a2fb" providerId="AD" clId="Web-{22C9646A-B3A0-41F6-991B-E3A374008A0A}" dt="2020-11-06T22:39:36.140" v="15" actId="1076"/>
          <ac:picMkLst>
            <pc:docMk/>
            <pc:sldMk cId="1454393694" sldId="286"/>
            <ac:picMk id="5" creationId="{2569626C-9F01-4093-B08E-59D85481D251}"/>
          </ac:picMkLst>
        </pc:picChg>
      </pc:sldChg>
    </pc:docChg>
  </pc:docChgLst>
  <pc:docChgLst>
    <pc:chgData name="Culkin, Elizabeth Rose" userId="S::erculkin@iu.edu::23046696-c057-4359-8fab-51af2898f67c" providerId="AD" clId="Web-{B49A7A92-28C9-4C3F-92FE-8824A514ED73}"/>
    <pc:docChg chg="addSld delSld modSld sldOrd">
      <pc:chgData name="Culkin, Elizabeth Rose" userId="S::erculkin@iu.edu::23046696-c057-4359-8fab-51af2898f67c" providerId="AD" clId="Web-{B49A7A92-28C9-4C3F-92FE-8824A514ED73}" dt="2020-11-08T02:19:45.826" v="962" actId="1076"/>
      <pc:docMkLst>
        <pc:docMk/>
      </pc:docMkLst>
      <pc:sldChg chg="addSp delSp modSp add del">
        <pc:chgData name="Culkin, Elizabeth Rose" userId="S::erculkin@iu.edu::23046696-c057-4359-8fab-51af2898f67c" providerId="AD" clId="Web-{B49A7A92-28C9-4C3F-92FE-8824A514ED73}" dt="2020-11-08T02:19:45.826" v="962" actId="1076"/>
        <pc:sldMkLst>
          <pc:docMk/>
          <pc:sldMk cId="1124194565" sldId="266"/>
        </pc:sldMkLst>
        <pc:spChg chg="del mod">
          <ac:chgData name="Culkin, Elizabeth Rose" userId="S::erculkin@iu.edu::23046696-c057-4359-8fab-51af2898f67c" providerId="AD" clId="Web-{B49A7A92-28C9-4C3F-92FE-8824A514ED73}" dt="2020-11-08T02:19:27.200" v="959"/>
          <ac:spMkLst>
            <pc:docMk/>
            <pc:sldMk cId="1124194565" sldId="266"/>
            <ac:spMk id="5" creationId="{C7D4C157-FAAF-B94D-84A5-E7B5F6CAC82A}"/>
          </ac:spMkLst>
        </pc:spChg>
        <pc:spChg chg="mod">
          <ac:chgData name="Culkin, Elizabeth Rose" userId="S::erculkin@iu.edu::23046696-c057-4359-8fab-51af2898f67c" providerId="AD" clId="Web-{B49A7A92-28C9-4C3F-92FE-8824A514ED73}" dt="2020-11-08T01:44:17.010" v="455" actId="20577"/>
          <ac:spMkLst>
            <pc:docMk/>
            <pc:sldMk cId="1124194565" sldId="266"/>
            <ac:spMk id="10" creationId="{EE8F7152-1E11-4320-9130-7B15E67E6B4E}"/>
          </ac:spMkLst>
        </pc:spChg>
        <pc:graphicFrameChg chg="add mod modGraphic">
          <ac:chgData name="Culkin, Elizabeth Rose" userId="S::erculkin@iu.edu::23046696-c057-4359-8fab-51af2898f67c" providerId="AD" clId="Web-{B49A7A92-28C9-4C3F-92FE-8824A514ED73}" dt="2020-11-08T02:19:45.826" v="962" actId="1076"/>
          <ac:graphicFrameMkLst>
            <pc:docMk/>
            <pc:sldMk cId="1124194565" sldId="266"/>
            <ac:graphicFrameMk id="2" creationId="{431735C7-1902-4BB0-9AE0-730A5929DC3E}"/>
          </ac:graphicFrameMkLst>
        </pc:graphicFrameChg>
      </pc:sldChg>
      <pc:sldChg chg="modSp">
        <pc:chgData name="Culkin, Elizabeth Rose" userId="S::erculkin@iu.edu::23046696-c057-4359-8fab-51af2898f67c" providerId="AD" clId="Web-{B49A7A92-28C9-4C3F-92FE-8824A514ED73}" dt="2020-11-07T21:28:54.621" v="190"/>
        <pc:sldMkLst>
          <pc:docMk/>
          <pc:sldMk cId="4053649618" sldId="267"/>
        </pc:sldMkLst>
        <pc:picChg chg="ord">
          <ac:chgData name="Culkin, Elizabeth Rose" userId="S::erculkin@iu.edu::23046696-c057-4359-8fab-51af2898f67c" providerId="AD" clId="Web-{B49A7A92-28C9-4C3F-92FE-8824A514ED73}" dt="2020-11-07T21:28:54.621" v="190"/>
          <ac:picMkLst>
            <pc:docMk/>
            <pc:sldMk cId="4053649618" sldId="267"/>
            <ac:picMk id="5" creationId="{2E4EDAA6-9376-48ED-B2C1-A25195CF4699}"/>
          </ac:picMkLst>
        </pc:picChg>
      </pc:sldChg>
      <pc:sldChg chg="modSp ord">
        <pc:chgData name="Culkin, Elizabeth Rose" userId="S::erculkin@iu.edu::23046696-c057-4359-8fab-51af2898f67c" providerId="AD" clId="Web-{B49A7A92-28C9-4C3F-92FE-8824A514ED73}" dt="2020-11-08T01:44:05.010" v="416"/>
        <pc:sldMkLst>
          <pc:docMk/>
          <pc:sldMk cId="1886092374" sldId="277"/>
        </pc:sldMkLst>
        <pc:picChg chg="ord">
          <ac:chgData name="Culkin, Elizabeth Rose" userId="S::erculkin@iu.edu::23046696-c057-4359-8fab-51af2898f67c" providerId="AD" clId="Web-{B49A7A92-28C9-4C3F-92FE-8824A514ED73}" dt="2020-11-08T01:44:05.010" v="416"/>
          <ac:picMkLst>
            <pc:docMk/>
            <pc:sldMk cId="1886092374" sldId="277"/>
            <ac:picMk id="8" creationId="{A5B0CFE6-D055-4B42-81CE-3AF639043CDF}"/>
          </ac:picMkLst>
        </pc:picChg>
      </pc:sldChg>
      <pc:sldChg chg="delSp">
        <pc:chgData name="Culkin, Elizabeth Rose" userId="S::erculkin@iu.edu::23046696-c057-4359-8fab-51af2898f67c" providerId="AD" clId="Web-{B49A7A92-28C9-4C3F-92FE-8824A514ED73}" dt="2020-11-07T21:26:44.665" v="7"/>
        <pc:sldMkLst>
          <pc:docMk/>
          <pc:sldMk cId="4268157658" sldId="280"/>
        </pc:sldMkLst>
        <pc:spChg chg="del">
          <ac:chgData name="Culkin, Elizabeth Rose" userId="S::erculkin@iu.edu::23046696-c057-4359-8fab-51af2898f67c" providerId="AD" clId="Web-{B49A7A92-28C9-4C3F-92FE-8824A514ED73}" dt="2020-11-07T21:26:44.665" v="7"/>
          <ac:spMkLst>
            <pc:docMk/>
            <pc:sldMk cId="4268157658" sldId="280"/>
            <ac:spMk id="26" creationId="{D49AC529-7B59-47E2-A52D-6189AAC855A1}"/>
          </ac:spMkLst>
        </pc:spChg>
      </pc:sldChg>
      <pc:sldChg chg="modSp">
        <pc:chgData name="Culkin, Elizabeth Rose" userId="S::erculkin@iu.edu::23046696-c057-4359-8fab-51af2898f67c" providerId="AD" clId="Web-{B49A7A92-28C9-4C3F-92FE-8824A514ED73}" dt="2020-11-08T01:30:30.286" v="327" actId="1076"/>
        <pc:sldMkLst>
          <pc:docMk/>
          <pc:sldMk cId="2875912679" sldId="285"/>
        </pc:sldMkLst>
        <pc:graphicFrameChg chg="mod">
          <ac:chgData name="Culkin, Elizabeth Rose" userId="S::erculkin@iu.edu::23046696-c057-4359-8fab-51af2898f67c" providerId="AD" clId="Web-{B49A7A92-28C9-4C3F-92FE-8824A514ED73}" dt="2020-11-07T21:31:43.188" v="304" actId="14100"/>
          <ac:graphicFrameMkLst>
            <pc:docMk/>
            <pc:sldMk cId="2875912679" sldId="285"/>
            <ac:graphicFrameMk id="9" creationId="{5223C482-2A4B-463F-B45D-62D02FAEFA26}"/>
          </ac:graphicFrameMkLst>
        </pc:graphicFrameChg>
        <pc:picChg chg="mod">
          <ac:chgData name="Culkin, Elizabeth Rose" userId="S::erculkin@iu.edu::23046696-c057-4359-8fab-51af2898f67c" providerId="AD" clId="Web-{B49A7A92-28C9-4C3F-92FE-8824A514ED73}" dt="2020-11-08T01:30:30.286" v="327" actId="1076"/>
          <ac:picMkLst>
            <pc:docMk/>
            <pc:sldMk cId="2875912679" sldId="285"/>
            <ac:picMk id="10" creationId="{A870E08A-F8F1-7549-AE5B-A4559A8C2366}"/>
          </ac:picMkLst>
        </pc:picChg>
      </pc:sldChg>
      <pc:sldChg chg="modSp">
        <pc:chgData name="Culkin, Elizabeth Rose" userId="S::erculkin@iu.edu::23046696-c057-4359-8fab-51af2898f67c" providerId="AD" clId="Web-{B49A7A92-28C9-4C3F-92FE-8824A514ED73}" dt="2020-11-08T01:31:09.193" v="328" actId="1076"/>
        <pc:sldMkLst>
          <pc:docMk/>
          <pc:sldMk cId="3247597480" sldId="287"/>
        </pc:sldMkLst>
        <pc:spChg chg="mod">
          <ac:chgData name="Culkin, Elizabeth Rose" userId="S::erculkin@iu.edu::23046696-c057-4359-8fab-51af2898f67c" providerId="AD" clId="Web-{B49A7A92-28C9-4C3F-92FE-8824A514ED73}" dt="2020-11-08T01:31:09.193" v="328" actId="1076"/>
          <ac:spMkLst>
            <pc:docMk/>
            <pc:sldMk cId="3247597480" sldId="287"/>
            <ac:spMk id="38" creationId="{4F7D74D2-7442-944E-AFCE-907953FC689A}"/>
          </ac:spMkLst>
        </pc:spChg>
      </pc:sldChg>
      <pc:sldChg chg="delSp modSp">
        <pc:chgData name="Culkin, Elizabeth Rose" userId="S::erculkin@iu.edu::23046696-c057-4359-8fab-51af2898f67c" providerId="AD" clId="Web-{B49A7A92-28C9-4C3F-92FE-8824A514ED73}" dt="2020-11-07T21:32:21.032" v="318" actId="20577"/>
        <pc:sldMkLst>
          <pc:docMk/>
          <pc:sldMk cId="410891250" sldId="290"/>
        </pc:sldMkLst>
        <pc:spChg chg="mod">
          <ac:chgData name="Culkin, Elizabeth Rose" userId="S::erculkin@iu.edu::23046696-c057-4359-8fab-51af2898f67c" providerId="AD" clId="Web-{B49A7A92-28C9-4C3F-92FE-8824A514ED73}" dt="2020-11-07T21:32:21.032" v="318" actId="20577"/>
          <ac:spMkLst>
            <pc:docMk/>
            <pc:sldMk cId="410891250" sldId="290"/>
            <ac:spMk id="2" creationId="{19BC33F4-EFC2-4D4C-9CFE-63B663A55569}"/>
          </ac:spMkLst>
        </pc:spChg>
        <pc:spChg chg="del">
          <ac:chgData name="Culkin, Elizabeth Rose" userId="S::erculkin@iu.edu::23046696-c057-4359-8fab-51af2898f67c" providerId="AD" clId="Web-{B49A7A92-28C9-4C3F-92FE-8824A514ED73}" dt="2020-11-07T21:27:06.165" v="8"/>
          <ac:spMkLst>
            <pc:docMk/>
            <pc:sldMk cId="410891250" sldId="290"/>
            <ac:spMk id="11" creationId="{CA971437-1D6E-AC44-BBCE-89F83173056B}"/>
          </ac:spMkLst>
        </pc:spChg>
        <pc:graphicFrameChg chg="mod">
          <ac:chgData name="Culkin, Elizabeth Rose" userId="S::erculkin@iu.edu::23046696-c057-4359-8fab-51af2898f67c" providerId="AD" clId="Web-{B49A7A92-28C9-4C3F-92FE-8824A514ED73}" dt="2020-11-07T21:32:06.282" v="307" actId="1076"/>
          <ac:graphicFrameMkLst>
            <pc:docMk/>
            <pc:sldMk cId="410891250" sldId="290"/>
            <ac:graphicFrameMk id="10" creationId="{9BB1A20E-CE52-4182-A64A-A516CE07629D}"/>
          </ac:graphicFrameMkLst>
        </pc:graphicFrameChg>
        <pc:picChg chg="mod">
          <ac:chgData name="Culkin, Elizabeth Rose" userId="S::erculkin@iu.edu::23046696-c057-4359-8fab-51af2898f67c" providerId="AD" clId="Web-{B49A7A92-28C9-4C3F-92FE-8824A514ED73}" dt="2020-11-07T21:19:00.711" v="2" actId="1076"/>
          <ac:picMkLst>
            <pc:docMk/>
            <pc:sldMk cId="410891250" sldId="290"/>
            <ac:picMk id="6" creationId="{1BDF144C-8D55-44DC-8122-2EBF85B6AD04}"/>
          </ac:picMkLst>
        </pc:picChg>
        <pc:picChg chg="mod">
          <ac:chgData name="Culkin, Elizabeth Rose" userId="S::erculkin@iu.edu::23046696-c057-4359-8fab-51af2898f67c" providerId="AD" clId="Web-{B49A7A92-28C9-4C3F-92FE-8824A514ED73}" dt="2020-11-07T21:32:13.313" v="309" actId="1076"/>
          <ac:picMkLst>
            <pc:docMk/>
            <pc:sldMk cId="410891250" sldId="290"/>
            <ac:picMk id="7" creationId="{9FB399FE-0DD6-4E54-9C2C-21B18C9DA0B8}"/>
          </ac:picMkLst>
        </pc:picChg>
      </pc:sldChg>
      <pc:sldChg chg="modSp">
        <pc:chgData name="Culkin, Elizabeth Rose" userId="S::erculkin@iu.edu::23046696-c057-4359-8fab-51af2898f67c" providerId="AD" clId="Web-{B49A7A92-28C9-4C3F-92FE-8824A514ED73}" dt="2020-11-07T21:28:49.652" v="189"/>
        <pc:sldMkLst>
          <pc:docMk/>
          <pc:sldMk cId="2912298967" sldId="293"/>
        </pc:sldMkLst>
        <pc:picChg chg="ord">
          <ac:chgData name="Culkin, Elizabeth Rose" userId="S::erculkin@iu.edu::23046696-c057-4359-8fab-51af2898f67c" providerId="AD" clId="Web-{B49A7A92-28C9-4C3F-92FE-8824A514ED73}" dt="2020-11-07T21:28:49.652" v="189"/>
          <ac:picMkLst>
            <pc:docMk/>
            <pc:sldMk cId="2912298967" sldId="293"/>
            <ac:picMk id="6" creationId="{1BDF144C-8D55-44DC-8122-2EBF85B6AD04}"/>
          </ac:picMkLst>
        </pc:picChg>
      </pc:sldChg>
      <pc:sldChg chg="modSp">
        <pc:chgData name="Culkin, Elizabeth Rose" userId="S::erculkin@iu.edu::23046696-c057-4359-8fab-51af2898f67c" providerId="AD" clId="Web-{B49A7A92-28C9-4C3F-92FE-8824A514ED73}" dt="2020-11-08T01:35:09.652" v="335" actId="14100"/>
        <pc:sldMkLst>
          <pc:docMk/>
          <pc:sldMk cId="1911326803" sldId="295"/>
        </pc:sldMkLst>
        <pc:spChg chg="mod">
          <ac:chgData name="Culkin, Elizabeth Rose" userId="S::erculkin@iu.edu::23046696-c057-4359-8fab-51af2898f67c" providerId="AD" clId="Web-{B49A7A92-28C9-4C3F-92FE-8824A514ED73}" dt="2020-11-07T21:32:40.205" v="325" actId="20577"/>
          <ac:spMkLst>
            <pc:docMk/>
            <pc:sldMk cId="1911326803" sldId="295"/>
            <ac:spMk id="4" creationId="{77158CA0-A7AB-4484-AFAE-670EC9A31609}"/>
          </ac:spMkLst>
        </pc:spChg>
        <pc:graphicFrameChg chg="mod">
          <ac:chgData name="Culkin, Elizabeth Rose" userId="S::erculkin@iu.edu::23046696-c057-4359-8fab-51af2898f67c" providerId="AD" clId="Web-{B49A7A92-28C9-4C3F-92FE-8824A514ED73}" dt="2020-11-08T01:35:09.652" v="335" actId="14100"/>
          <ac:graphicFrameMkLst>
            <pc:docMk/>
            <pc:sldMk cId="1911326803" sldId="295"/>
            <ac:graphicFrameMk id="2" creationId="{6592EED3-C7C4-4EE0-AAB7-F95CA694B0AE}"/>
          </ac:graphicFrameMkLst>
        </pc:graphicFrameChg>
      </pc:sldChg>
      <pc:sldChg chg="modSp">
        <pc:chgData name="Culkin, Elizabeth Rose" userId="S::erculkin@iu.edu::23046696-c057-4359-8fab-51af2898f67c" providerId="AD" clId="Web-{B49A7A92-28C9-4C3F-92FE-8824A514ED73}" dt="2020-11-08T01:43:31.416" v="409" actId="1076"/>
        <pc:sldMkLst>
          <pc:docMk/>
          <pc:sldMk cId="104794124" sldId="296"/>
        </pc:sldMkLst>
        <pc:spChg chg="mod">
          <ac:chgData name="Culkin, Elizabeth Rose" userId="S::erculkin@iu.edu::23046696-c057-4359-8fab-51af2898f67c" providerId="AD" clId="Web-{B49A7A92-28C9-4C3F-92FE-8824A514ED73}" dt="2020-11-08T01:42:36.149" v="402" actId="1076"/>
          <ac:spMkLst>
            <pc:docMk/>
            <pc:sldMk cId="104794124" sldId="296"/>
            <ac:spMk id="5" creationId="{EAF035F7-BEEA-41A0-B66C-750E9487A898}"/>
          </ac:spMkLst>
        </pc:spChg>
        <pc:spChg chg="mod">
          <ac:chgData name="Culkin, Elizabeth Rose" userId="S::erculkin@iu.edu::23046696-c057-4359-8fab-51af2898f67c" providerId="AD" clId="Web-{B49A7A92-28C9-4C3F-92FE-8824A514ED73}" dt="2020-11-08T01:42:16.164" v="398" actId="1076"/>
          <ac:spMkLst>
            <pc:docMk/>
            <pc:sldMk cId="104794124" sldId="296"/>
            <ac:spMk id="14" creationId="{4A3A769B-06D3-4381-9B39-F1E4B72C73AC}"/>
          </ac:spMkLst>
        </pc:spChg>
        <pc:spChg chg="mod">
          <ac:chgData name="Culkin, Elizabeth Rose" userId="S::erculkin@iu.edu::23046696-c057-4359-8fab-51af2898f67c" providerId="AD" clId="Web-{B49A7A92-28C9-4C3F-92FE-8824A514ED73}" dt="2020-11-08T01:41:16.631" v="390" actId="1076"/>
          <ac:spMkLst>
            <pc:docMk/>
            <pc:sldMk cId="104794124" sldId="296"/>
            <ac:spMk id="16" creationId="{50891FF0-50EF-4132-B386-C88F8F69DB64}"/>
          </ac:spMkLst>
        </pc:spChg>
        <pc:spChg chg="mod">
          <ac:chgData name="Culkin, Elizabeth Rose" userId="S::erculkin@iu.edu::23046696-c057-4359-8fab-51af2898f67c" providerId="AD" clId="Web-{B49A7A92-28C9-4C3F-92FE-8824A514ED73}" dt="2020-11-08T01:42:23.851" v="399" actId="1076"/>
          <ac:spMkLst>
            <pc:docMk/>
            <pc:sldMk cId="104794124" sldId="296"/>
            <ac:spMk id="18" creationId="{698873B9-629C-43EC-884E-3F9E845185C0}"/>
          </ac:spMkLst>
        </pc:spChg>
        <pc:spChg chg="mod">
          <ac:chgData name="Culkin, Elizabeth Rose" userId="S::erculkin@iu.edu::23046696-c057-4359-8fab-51af2898f67c" providerId="AD" clId="Web-{B49A7A92-28C9-4C3F-92FE-8824A514ED73}" dt="2020-11-08T01:42:28.523" v="400" actId="1076"/>
          <ac:spMkLst>
            <pc:docMk/>
            <pc:sldMk cId="104794124" sldId="296"/>
            <ac:spMk id="20" creationId="{51C2F6AB-38D3-41C0-BDDA-C61EAC04DD11}"/>
          </ac:spMkLst>
        </pc:spChg>
        <pc:spChg chg="mod">
          <ac:chgData name="Culkin, Elizabeth Rose" userId="S::erculkin@iu.edu::23046696-c057-4359-8fab-51af2898f67c" providerId="AD" clId="Web-{B49A7A92-28C9-4C3F-92FE-8824A514ED73}" dt="2020-11-08T01:42:32.273" v="401" actId="1076"/>
          <ac:spMkLst>
            <pc:docMk/>
            <pc:sldMk cId="104794124" sldId="296"/>
            <ac:spMk id="22" creationId="{64198A7E-AFFB-4EBC-ABB8-72A152FE1D29}"/>
          </ac:spMkLst>
        </pc:spChg>
        <pc:spChg chg="mod">
          <ac:chgData name="Culkin, Elizabeth Rose" userId="S::erculkin@iu.edu::23046696-c057-4359-8fab-51af2898f67c" providerId="AD" clId="Web-{B49A7A92-28C9-4C3F-92FE-8824A514ED73}" dt="2020-11-08T01:42:39.899" v="403" actId="1076"/>
          <ac:spMkLst>
            <pc:docMk/>
            <pc:sldMk cId="104794124" sldId="296"/>
            <ac:spMk id="24" creationId="{39303CED-B30B-4F2E-A33E-E050230A5D01}"/>
          </ac:spMkLst>
        </pc:spChg>
        <pc:spChg chg="mod">
          <ac:chgData name="Culkin, Elizabeth Rose" userId="S::erculkin@iu.edu::23046696-c057-4359-8fab-51af2898f67c" providerId="AD" clId="Web-{B49A7A92-28C9-4C3F-92FE-8824A514ED73}" dt="2020-11-08T01:42:43.305" v="404" actId="1076"/>
          <ac:spMkLst>
            <pc:docMk/>
            <pc:sldMk cId="104794124" sldId="296"/>
            <ac:spMk id="26" creationId="{499689A7-665E-49C7-8842-80A333E16A73}"/>
          </ac:spMkLst>
        </pc:spChg>
        <pc:spChg chg="mod">
          <ac:chgData name="Culkin, Elizabeth Rose" userId="S::erculkin@iu.edu::23046696-c057-4359-8fab-51af2898f67c" providerId="AD" clId="Web-{B49A7A92-28C9-4C3F-92FE-8824A514ED73}" dt="2020-11-08T01:43:31.416" v="409" actId="1076"/>
          <ac:spMkLst>
            <pc:docMk/>
            <pc:sldMk cId="104794124" sldId="296"/>
            <ac:spMk id="29" creationId="{56B7FAF7-D166-4ECE-A82B-657CF127446E}"/>
          </ac:spMkLst>
        </pc:spChg>
        <pc:graphicFrameChg chg="modGraphic">
          <ac:chgData name="Culkin, Elizabeth Rose" userId="S::erculkin@iu.edu::23046696-c057-4359-8fab-51af2898f67c" providerId="AD" clId="Web-{B49A7A92-28C9-4C3F-92FE-8824A514ED73}" dt="2020-11-08T01:42:02.085" v="396"/>
          <ac:graphicFrameMkLst>
            <pc:docMk/>
            <pc:sldMk cId="104794124" sldId="296"/>
            <ac:graphicFrameMk id="4" creationId="{B2CDC31D-6B6C-4F4A-8D4A-2CC41AACDA80}"/>
          </ac:graphicFrameMkLst>
        </pc:graphicFrameChg>
      </pc:sldChg>
      <pc:sldChg chg="modSp">
        <pc:chgData name="Culkin, Elizabeth Rose" userId="S::erculkin@iu.edu::23046696-c057-4359-8fab-51af2898f67c" providerId="AD" clId="Web-{B49A7A92-28C9-4C3F-92FE-8824A514ED73}" dt="2020-11-08T01:43:22.072" v="407" actId="1076"/>
        <pc:sldMkLst>
          <pc:docMk/>
          <pc:sldMk cId="3869955118" sldId="297"/>
        </pc:sldMkLst>
        <pc:graphicFrameChg chg="mod">
          <ac:chgData name="Culkin, Elizabeth Rose" userId="S::erculkin@iu.edu::23046696-c057-4359-8fab-51af2898f67c" providerId="AD" clId="Web-{B49A7A92-28C9-4C3F-92FE-8824A514ED73}" dt="2020-11-08T01:43:22.072" v="407" actId="1076"/>
          <ac:graphicFrameMkLst>
            <pc:docMk/>
            <pc:sldMk cId="3869955118" sldId="297"/>
            <ac:graphicFrameMk id="4" creationId="{6FAC5779-D77D-0649-87AD-EEF4E5045922}"/>
          </ac:graphicFrameMkLst>
        </pc:graphicFrameChg>
        <pc:picChg chg="ord">
          <ac:chgData name="Culkin, Elizabeth Rose" userId="S::erculkin@iu.edu::23046696-c057-4359-8fab-51af2898f67c" providerId="AD" clId="Web-{B49A7A92-28C9-4C3F-92FE-8824A514ED73}" dt="2020-11-07T21:28:44.465" v="188"/>
          <ac:picMkLst>
            <pc:docMk/>
            <pc:sldMk cId="3869955118" sldId="297"/>
            <ac:picMk id="6" creationId="{1BDF144C-8D55-44DC-8122-2EBF85B6AD04}"/>
          </ac:picMkLst>
        </pc:picChg>
      </pc:sldChg>
      <pc:sldChg chg="modSp">
        <pc:chgData name="Culkin, Elizabeth Rose" userId="S::erculkin@iu.edu::23046696-c057-4359-8fab-51af2898f67c" providerId="AD" clId="Web-{B49A7A92-28C9-4C3F-92FE-8824A514ED73}" dt="2020-11-07T21:31:31.297" v="301" actId="20577"/>
        <pc:sldMkLst>
          <pc:docMk/>
          <pc:sldMk cId="600419331" sldId="298"/>
        </pc:sldMkLst>
        <pc:spChg chg="mod">
          <ac:chgData name="Culkin, Elizabeth Rose" userId="S::erculkin@iu.edu::23046696-c057-4359-8fab-51af2898f67c" providerId="AD" clId="Web-{B49A7A92-28C9-4C3F-92FE-8824A514ED73}" dt="2020-11-07T21:31:31.297" v="301" actId="20577"/>
          <ac:spMkLst>
            <pc:docMk/>
            <pc:sldMk cId="600419331" sldId="298"/>
            <ac:spMk id="15" creationId="{083A290D-588D-49CE-AFF3-F3EC60389747}"/>
          </ac:spMkLst>
        </pc:spChg>
      </pc:sldChg>
      <pc:sldChg chg="modSp">
        <pc:chgData name="Culkin, Elizabeth Rose" userId="S::erculkin@iu.edu::23046696-c057-4359-8fab-51af2898f67c" providerId="AD" clId="Web-{B49A7A92-28C9-4C3F-92FE-8824A514ED73}" dt="2020-11-08T01:35:55.684" v="338" actId="14100"/>
        <pc:sldMkLst>
          <pc:docMk/>
          <pc:sldMk cId="538296527" sldId="299"/>
        </pc:sldMkLst>
        <pc:graphicFrameChg chg="mod">
          <ac:chgData name="Culkin, Elizabeth Rose" userId="S::erculkin@iu.edu::23046696-c057-4359-8fab-51af2898f67c" providerId="AD" clId="Web-{B49A7A92-28C9-4C3F-92FE-8824A514ED73}" dt="2020-11-08T01:35:55.684" v="338" actId="14100"/>
          <ac:graphicFrameMkLst>
            <pc:docMk/>
            <pc:sldMk cId="538296527" sldId="299"/>
            <ac:graphicFrameMk id="15" creationId="{89D0307D-FAAE-4AF8-8862-975A806A8F2A}"/>
          </ac:graphicFrameMkLst>
        </pc:graphicFrameChg>
      </pc:sldChg>
      <pc:sldChg chg="modSp">
        <pc:chgData name="Culkin, Elizabeth Rose" userId="S::erculkin@iu.edu::23046696-c057-4359-8fab-51af2898f67c" providerId="AD" clId="Web-{B49A7A92-28C9-4C3F-92FE-8824A514ED73}" dt="2020-11-08T01:31:56.585" v="330" actId="1076"/>
        <pc:sldMkLst>
          <pc:docMk/>
          <pc:sldMk cId="2940255288" sldId="300"/>
        </pc:sldMkLst>
        <pc:picChg chg="mod">
          <ac:chgData name="Culkin, Elizabeth Rose" userId="S::erculkin@iu.edu::23046696-c057-4359-8fab-51af2898f67c" providerId="AD" clId="Web-{B49A7A92-28C9-4C3F-92FE-8824A514ED73}" dt="2020-11-08T01:31:56.585" v="330" actId="1076"/>
          <ac:picMkLst>
            <pc:docMk/>
            <pc:sldMk cId="2940255288" sldId="300"/>
            <ac:picMk id="18" creationId="{19872A4E-E7F7-9D43-90DF-D4E121D75731}"/>
          </ac:picMkLst>
        </pc:picChg>
      </pc:sldChg>
    </pc:docChg>
  </pc:docChgLst>
  <pc:docChgLst>
    <pc:chgData name="Culkin, Elizabeth Rose" userId="S::erculkin@iu.edu::23046696-c057-4359-8fab-51af2898f67c" providerId="AD" clId="Web-{63BA2235-8AD3-4D47-8ABA-4854E68D3DA7}"/>
    <pc:docChg chg="modSld">
      <pc:chgData name="Culkin, Elizabeth Rose" userId="S::erculkin@iu.edu::23046696-c057-4359-8fab-51af2898f67c" providerId="AD" clId="Web-{63BA2235-8AD3-4D47-8ABA-4854E68D3DA7}" dt="2020-11-07T00:03:23.213" v="1" actId="1076"/>
      <pc:docMkLst>
        <pc:docMk/>
      </pc:docMkLst>
      <pc:sldChg chg="modSp">
        <pc:chgData name="Culkin, Elizabeth Rose" userId="S::erculkin@iu.edu::23046696-c057-4359-8fab-51af2898f67c" providerId="AD" clId="Web-{63BA2235-8AD3-4D47-8ABA-4854E68D3DA7}" dt="2020-11-07T00:03:23.213" v="1" actId="1076"/>
        <pc:sldMkLst>
          <pc:docMk/>
          <pc:sldMk cId="410891250" sldId="290"/>
        </pc:sldMkLst>
        <pc:spChg chg="mod">
          <ac:chgData name="Culkin, Elizabeth Rose" userId="S::erculkin@iu.edu::23046696-c057-4359-8fab-51af2898f67c" providerId="AD" clId="Web-{63BA2235-8AD3-4D47-8ABA-4854E68D3DA7}" dt="2020-11-07T00:03:23.213" v="1" actId="1076"/>
          <ac:spMkLst>
            <pc:docMk/>
            <pc:sldMk cId="410891250" sldId="290"/>
            <ac:spMk id="4" creationId="{79C03A70-DC4A-4294-B9D1-A85C75F55259}"/>
          </ac:spMkLst>
        </pc:spChg>
        <pc:spChg chg="mod">
          <ac:chgData name="Culkin, Elizabeth Rose" userId="S::erculkin@iu.edu::23046696-c057-4359-8fab-51af2898f67c" providerId="AD" clId="Web-{63BA2235-8AD3-4D47-8ABA-4854E68D3DA7}" dt="2020-11-07T00:03:18.713" v="0" actId="1076"/>
          <ac:spMkLst>
            <pc:docMk/>
            <pc:sldMk cId="410891250" sldId="290"/>
            <ac:spMk id="5" creationId="{46F72EA5-E1DE-445A-B50E-73609B9208FF}"/>
          </ac:spMkLst>
        </pc:spChg>
      </pc:sldChg>
    </pc:docChg>
  </pc:docChgLst>
  <pc:docChgLst>
    <pc:chgData name="Culkin, Elizabeth Rose" userId="S::erculkin@iu.edu::23046696-c057-4359-8fab-51af2898f67c" providerId="AD" clId="Web-{117F7D62-1106-4C4B-9D3E-95094F710668}"/>
    <pc:docChg chg="addSld modSld sldOrd">
      <pc:chgData name="Culkin, Elizabeth Rose" userId="S::erculkin@iu.edu::23046696-c057-4359-8fab-51af2898f67c" providerId="AD" clId="Web-{117F7D62-1106-4C4B-9D3E-95094F710668}" dt="2020-11-07T00:06:48.258" v="12" actId="20577"/>
      <pc:docMkLst>
        <pc:docMk/>
      </pc:docMkLst>
      <pc:sldChg chg="modSp ord">
        <pc:chgData name="Culkin, Elizabeth Rose" userId="S::erculkin@iu.edu::23046696-c057-4359-8fab-51af2898f67c" providerId="AD" clId="Web-{117F7D62-1106-4C4B-9D3E-95094F710668}" dt="2020-11-07T00:06:46.727" v="10" actId="20577"/>
        <pc:sldMkLst>
          <pc:docMk/>
          <pc:sldMk cId="3181969613" sldId="288"/>
        </pc:sldMkLst>
        <pc:spChg chg="mod">
          <ac:chgData name="Culkin, Elizabeth Rose" userId="S::erculkin@iu.edu::23046696-c057-4359-8fab-51af2898f67c" providerId="AD" clId="Web-{117F7D62-1106-4C4B-9D3E-95094F710668}" dt="2020-11-07T00:06:33.899" v="7" actId="20577"/>
          <ac:spMkLst>
            <pc:docMk/>
            <pc:sldMk cId="3181969613" sldId="288"/>
            <ac:spMk id="2" creationId="{19BC33F4-EFC2-4D4C-9CFE-63B663A55569}"/>
          </ac:spMkLst>
        </pc:spChg>
        <pc:spChg chg="mod">
          <ac:chgData name="Culkin, Elizabeth Rose" userId="S::erculkin@iu.edu::23046696-c057-4359-8fab-51af2898f67c" providerId="AD" clId="Web-{117F7D62-1106-4C4B-9D3E-95094F710668}" dt="2020-11-07T00:06:46.727" v="10" actId="20577"/>
          <ac:spMkLst>
            <pc:docMk/>
            <pc:sldMk cId="3181969613" sldId="288"/>
            <ac:spMk id="8" creationId="{83E2BC22-8D20-44F7-A286-6C3AB60D4515}"/>
          </ac:spMkLst>
        </pc:spChg>
      </pc:sldChg>
      <pc:sldChg chg="addSp modSp">
        <pc:chgData name="Culkin, Elizabeth Rose" userId="S::erculkin@iu.edu::23046696-c057-4359-8fab-51af2898f67c" providerId="AD" clId="Web-{117F7D62-1106-4C4B-9D3E-95094F710668}" dt="2020-11-07T00:06:00.945" v="4" actId="1076"/>
        <pc:sldMkLst>
          <pc:docMk/>
          <pc:sldMk cId="410891250" sldId="290"/>
        </pc:sldMkLst>
        <pc:picChg chg="add mod">
          <ac:chgData name="Culkin, Elizabeth Rose" userId="S::erculkin@iu.edu::23046696-c057-4359-8fab-51af2898f67c" providerId="AD" clId="Web-{117F7D62-1106-4C4B-9D3E-95094F710668}" dt="2020-11-07T00:06:00.945" v="4" actId="1076"/>
          <ac:picMkLst>
            <pc:docMk/>
            <pc:sldMk cId="410891250" sldId="290"/>
            <ac:picMk id="7" creationId="{9FB399FE-0DD6-4E54-9C2C-21B18C9DA0B8}"/>
          </ac:picMkLst>
        </pc:picChg>
      </pc:sldChg>
      <pc:sldChg chg="add replId">
        <pc:chgData name="Culkin, Elizabeth Rose" userId="S::erculkin@iu.edu::23046696-c057-4359-8fab-51af2898f67c" providerId="AD" clId="Web-{117F7D62-1106-4C4B-9D3E-95094F710668}" dt="2020-11-07T00:06:25.836" v="5"/>
        <pc:sldMkLst>
          <pc:docMk/>
          <pc:sldMk cId="3869955118" sldId="297"/>
        </pc:sldMkLst>
      </pc:sldChg>
    </pc:docChg>
  </pc:docChgLst>
  <pc:docChgLst>
    <pc:chgData name="Tamhankar, Omkar" userId="S::otamhank@iu.edu::5722577a-ffd0-4297-b726-fde42789a2fb" providerId="AD" clId="Web-{A9E30E12-60FB-4A58-92BF-FBB3438691B4}"/>
    <pc:docChg chg="modSld">
      <pc:chgData name="Tamhankar, Omkar" userId="S::otamhank@iu.edu::5722577a-ffd0-4297-b726-fde42789a2fb" providerId="AD" clId="Web-{A9E30E12-60FB-4A58-92BF-FBB3438691B4}" dt="2020-11-06T22:31:58.086" v="354" actId="20577"/>
      <pc:docMkLst>
        <pc:docMk/>
      </pc:docMkLst>
      <pc:sldChg chg="modSp">
        <pc:chgData name="Tamhankar, Omkar" userId="S::otamhank@iu.edu::5722577a-ffd0-4297-b726-fde42789a2fb" providerId="AD" clId="Web-{A9E30E12-60FB-4A58-92BF-FBB3438691B4}" dt="2020-11-06T21:33:29.574" v="268" actId="20577"/>
        <pc:sldMkLst>
          <pc:docMk/>
          <pc:sldMk cId="1318094746" sldId="259"/>
        </pc:sldMkLst>
        <pc:spChg chg="mod">
          <ac:chgData name="Tamhankar, Omkar" userId="S::otamhank@iu.edu::5722577a-ffd0-4297-b726-fde42789a2fb" providerId="AD" clId="Web-{A9E30E12-60FB-4A58-92BF-FBB3438691B4}" dt="2020-11-06T21:33:29.574" v="268" actId="20577"/>
          <ac:spMkLst>
            <pc:docMk/>
            <pc:sldMk cId="1318094746" sldId="259"/>
            <ac:spMk id="3" creationId="{56E86445-4F3C-40F3-B20F-DEF0BEB28E2D}"/>
          </ac:spMkLst>
        </pc:spChg>
      </pc:sldChg>
      <pc:sldChg chg="modSp">
        <pc:chgData name="Tamhankar, Omkar" userId="S::otamhank@iu.edu::5722577a-ffd0-4297-b726-fde42789a2fb" providerId="AD" clId="Web-{A9E30E12-60FB-4A58-92BF-FBB3438691B4}" dt="2020-11-06T22:31:56.993" v="352" actId="20577"/>
        <pc:sldMkLst>
          <pc:docMk/>
          <pc:sldMk cId="4268157658" sldId="280"/>
        </pc:sldMkLst>
        <pc:spChg chg="mod">
          <ac:chgData name="Tamhankar, Omkar" userId="S::otamhank@iu.edu::5722577a-ffd0-4297-b726-fde42789a2fb" providerId="AD" clId="Web-{A9E30E12-60FB-4A58-92BF-FBB3438691B4}" dt="2020-11-06T22:29:49.849" v="312" actId="20577"/>
          <ac:spMkLst>
            <pc:docMk/>
            <pc:sldMk cId="4268157658" sldId="280"/>
            <ac:spMk id="2" creationId="{19BC33F4-EFC2-4D4C-9CFE-63B663A55569}"/>
          </ac:spMkLst>
        </pc:spChg>
        <pc:spChg chg="mod">
          <ac:chgData name="Tamhankar, Omkar" userId="S::otamhank@iu.edu::5722577a-ffd0-4297-b726-fde42789a2fb" providerId="AD" clId="Web-{A9E30E12-60FB-4A58-92BF-FBB3438691B4}" dt="2020-11-06T22:31:56.993" v="352" actId="20577"/>
          <ac:spMkLst>
            <pc:docMk/>
            <pc:sldMk cId="4268157658" sldId="280"/>
            <ac:spMk id="3" creationId="{AE918FE3-972C-4BB8-8629-E761ECE3C622}"/>
          </ac:spMkLst>
        </pc:spChg>
      </pc:sldChg>
    </pc:docChg>
  </pc:docChgLst>
  <pc:docChgLst>
    <pc:chgData name="Stanko, Chris" userId="8ff9eadf-e5f1-4fb9-a0f7-fc833b46f49f" providerId="ADAL" clId="{A2F3C68E-82E5-4ECF-AAAB-BCC68DBEC24F}"/>
    <pc:docChg chg="undo redo custSel mod addSld modSld">
      <pc:chgData name="Stanko, Chris" userId="8ff9eadf-e5f1-4fb9-a0f7-fc833b46f49f" providerId="ADAL" clId="{A2F3C68E-82E5-4ECF-AAAB-BCC68DBEC24F}" dt="2020-11-08T23:54:11.935" v="4551" actId="20577"/>
      <pc:docMkLst>
        <pc:docMk/>
      </pc:docMkLst>
      <pc:sldChg chg="addSp modSp mod">
        <pc:chgData name="Stanko, Chris" userId="8ff9eadf-e5f1-4fb9-a0f7-fc833b46f49f" providerId="ADAL" clId="{A2F3C68E-82E5-4ECF-AAAB-BCC68DBEC24F}" dt="2020-11-08T23:34:09.766" v="4293" actId="20577"/>
        <pc:sldMkLst>
          <pc:docMk/>
          <pc:sldMk cId="4053649618" sldId="267"/>
        </pc:sldMkLst>
        <pc:spChg chg="mod">
          <ac:chgData name="Stanko, Chris" userId="8ff9eadf-e5f1-4fb9-a0f7-fc833b46f49f" providerId="ADAL" clId="{A2F3C68E-82E5-4ECF-AAAB-BCC68DBEC24F}" dt="2020-11-08T23:27:37.993" v="4267" actId="20577"/>
          <ac:spMkLst>
            <pc:docMk/>
            <pc:sldMk cId="4053649618" sldId="267"/>
            <ac:spMk id="2" creationId="{017DAA9B-C933-4930-9A34-26338FC20EBC}"/>
          </ac:spMkLst>
        </pc:spChg>
        <pc:spChg chg="add mod">
          <ac:chgData name="Stanko, Chris" userId="8ff9eadf-e5f1-4fb9-a0f7-fc833b46f49f" providerId="ADAL" clId="{A2F3C68E-82E5-4ECF-AAAB-BCC68DBEC24F}" dt="2020-11-08T23:34:09.766" v="4293" actId="20577"/>
          <ac:spMkLst>
            <pc:docMk/>
            <pc:sldMk cId="4053649618" sldId="267"/>
            <ac:spMk id="3" creationId="{28854BBE-10D8-405D-A444-A9818D063FC2}"/>
          </ac:spMkLst>
        </pc:spChg>
        <pc:spChg chg="mod">
          <ac:chgData name="Stanko, Chris" userId="8ff9eadf-e5f1-4fb9-a0f7-fc833b46f49f" providerId="ADAL" clId="{A2F3C68E-82E5-4ECF-AAAB-BCC68DBEC24F}" dt="2020-11-08T23:10:34.029" v="4180" actId="20577"/>
          <ac:spMkLst>
            <pc:docMk/>
            <pc:sldMk cId="4053649618" sldId="267"/>
            <ac:spMk id="36" creationId="{9FD59AC7-AD54-4666-8DA9-C49DFA1AECDB}"/>
          </ac:spMkLst>
        </pc:spChg>
        <pc:spChg chg="mod">
          <ac:chgData name="Stanko, Chris" userId="8ff9eadf-e5f1-4fb9-a0f7-fc833b46f49f" providerId="ADAL" clId="{A2F3C68E-82E5-4ECF-AAAB-BCC68DBEC24F}" dt="2020-11-08T23:09:02.333" v="4167" actId="20577"/>
          <ac:spMkLst>
            <pc:docMk/>
            <pc:sldMk cId="4053649618" sldId="267"/>
            <ac:spMk id="37" creationId="{6ECC0A4C-B36D-48E9-8D29-0FB400D5D4A3}"/>
          </ac:spMkLst>
        </pc:spChg>
        <pc:spChg chg="mod">
          <ac:chgData name="Stanko, Chris" userId="8ff9eadf-e5f1-4fb9-a0f7-fc833b46f49f" providerId="ADAL" clId="{A2F3C68E-82E5-4ECF-AAAB-BCC68DBEC24F}" dt="2020-11-08T23:10:27.480" v="4177" actId="20577"/>
          <ac:spMkLst>
            <pc:docMk/>
            <pc:sldMk cId="4053649618" sldId="267"/>
            <ac:spMk id="38" creationId="{8F94B9D8-9A79-4649-A477-5A55E7A4DDBA}"/>
          </ac:spMkLst>
        </pc:spChg>
        <pc:spChg chg="mod">
          <ac:chgData name="Stanko, Chris" userId="8ff9eadf-e5f1-4fb9-a0f7-fc833b46f49f" providerId="ADAL" clId="{A2F3C68E-82E5-4ECF-AAAB-BCC68DBEC24F}" dt="2020-11-08T23:10:59.988" v="4184" actId="20577"/>
          <ac:spMkLst>
            <pc:docMk/>
            <pc:sldMk cId="4053649618" sldId="267"/>
            <ac:spMk id="39" creationId="{490F4F11-988C-4E17-B943-E9D76DE8B878}"/>
          </ac:spMkLst>
        </pc:spChg>
        <pc:spChg chg="mod">
          <ac:chgData name="Stanko, Chris" userId="8ff9eadf-e5f1-4fb9-a0f7-fc833b46f49f" providerId="ADAL" clId="{A2F3C68E-82E5-4ECF-AAAB-BCC68DBEC24F}" dt="2020-11-08T23:10:56.786" v="4182" actId="20577"/>
          <ac:spMkLst>
            <pc:docMk/>
            <pc:sldMk cId="4053649618" sldId="267"/>
            <ac:spMk id="40" creationId="{91B79202-B3A1-43AF-A96E-786E0ADBE176}"/>
          </ac:spMkLst>
        </pc:spChg>
        <pc:spChg chg="mod">
          <ac:chgData name="Stanko, Chris" userId="8ff9eadf-e5f1-4fb9-a0f7-fc833b46f49f" providerId="ADAL" clId="{A2F3C68E-82E5-4ECF-AAAB-BCC68DBEC24F}" dt="2020-11-08T23:10:22.877" v="4175" actId="20577"/>
          <ac:spMkLst>
            <pc:docMk/>
            <pc:sldMk cId="4053649618" sldId="267"/>
            <ac:spMk id="41" creationId="{DC57B778-53E6-4E23-B0A7-C37A1592BB97}"/>
          </ac:spMkLst>
        </pc:spChg>
        <pc:spChg chg="mod">
          <ac:chgData name="Stanko, Chris" userId="8ff9eadf-e5f1-4fb9-a0f7-fc833b46f49f" providerId="ADAL" clId="{A2F3C68E-82E5-4ECF-AAAB-BCC68DBEC24F}" dt="2020-11-08T23:01:40.807" v="4153" actId="20577"/>
          <ac:spMkLst>
            <pc:docMk/>
            <pc:sldMk cId="4053649618" sldId="267"/>
            <ac:spMk id="43" creationId="{079672C2-FC3A-4D0B-A0B0-D7077252F432}"/>
          </ac:spMkLst>
        </pc:spChg>
        <pc:spChg chg="mod">
          <ac:chgData name="Stanko, Chris" userId="8ff9eadf-e5f1-4fb9-a0f7-fc833b46f49f" providerId="ADAL" clId="{A2F3C68E-82E5-4ECF-AAAB-BCC68DBEC24F}" dt="2020-11-08T23:21:11.923" v="4210" actId="20577"/>
          <ac:spMkLst>
            <pc:docMk/>
            <pc:sldMk cId="4053649618" sldId="267"/>
            <ac:spMk id="60" creationId="{38C903A8-A5FD-4051-8A2D-E769CDC6F203}"/>
          </ac:spMkLst>
        </pc:spChg>
        <pc:spChg chg="mod">
          <ac:chgData name="Stanko, Chris" userId="8ff9eadf-e5f1-4fb9-a0f7-fc833b46f49f" providerId="ADAL" clId="{A2F3C68E-82E5-4ECF-AAAB-BCC68DBEC24F}" dt="2020-11-08T23:21:37.405" v="4217" actId="20577"/>
          <ac:spMkLst>
            <pc:docMk/>
            <pc:sldMk cId="4053649618" sldId="267"/>
            <ac:spMk id="61" creationId="{17767CE3-BAA7-481B-96A4-919DFBE5F2B5}"/>
          </ac:spMkLst>
        </pc:spChg>
        <pc:spChg chg="mod">
          <ac:chgData name="Stanko, Chris" userId="8ff9eadf-e5f1-4fb9-a0f7-fc833b46f49f" providerId="ADAL" clId="{A2F3C68E-82E5-4ECF-AAAB-BCC68DBEC24F}" dt="2020-11-08T23:21:20.679" v="4215" actId="20577"/>
          <ac:spMkLst>
            <pc:docMk/>
            <pc:sldMk cId="4053649618" sldId="267"/>
            <ac:spMk id="62" creationId="{97630A05-257B-4E83-AE07-1E4940EF745A}"/>
          </ac:spMkLst>
        </pc:spChg>
        <pc:spChg chg="mod">
          <ac:chgData name="Stanko, Chris" userId="8ff9eadf-e5f1-4fb9-a0f7-fc833b46f49f" providerId="ADAL" clId="{A2F3C68E-82E5-4ECF-AAAB-BCC68DBEC24F}" dt="2020-11-08T23:21:39.891" v="4219" actId="20577"/>
          <ac:spMkLst>
            <pc:docMk/>
            <pc:sldMk cId="4053649618" sldId="267"/>
            <ac:spMk id="63" creationId="{EB1BED42-CE4E-4F54-9AD9-774F073D9C3E}"/>
          </ac:spMkLst>
        </pc:spChg>
        <pc:spChg chg="mod">
          <ac:chgData name="Stanko, Chris" userId="8ff9eadf-e5f1-4fb9-a0f7-fc833b46f49f" providerId="ADAL" clId="{A2F3C68E-82E5-4ECF-AAAB-BCC68DBEC24F}" dt="2020-11-08T23:21:46.804" v="4221" actId="20577"/>
          <ac:spMkLst>
            <pc:docMk/>
            <pc:sldMk cId="4053649618" sldId="267"/>
            <ac:spMk id="64" creationId="{A4674AFF-B0C7-485D-947E-895D43363AB0}"/>
          </ac:spMkLst>
        </pc:spChg>
        <pc:spChg chg="mod">
          <ac:chgData name="Stanko, Chris" userId="8ff9eadf-e5f1-4fb9-a0f7-fc833b46f49f" providerId="ADAL" clId="{A2F3C68E-82E5-4ECF-AAAB-BCC68DBEC24F}" dt="2020-11-08T23:22:18.302" v="4227" actId="20577"/>
          <ac:spMkLst>
            <pc:docMk/>
            <pc:sldMk cId="4053649618" sldId="267"/>
            <ac:spMk id="65" creationId="{CB4736E5-DD0F-4C59-86FC-D70C5FD63328}"/>
          </ac:spMkLst>
        </pc:spChg>
        <pc:spChg chg="mod">
          <ac:chgData name="Stanko, Chris" userId="8ff9eadf-e5f1-4fb9-a0f7-fc833b46f49f" providerId="ADAL" clId="{A2F3C68E-82E5-4ECF-AAAB-BCC68DBEC24F}" dt="2020-11-08T23:11:08.479" v="4189" actId="20577"/>
          <ac:spMkLst>
            <pc:docMk/>
            <pc:sldMk cId="4053649618" sldId="267"/>
            <ac:spMk id="67" creationId="{38FA145A-CB33-42B4-AF07-1656CB4FAFCB}"/>
          </ac:spMkLst>
        </pc:spChg>
        <pc:graphicFrameChg chg="modGraphic">
          <ac:chgData name="Stanko, Chris" userId="8ff9eadf-e5f1-4fb9-a0f7-fc833b46f49f" providerId="ADAL" clId="{A2F3C68E-82E5-4ECF-AAAB-BCC68DBEC24F}" dt="2020-11-08T23:27:17.675" v="4252" actId="2165"/>
          <ac:graphicFrameMkLst>
            <pc:docMk/>
            <pc:sldMk cId="4053649618" sldId="267"/>
            <ac:graphicFrameMk id="44" creationId="{5C3D2C74-1C7B-47B2-9BF9-A44A5152AD28}"/>
          </ac:graphicFrameMkLst>
        </pc:graphicFrameChg>
        <pc:graphicFrameChg chg="mod modGraphic">
          <ac:chgData name="Stanko, Chris" userId="8ff9eadf-e5f1-4fb9-a0f7-fc833b46f49f" providerId="ADAL" clId="{A2F3C68E-82E5-4ECF-AAAB-BCC68DBEC24F}" dt="2020-11-08T23:27:13.951" v="4251" actId="2165"/>
          <ac:graphicFrameMkLst>
            <pc:docMk/>
            <pc:sldMk cId="4053649618" sldId="267"/>
            <ac:graphicFrameMk id="79" creationId="{A4BAF0EF-7CED-4DF2-8409-DE7C244BD220}"/>
          </ac:graphicFrameMkLst>
        </pc:graphicFrameChg>
      </pc:sldChg>
      <pc:sldChg chg="addSp delSp modSp mod">
        <pc:chgData name="Stanko, Chris" userId="8ff9eadf-e5f1-4fb9-a0f7-fc833b46f49f" providerId="ADAL" clId="{A2F3C68E-82E5-4ECF-AAAB-BCC68DBEC24F}" dt="2020-11-08T23:54:11.935" v="4551" actId="20577"/>
        <pc:sldMkLst>
          <pc:docMk/>
          <pc:sldMk cId="1911326803" sldId="295"/>
        </pc:sldMkLst>
        <pc:spChg chg="add del mod">
          <ac:chgData name="Stanko, Chris" userId="8ff9eadf-e5f1-4fb9-a0f7-fc833b46f49f" providerId="ADAL" clId="{A2F3C68E-82E5-4ECF-AAAB-BCC68DBEC24F}" dt="2020-11-07T21:29:38.353" v="1009" actId="20577"/>
          <ac:spMkLst>
            <pc:docMk/>
            <pc:sldMk cId="1911326803" sldId="295"/>
            <ac:spMk id="2" creationId="{19BC33F4-EFC2-4D4C-9CFE-63B663A55569}"/>
          </ac:spMkLst>
        </pc:spChg>
        <pc:spChg chg="add del mod">
          <ac:chgData name="Stanko, Chris" userId="8ff9eadf-e5f1-4fb9-a0f7-fc833b46f49f" providerId="ADAL" clId="{A2F3C68E-82E5-4ECF-AAAB-BCC68DBEC24F}" dt="2020-11-07T23:07:41.675" v="2890" actId="26606"/>
          <ac:spMkLst>
            <pc:docMk/>
            <pc:sldMk cId="1911326803" sldId="295"/>
            <ac:spMk id="4" creationId="{77158CA0-A7AB-4484-AFAE-670EC9A31609}"/>
          </ac:spMkLst>
        </pc:spChg>
        <pc:spChg chg="mod">
          <ac:chgData name="Stanko, Chris" userId="8ff9eadf-e5f1-4fb9-a0f7-fc833b46f49f" providerId="ADAL" clId="{A2F3C68E-82E5-4ECF-AAAB-BCC68DBEC24F}" dt="2020-11-08T23:54:11.935" v="4551" actId="20577"/>
          <ac:spMkLst>
            <pc:docMk/>
            <pc:sldMk cId="1911326803" sldId="295"/>
            <ac:spMk id="11" creationId="{3F599300-070D-4F8D-B014-380268BBB807}"/>
          </ac:spMkLst>
        </pc:spChg>
        <pc:spChg chg="add del mod">
          <ac:chgData name="Stanko, Chris" userId="8ff9eadf-e5f1-4fb9-a0f7-fc833b46f49f" providerId="ADAL" clId="{A2F3C68E-82E5-4ECF-AAAB-BCC68DBEC24F}" dt="2020-11-07T21:27:45.174" v="978" actId="47"/>
          <ac:spMkLst>
            <pc:docMk/>
            <pc:sldMk cId="1911326803" sldId="295"/>
            <ac:spMk id="12" creationId="{E60C1437-F117-4116-91AA-59B1D2A40337}"/>
          </ac:spMkLst>
        </pc:spChg>
        <pc:spChg chg="add del mod">
          <ac:chgData name="Stanko, Chris" userId="8ff9eadf-e5f1-4fb9-a0f7-fc833b46f49f" providerId="ADAL" clId="{A2F3C68E-82E5-4ECF-AAAB-BCC68DBEC24F}" dt="2020-11-07T21:29:03.954" v="983" actId="478"/>
          <ac:spMkLst>
            <pc:docMk/>
            <pc:sldMk cId="1911326803" sldId="295"/>
            <ac:spMk id="13" creationId="{4D762BDE-838F-4697-964D-7E747062A597}"/>
          </ac:spMkLst>
        </pc:spChg>
        <pc:spChg chg="add del mod">
          <ac:chgData name="Stanko, Chris" userId="8ff9eadf-e5f1-4fb9-a0f7-fc833b46f49f" providerId="ADAL" clId="{A2F3C68E-82E5-4ECF-AAAB-BCC68DBEC24F}" dt="2020-11-07T21:29:00.258" v="982" actId="478"/>
          <ac:spMkLst>
            <pc:docMk/>
            <pc:sldMk cId="1911326803" sldId="295"/>
            <ac:spMk id="15" creationId="{443F47CE-0B9B-4E51-B172-80A15463EF2D}"/>
          </ac:spMkLst>
        </pc:spChg>
        <pc:spChg chg="add del mod ord">
          <ac:chgData name="Stanko, Chris" userId="8ff9eadf-e5f1-4fb9-a0f7-fc833b46f49f" providerId="ADAL" clId="{A2F3C68E-82E5-4ECF-AAAB-BCC68DBEC24F}" dt="2020-11-07T23:38:00.252" v="4059" actId="1076"/>
          <ac:spMkLst>
            <pc:docMk/>
            <pc:sldMk cId="1911326803" sldId="295"/>
            <ac:spMk id="17" creationId="{F830DAA3-5D84-476D-AC0F-EAAF15B0F7E5}"/>
          </ac:spMkLst>
        </pc:spChg>
        <pc:spChg chg="add del mod">
          <ac:chgData name="Stanko, Chris" userId="8ff9eadf-e5f1-4fb9-a0f7-fc833b46f49f" providerId="ADAL" clId="{A2F3C68E-82E5-4ECF-AAAB-BCC68DBEC24F}" dt="2020-11-07T23:28:39.228" v="3945"/>
          <ac:spMkLst>
            <pc:docMk/>
            <pc:sldMk cId="1911326803" sldId="295"/>
            <ac:spMk id="18" creationId="{8AA0C446-E481-46EA-87DC-24791A87074B}"/>
          </ac:spMkLst>
        </pc:spChg>
        <pc:graphicFrameChg chg="mod">
          <ac:chgData name="Stanko, Chris" userId="8ff9eadf-e5f1-4fb9-a0f7-fc833b46f49f" providerId="ADAL" clId="{A2F3C68E-82E5-4ECF-AAAB-BCC68DBEC24F}" dt="2020-11-07T23:38:58.688" v="4120" actId="20577"/>
          <ac:graphicFrameMkLst>
            <pc:docMk/>
            <pc:sldMk cId="1911326803" sldId="295"/>
            <ac:graphicFrameMk id="2" creationId="{6592EED3-C7C4-4EE0-AAB7-F95CA694B0AE}"/>
          </ac:graphicFrameMkLst>
        </pc:graphicFrameChg>
        <pc:graphicFrameChg chg="add del">
          <ac:chgData name="Stanko, Chris" userId="8ff9eadf-e5f1-4fb9-a0f7-fc833b46f49f" providerId="ADAL" clId="{A2F3C68E-82E5-4ECF-AAAB-BCC68DBEC24F}" dt="2020-11-07T23:06:53.277" v="2879" actId="26606"/>
          <ac:graphicFrameMkLst>
            <pc:docMk/>
            <pc:sldMk cId="1911326803" sldId="295"/>
            <ac:graphicFrameMk id="14" creationId="{13B1C510-53D7-4160-9048-9D7B90BC6E83}"/>
          </ac:graphicFrameMkLst>
        </pc:graphicFrameChg>
        <pc:graphicFrameChg chg="add del">
          <ac:chgData name="Stanko, Chris" userId="8ff9eadf-e5f1-4fb9-a0f7-fc833b46f49f" providerId="ADAL" clId="{A2F3C68E-82E5-4ECF-AAAB-BCC68DBEC24F}" dt="2020-11-07T23:07:19.254" v="2881" actId="26606"/>
          <ac:graphicFrameMkLst>
            <pc:docMk/>
            <pc:sldMk cId="1911326803" sldId="295"/>
            <ac:graphicFrameMk id="16" creationId="{C7F70839-F831-4827-BBED-D882507454D1}"/>
          </ac:graphicFrameMkLst>
        </pc:graphicFrameChg>
        <pc:graphicFrameChg chg="add del mod">
          <ac:chgData name="Stanko, Chris" userId="8ff9eadf-e5f1-4fb9-a0f7-fc833b46f49f" providerId="ADAL" clId="{A2F3C68E-82E5-4ECF-AAAB-BCC68DBEC24F}" dt="2020-11-07T23:36:52.190" v="4042" actId="478"/>
          <ac:graphicFrameMkLst>
            <pc:docMk/>
            <pc:sldMk cId="1911326803" sldId="295"/>
            <ac:graphicFrameMk id="19" creationId="{B9197BD1-B30A-4EA7-9138-B135566C34F1}"/>
          </ac:graphicFrameMkLst>
        </pc:graphicFrameChg>
        <pc:graphicFrameChg chg="add del mod">
          <ac:chgData name="Stanko, Chris" userId="8ff9eadf-e5f1-4fb9-a0f7-fc833b46f49f" providerId="ADAL" clId="{A2F3C68E-82E5-4ECF-AAAB-BCC68DBEC24F}" dt="2020-11-07T23:36:52.190" v="4042" actId="478"/>
          <ac:graphicFrameMkLst>
            <pc:docMk/>
            <pc:sldMk cId="1911326803" sldId="295"/>
            <ac:graphicFrameMk id="22" creationId="{3DF15196-A0DF-4040-9FFB-AEF72CE95551}"/>
          </ac:graphicFrameMkLst>
        </pc:graphicFrameChg>
        <pc:picChg chg="mod ord">
          <ac:chgData name="Stanko, Chris" userId="8ff9eadf-e5f1-4fb9-a0f7-fc833b46f49f" providerId="ADAL" clId="{A2F3C68E-82E5-4ECF-AAAB-BCC68DBEC24F}" dt="2020-11-07T23:07:30.160" v="2889" actId="1076"/>
          <ac:picMkLst>
            <pc:docMk/>
            <pc:sldMk cId="1911326803" sldId="295"/>
            <ac:picMk id="6" creationId="{1BDF144C-8D55-44DC-8122-2EBF85B6AD04}"/>
          </ac:picMkLst>
        </pc:picChg>
        <pc:picChg chg="add del">
          <ac:chgData name="Stanko, Chris" userId="8ff9eadf-e5f1-4fb9-a0f7-fc833b46f49f" providerId="ADAL" clId="{A2F3C68E-82E5-4ECF-AAAB-BCC68DBEC24F}" dt="2020-11-07T21:26:49.294" v="965" actId="22"/>
          <ac:picMkLst>
            <pc:docMk/>
            <pc:sldMk cId="1911326803" sldId="295"/>
            <ac:picMk id="10" creationId="{093E35BC-33A9-4D62-B066-D2D17AEF40FE}"/>
          </ac:picMkLst>
        </pc:picChg>
      </pc:sldChg>
      <pc:sldChg chg="addSp delSp modSp mod addCm delCm">
        <pc:chgData name="Stanko, Chris" userId="8ff9eadf-e5f1-4fb9-a0f7-fc833b46f49f" providerId="ADAL" clId="{A2F3C68E-82E5-4ECF-AAAB-BCC68DBEC24F}" dt="2020-11-08T23:50:54.327" v="4305" actId="1035"/>
        <pc:sldMkLst>
          <pc:docMk/>
          <pc:sldMk cId="104794124" sldId="296"/>
        </pc:sldMkLst>
        <pc:spChg chg="mod">
          <ac:chgData name="Stanko, Chris" userId="8ff9eadf-e5f1-4fb9-a0f7-fc833b46f49f" providerId="ADAL" clId="{A2F3C68E-82E5-4ECF-AAAB-BCC68DBEC24F}" dt="2020-11-07T22:30:23.758" v="2319" actId="1076"/>
          <ac:spMkLst>
            <pc:docMk/>
            <pc:sldMk cId="104794124" sldId="296"/>
            <ac:spMk id="2" creationId="{19BC33F4-EFC2-4D4C-9CFE-63B663A55569}"/>
          </ac:spMkLst>
        </pc:spChg>
        <pc:spChg chg="mod">
          <ac:chgData name="Stanko, Chris" userId="8ff9eadf-e5f1-4fb9-a0f7-fc833b46f49f" providerId="ADAL" clId="{A2F3C68E-82E5-4ECF-AAAB-BCC68DBEC24F}" dt="2020-11-08T23:50:40.427" v="4300" actId="1076"/>
          <ac:spMkLst>
            <pc:docMk/>
            <pc:sldMk cId="104794124" sldId="296"/>
            <ac:spMk id="5" creationId="{EAF035F7-BEEA-41A0-B66C-750E9487A898}"/>
          </ac:spMkLst>
        </pc:spChg>
        <pc:spChg chg="add mod">
          <ac:chgData name="Stanko, Chris" userId="8ff9eadf-e5f1-4fb9-a0f7-fc833b46f49f" providerId="ADAL" clId="{A2F3C68E-82E5-4ECF-AAAB-BCC68DBEC24F}" dt="2020-11-08T23:50:54.327" v="4305" actId="1035"/>
          <ac:spMkLst>
            <pc:docMk/>
            <pc:sldMk cId="104794124" sldId="296"/>
            <ac:spMk id="7" creationId="{5AD88899-0E76-4403-BEA9-777E46D18C09}"/>
          </ac:spMkLst>
        </pc:spChg>
        <pc:spChg chg="add mod">
          <ac:chgData name="Stanko, Chris" userId="8ff9eadf-e5f1-4fb9-a0f7-fc833b46f49f" providerId="ADAL" clId="{A2F3C68E-82E5-4ECF-AAAB-BCC68DBEC24F}" dt="2020-11-07T22:10:23.593" v="1905" actId="1038"/>
          <ac:spMkLst>
            <pc:docMk/>
            <pc:sldMk cId="104794124" sldId="296"/>
            <ac:spMk id="9" creationId="{E0DD85AB-81D1-4941-BE0E-A62771894F99}"/>
          </ac:spMkLst>
        </pc:spChg>
        <pc:spChg chg="add mod">
          <ac:chgData name="Stanko, Chris" userId="8ff9eadf-e5f1-4fb9-a0f7-fc833b46f49f" providerId="ADAL" clId="{A2F3C68E-82E5-4ECF-AAAB-BCC68DBEC24F}" dt="2020-11-07T22:11:09.283" v="1927" actId="1076"/>
          <ac:spMkLst>
            <pc:docMk/>
            <pc:sldMk cId="104794124" sldId="296"/>
            <ac:spMk id="11" creationId="{BFBFA0A1-F34A-47D1-A3A7-2B5180E1CE3B}"/>
          </ac:spMkLst>
        </pc:spChg>
        <pc:spChg chg="del">
          <ac:chgData name="Stanko, Chris" userId="8ff9eadf-e5f1-4fb9-a0f7-fc833b46f49f" providerId="ADAL" clId="{A2F3C68E-82E5-4ECF-AAAB-BCC68DBEC24F}" dt="2020-11-08T23:50:43.440" v="4301" actId="478"/>
          <ac:spMkLst>
            <pc:docMk/>
            <pc:sldMk cId="104794124" sldId="296"/>
            <ac:spMk id="12" creationId="{2C7B46A5-2D00-420D-9C18-21A58272DF03}"/>
          </ac:spMkLst>
        </pc:spChg>
        <pc:spChg chg="add mod">
          <ac:chgData name="Stanko, Chris" userId="8ff9eadf-e5f1-4fb9-a0f7-fc833b46f49f" providerId="ADAL" clId="{A2F3C68E-82E5-4ECF-AAAB-BCC68DBEC24F}" dt="2020-11-07T22:11:25.501" v="1929" actId="1076"/>
          <ac:spMkLst>
            <pc:docMk/>
            <pc:sldMk cId="104794124" sldId="296"/>
            <ac:spMk id="13" creationId="{B24E6AF0-6AB0-477E-A722-3C9F862CFAFE}"/>
          </ac:spMkLst>
        </pc:spChg>
        <pc:spChg chg="add mod">
          <ac:chgData name="Stanko, Chris" userId="8ff9eadf-e5f1-4fb9-a0f7-fc833b46f49f" providerId="ADAL" clId="{A2F3C68E-82E5-4ECF-AAAB-BCC68DBEC24F}" dt="2020-11-07T22:54:53.476" v="2683" actId="20577"/>
          <ac:spMkLst>
            <pc:docMk/>
            <pc:sldMk cId="104794124" sldId="296"/>
            <ac:spMk id="14" creationId="{4A3A769B-06D3-4381-9B39-F1E4B72C73AC}"/>
          </ac:spMkLst>
        </pc:spChg>
        <pc:spChg chg="add mod">
          <ac:chgData name="Stanko, Chris" userId="8ff9eadf-e5f1-4fb9-a0f7-fc833b46f49f" providerId="ADAL" clId="{A2F3C68E-82E5-4ECF-AAAB-BCC68DBEC24F}" dt="2020-11-07T22:41:33.372" v="2525" actId="1076"/>
          <ac:spMkLst>
            <pc:docMk/>
            <pc:sldMk cId="104794124" sldId="296"/>
            <ac:spMk id="16" creationId="{50891FF0-50EF-4132-B386-C88F8F69DB64}"/>
          </ac:spMkLst>
        </pc:spChg>
        <pc:spChg chg="add mod">
          <ac:chgData name="Stanko, Chris" userId="8ff9eadf-e5f1-4fb9-a0f7-fc833b46f49f" providerId="ADAL" clId="{A2F3C68E-82E5-4ECF-AAAB-BCC68DBEC24F}" dt="2020-11-07T22:49:02.924" v="2632" actId="1076"/>
          <ac:spMkLst>
            <pc:docMk/>
            <pc:sldMk cId="104794124" sldId="296"/>
            <ac:spMk id="18" creationId="{698873B9-629C-43EC-884E-3F9E845185C0}"/>
          </ac:spMkLst>
        </pc:spChg>
        <pc:spChg chg="add mod">
          <ac:chgData name="Stanko, Chris" userId="8ff9eadf-e5f1-4fb9-a0f7-fc833b46f49f" providerId="ADAL" clId="{A2F3C68E-82E5-4ECF-AAAB-BCC68DBEC24F}" dt="2020-11-07T22:49:08.334" v="2633" actId="1076"/>
          <ac:spMkLst>
            <pc:docMk/>
            <pc:sldMk cId="104794124" sldId="296"/>
            <ac:spMk id="20" creationId="{51C2F6AB-38D3-41C0-BDDA-C61EAC04DD11}"/>
          </ac:spMkLst>
        </pc:spChg>
        <pc:spChg chg="add mod">
          <ac:chgData name="Stanko, Chris" userId="8ff9eadf-e5f1-4fb9-a0f7-fc833b46f49f" providerId="ADAL" clId="{A2F3C68E-82E5-4ECF-AAAB-BCC68DBEC24F}" dt="2020-11-08T23:50:29.918" v="4298" actId="14100"/>
          <ac:spMkLst>
            <pc:docMk/>
            <pc:sldMk cId="104794124" sldId="296"/>
            <ac:spMk id="22" creationId="{64198A7E-AFFB-4EBC-ABB8-72A152FE1D29}"/>
          </ac:spMkLst>
        </pc:spChg>
        <pc:spChg chg="add mod">
          <ac:chgData name="Stanko, Chris" userId="8ff9eadf-e5f1-4fb9-a0f7-fc833b46f49f" providerId="ADAL" clId="{A2F3C68E-82E5-4ECF-AAAB-BCC68DBEC24F}" dt="2020-11-07T22:53:09.172" v="2644" actId="1076"/>
          <ac:spMkLst>
            <pc:docMk/>
            <pc:sldMk cId="104794124" sldId="296"/>
            <ac:spMk id="24" creationId="{39303CED-B30B-4F2E-A33E-E050230A5D01}"/>
          </ac:spMkLst>
        </pc:spChg>
        <pc:spChg chg="add mod">
          <ac:chgData name="Stanko, Chris" userId="8ff9eadf-e5f1-4fb9-a0f7-fc833b46f49f" providerId="ADAL" clId="{A2F3C68E-82E5-4ECF-AAAB-BCC68DBEC24F}" dt="2020-11-07T22:54:44.057" v="2680" actId="20577"/>
          <ac:spMkLst>
            <pc:docMk/>
            <pc:sldMk cId="104794124" sldId="296"/>
            <ac:spMk id="26" creationId="{499689A7-665E-49C7-8842-80A333E16A73}"/>
          </ac:spMkLst>
        </pc:spChg>
        <pc:spChg chg="add mod">
          <ac:chgData name="Stanko, Chris" userId="8ff9eadf-e5f1-4fb9-a0f7-fc833b46f49f" providerId="ADAL" clId="{A2F3C68E-82E5-4ECF-AAAB-BCC68DBEC24F}" dt="2020-11-07T22:49:25.361" v="2635" actId="1076"/>
          <ac:spMkLst>
            <pc:docMk/>
            <pc:sldMk cId="104794124" sldId="296"/>
            <ac:spMk id="27" creationId="{1AA02A90-7AD5-40B9-807F-A35A32406A76}"/>
          </ac:spMkLst>
        </pc:spChg>
        <pc:spChg chg="add mod">
          <ac:chgData name="Stanko, Chris" userId="8ff9eadf-e5f1-4fb9-a0f7-fc833b46f49f" providerId="ADAL" clId="{A2F3C68E-82E5-4ECF-AAAB-BCC68DBEC24F}" dt="2020-11-07T22:56:32.426" v="2705" actId="14100"/>
          <ac:spMkLst>
            <pc:docMk/>
            <pc:sldMk cId="104794124" sldId="296"/>
            <ac:spMk id="29" creationId="{56B7FAF7-D166-4ECE-A82B-657CF127446E}"/>
          </ac:spMkLst>
        </pc:spChg>
        <pc:spChg chg="add mod">
          <ac:chgData name="Stanko, Chris" userId="8ff9eadf-e5f1-4fb9-a0f7-fc833b46f49f" providerId="ADAL" clId="{A2F3C68E-82E5-4ECF-AAAB-BCC68DBEC24F}" dt="2020-11-07T22:55:50.235" v="2690" actId="14100"/>
          <ac:spMkLst>
            <pc:docMk/>
            <pc:sldMk cId="104794124" sldId="296"/>
            <ac:spMk id="31" creationId="{87B3F61D-4AFB-47B5-86ED-D4F778D6AFAE}"/>
          </ac:spMkLst>
        </pc:spChg>
        <pc:spChg chg="add mod">
          <ac:chgData name="Stanko, Chris" userId="8ff9eadf-e5f1-4fb9-a0f7-fc833b46f49f" providerId="ADAL" clId="{A2F3C68E-82E5-4ECF-AAAB-BCC68DBEC24F}" dt="2020-11-07T22:56:40.002" v="2706" actId="1076"/>
          <ac:spMkLst>
            <pc:docMk/>
            <pc:sldMk cId="104794124" sldId="296"/>
            <ac:spMk id="33" creationId="{97FC6E5D-6252-42CF-BEAA-8BEB885A92A7}"/>
          </ac:spMkLst>
        </pc:spChg>
        <pc:graphicFrameChg chg="mod modGraphic">
          <ac:chgData name="Stanko, Chris" userId="8ff9eadf-e5f1-4fb9-a0f7-fc833b46f49f" providerId="ADAL" clId="{A2F3C68E-82E5-4ECF-AAAB-BCC68DBEC24F}" dt="2020-11-07T22:57:28.255" v="2753" actId="108"/>
          <ac:graphicFrameMkLst>
            <pc:docMk/>
            <pc:sldMk cId="104794124" sldId="296"/>
            <ac:graphicFrameMk id="4" creationId="{B2CDC31D-6B6C-4F4A-8D4A-2CC41AACDA80}"/>
          </ac:graphicFrameMkLst>
        </pc:graphicFrameChg>
        <pc:graphicFrameChg chg="add del mod modGraphic">
          <ac:chgData name="Stanko, Chris" userId="8ff9eadf-e5f1-4fb9-a0f7-fc833b46f49f" providerId="ADAL" clId="{A2F3C68E-82E5-4ECF-AAAB-BCC68DBEC24F}" dt="2020-11-07T22:17:13.271" v="2077" actId="478"/>
          <ac:graphicFrameMkLst>
            <pc:docMk/>
            <pc:sldMk cId="104794124" sldId="296"/>
            <ac:graphicFrameMk id="7" creationId="{5524132A-8009-4FF3-ADE8-66CBCC91C4A9}"/>
          </ac:graphicFrameMkLst>
        </pc:graphicFrameChg>
        <pc:picChg chg="add del mod">
          <ac:chgData name="Stanko, Chris" userId="8ff9eadf-e5f1-4fb9-a0f7-fc833b46f49f" providerId="ADAL" clId="{A2F3C68E-82E5-4ECF-AAAB-BCC68DBEC24F}" dt="2020-11-07T21:49:54.231" v="1402" actId="478"/>
          <ac:picMkLst>
            <pc:docMk/>
            <pc:sldMk cId="104794124" sldId="296"/>
            <ac:picMk id="5" creationId="{6ACD7604-BF94-4D39-A411-6F180233002A}"/>
          </ac:picMkLst>
        </pc:picChg>
      </pc:sldChg>
      <pc:sldChg chg="delSp modSp add mod">
        <pc:chgData name="Stanko, Chris" userId="8ff9eadf-e5f1-4fb9-a0f7-fc833b46f49f" providerId="ADAL" clId="{A2F3C68E-82E5-4ECF-AAAB-BCC68DBEC24F}" dt="2020-11-08T23:38:52.395" v="4296" actId="14861"/>
        <pc:sldMkLst>
          <pc:docMk/>
          <pc:sldMk cId="538296527" sldId="299"/>
        </pc:sldMkLst>
        <pc:spChg chg="del">
          <ac:chgData name="Stanko, Chris" userId="8ff9eadf-e5f1-4fb9-a0f7-fc833b46f49f" providerId="ADAL" clId="{A2F3C68E-82E5-4ECF-AAAB-BCC68DBEC24F}" dt="2020-11-07T21:29:28.077" v="987" actId="478"/>
          <ac:spMkLst>
            <pc:docMk/>
            <pc:sldMk cId="538296527" sldId="299"/>
            <ac:spMk id="4" creationId="{77158CA0-A7AB-4484-AFAE-670EC9A31609}"/>
          </ac:spMkLst>
        </pc:spChg>
        <pc:graphicFrameChg chg="mod">
          <ac:chgData name="Stanko, Chris" userId="8ff9eadf-e5f1-4fb9-a0f7-fc833b46f49f" providerId="ADAL" clId="{A2F3C68E-82E5-4ECF-AAAB-BCC68DBEC24F}" dt="2020-11-08T23:38:52.395" v="4296" actId="14861"/>
          <ac:graphicFrameMkLst>
            <pc:docMk/>
            <pc:sldMk cId="538296527" sldId="299"/>
            <ac:graphicFrameMk id="13" creationId="{CD64442D-33FD-4F71-BD64-27C615438241}"/>
          </ac:graphicFrameMkLst>
        </pc:graphicFrameChg>
      </pc:sldChg>
    </pc:docChg>
  </pc:docChgLst>
  <pc:docChgLst>
    <pc:chgData name="Culkin, Elizabeth Rose" userId="S::erculkin@iu.edu::23046696-c057-4359-8fab-51af2898f67c" providerId="AD" clId="Web-{BDBC1DA7-0B25-4A4F-8191-9A7BB960A32A}"/>
    <pc:docChg chg="modSld">
      <pc:chgData name="Culkin, Elizabeth Rose" userId="S::erculkin@iu.edu::23046696-c057-4359-8fab-51af2898f67c" providerId="AD" clId="Web-{BDBC1DA7-0B25-4A4F-8191-9A7BB960A32A}" dt="2020-11-08T23:05:55.479" v="302"/>
      <pc:docMkLst>
        <pc:docMk/>
      </pc:docMkLst>
      <pc:sldChg chg="modSp">
        <pc:chgData name="Culkin, Elizabeth Rose" userId="S::erculkin@iu.edu::23046696-c057-4359-8fab-51af2898f67c" providerId="AD" clId="Web-{BDBC1DA7-0B25-4A4F-8191-9A7BB960A32A}" dt="2020-11-08T22:42:29.930" v="10"/>
        <pc:sldMkLst>
          <pc:docMk/>
          <pc:sldMk cId="1124194565" sldId="266"/>
        </pc:sldMkLst>
        <pc:graphicFrameChg chg="mod modGraphic">
          <ac:chgData name="Culkin, Elizabeth Rose" userId="S::erculkin@iu.edu::23046696-c057-4359-8fab-51af2898f67c" providerId="AD" clId="Web-{BDBC1DA7-0B25-4A4F-8191-9A7BB960A32A}" dt="2020-11-08T22:42:29.930" v="10"/>
          <ac:graphicFrameMkLst>
            <pc:docMk/>
            <pc:sldMk cId="1124194565" sldId="266"/>
            <ac:graphicFrameMk id="2" creationId="{431735C7-1902-4BB0-9AE0-730A5929DC3E}"/>
          </ac:graphicFrameMkLst>
        </pc:graphicFrameChg>
      </pc:sldChg>
      <pc:sldChg chg="addSp delSp modSp">
        <pc:chgData name="Culkin, Elizabeth Rose" userId="S::erculkin@iu.edu::23046696-c057-4359-8fab-51af2898f67c" providerId="AD" clId="Web-{BDBC1DA7-0B25-4A4F-8191-9A7BB960A32A}" dt="2020-11-08T23:05:55.479" v="302"/>
        <pc:sldMkLst>
          <pc:docMk/>
          <pc:sldMk cId="538296527" sldId="299"/>
        </pc:sldMkLst>
        <pc:graphicFrameChg chg="mod">
          <ac:chgData name="Culkin, Elizabeth Rose" userId="S::erculkin@iu.edu::23046696-c057-4359-8fab-51af2898f67c" providerId="AD" clId="Web-{BDBC1DA7-0B25-4A4F-8191-9A7BB960A32A}" dt="2020-11-08T23:05:13.292" v="297" actId="14100"/>
          <ac:graphicFrameMkLst>
            <pc:docMk/>
            <pc:sldMk cId="538296527" sldId="299"/>
            <ac:graphicFrameMk id="15" creationId="{89D0307D-FAAE-4AF8-8862-975A806A8F2A}"/>
          </ac:graphicFrameMkLst>
        </pc:graphicFrameChg>
        <pc:graphicFrameChg chg="add del mod modGraphic">
          <ac:chgData name="Culkin, Elizabeth Rose" userId="S::erculkin@iu.edu::23046696-c057-4359-8fab-51af2898f67c" providerId="AD" clId="Web-{BDBC1DA7-0B25-4A4F-8191-9A7BB960A32A}" dt="2020-11-08T22:51:34.525" v="37"/>
          <ac:graphicFrameMkLst>
            <pc:docMk/>
            <pc:sldMk cId="538296527" sldId="299"/>
            <ac:graphicFrameMk id="162" creationId="{9BC127AE-D8FD-48CF-BFA7-51A413E1A5AF}"/>
          </ac:graphicFrameMkLst>
        </pc:graphicFrameChg>
        <pc:graphicFrameChg chg="add mod modGraphic">
          <ac:chgData name="Culkin, Elizabeth Rose" userId="S::erculkin@iu.edu::23046696-c057-4359-8fab-51af2898f67c" providerId="AD" clId="Web-{BDBC1DA7-0B25-4A4F-8191-9A7BB960A32A}" dt="2020-11-08T23:05:28.511" v="299" actId="1076"/>
          <ac:graphicFrameMkLst>
            <pc:docMk/>
            <pc:sldMk cId="538296527" sldId="299"/>
            <ac:graphicFrameMk id="184" creationId="{28D814FE-9C51-4BB1-A8B4-41DDD71C656F}"/>
          </ac:graphicFrameMkLst>
        </pc:graphicFrameChg>
        <pc:graphicFrameChg chg="add del mod modGraphic">
          <ac:chgData name="Culkin, Elizabeth Rose" userId="S::erculkin@iu.edu::23046696-c057-4359-8fab-51af2898f67c" providerId="AD" clId="Web-{BDBC1DA7-0B25-4A4F-8191-9A7BB960A32A}" dt="2020-11-08T23:05:55.479" v="302"/>
          <ac:graphicFrameMkLst>
            <pc:docMk/>
            <pc:sldMk cId="538296527" sldId="299"/>
            <ac:graphicFrameMk id="192" creationId="{15C63228-9EC0-4A16-9E7F-50398931D7C9}"/>
          </ac:graphicFrameMkLst>
        </pc:graphicFrameChg>
      </pc:sldChg>
      <pc:sldChg chg="modSp">
        <pc:chgData name="Culkin, Elizabeth Rose" userId="S::erculkin@iu.edu::23046696-c057-4359-8fab-51af2898f67c" providerId="AD" clId="Web-{BDBC1DA7-0B25-4A4F-8191-9A7BB960A32A}" dt="2020-11-08T22:43:17.758" v="13" actId="20577"/>
        <pc:sldMkLst>
          <pc:docMk/>
          <pc:sldMk cId="2940255288" sldId="300"/>
        </pc:sldMkLst>
        <pc:spChg chg="mod">
          <ac:chgData name="Culkin, Elizabeth Rose" userId="S::erculkin@iu.edu::23046696-c057-4359-8fab-51af2898f67c" providerId="AD" clId="Web-{BDBC1DA7-0B25-4A4F-8191-9A7BB960A32A}" dt="2020-11-08T22:43:17.758" v="13" actId="20577"/>
          <ac:spMkLst>
            <pc:docMk/>
            <pc:sldMk cId="2940255288" sldId="300"/>
            <ac:spMk id="28" creationId="{74893A2E-600E-CA46-95BF-B3EB9C5D9CF1}"/>
          </ac:spMkLst>
        </pc:spChg>
      </pc:sldChg>
    </pc:docChg>
  </pc:docChgLst>
  <pc:docChgLst>
    <pc:chgData name="Culkin, Elizabeth Rose" userId="S::erculkin@iu.edu::23046696-c057-4359-8fab-51af2898f67c" providerId="AD" clId="Web-{806561A2-F3D1-4990-9933-FF7240353C7A}"/>
    <pc:docChg chg="modSld sldOrd">
      <pc:chgData name="Culkin, Elizabeth Rose" userId="S::erculkin@iu.edu::23046696-c057-4359-8fab-51af2898f67c" providerId="AD" clId="Web-{806561A2-F3D1-4990-9933-FF7240353C7A}" dt="2020-11-08T02:51:54.448" v="1439"/>
      <pc:docMkLst>
        <pc:docMk/>
      </pc:docMkLst>
      <pc:sldChg chg="modSp ord">
        <pc:chgData name="Culkin, Elizabeth Rose" userId="S::erculkin@iu.edu::23046696-c057-4359-8fab-51af2898f67c" providerId="AD" clId="Web-{806561A2-F3D1-4990-9933-FF7240353C7A}" dt="2020-11-08T02:51:54.448" v="1439"/>
        <pc:sldMkLst>
          <pc:docMk/>
          <pc:sldMk cId="1124194565" sldId="266"/>
        </pc:sldMkLst>
        <pc:graphicFrameChg chg="mod modGraphic">
          <ac:chgData name="Culkin, Elizabeth Rose" userId="S::erculkin@iu.edu::23046696-c057-4359-8fab-51af2898f67c" providerId="AD" clId="Web-{806561A2-F3D1-4990-9933-FF7240353C7A}" dt="2020-11-08T02:51:54.448" v="1439"/>
          <ac:graphicFrameMkLst>
            <pc:docMk/>
            <pc:sldMk cId="1124194565" sldId="266"/>
            <ac:graphicFrameMk id="2" creationId="{431735C7-1902-4BB0-9AE0-730A5929DC3E}"/>
          </ac:graphicFrameMkLst>
        </pc:graphicFrameChg>
      </pc:sldChg>
      <pc:sldChg chg="modSp">
        <pc:chgData name="Culkin, Elizabeth Rose" userId="S::erculkin@iu.edu::23046696-c057-4359-8fab-51af2898f67c" providerId="AD" clId="Web-{806561A2-F3D1-4990-9933-FF7240353C7A}" dt="2020-11-08T02:45:48.072" v="1254" actId="20577"/>
        <pc:sldMkLst>
          <pc:docMk/>
          <pc:sldMk cId="2940255288" sldId="300"/>
        </pc:sldMkLst>
        <pc:spChg chg="mod">
          <ac:chgData name="Culkin, Elizabeth Rose" userId="S::erculkin@iu.edu::23046696-c057-4359-8fab-51af2898f67c" providerId="AD" clId="Web-{806561A2-F3D1-4990-9933-FF7240353C7A}" dt="2020-11-08T02:45:48.072" v="1254" actId="20577"/>
          <ac:spMkLst>
            <pc:docMk/>
            <pc:sldMk cId="2940255288" sldId="300"/>
            <ac:spMk id="28" creationId="{74893A2E-600E-CA46-95BF-B3EB9C5D9CF1}"/>
          </ac:spMkLst>
        </pc:spChg>
      </pc:sldChg>
    </pc:docChg>
  </pc:docChgLst>
  <pc:docChgLst>
    <pc:chgData name="Culkin, Elizabeth Rose" userId="S::erculkin@iu.edu::23046696-c057-4359-8fab-51af2898f67c" providerId="AD" clId="Web-{3F511883-CBFD-454F-889F-692BFACE8A25}"/>
    <pc:docChg chg="modSld">
      <pc:chgData name="Culkin, Elizabeth Rose" userId="S::erculkin@iu.edu::23046696-c057-4359-8fab-51af2898f67c" providerId="AD" clId="Web-{3F511883-CBFD-454F-889F-692BFACE8A25}" dt="2020-11-10T00:11:15.344" v="33"/>
      <pc:docMkLst>
        <pc:docMk/>
      </pc:docMkLst>
      <pc:sldChg chg="modSp">
        <pc:chgData name="Culkin, Elizabeth Rose" userId="S::erculkin@iu.edu::23046696-c057-4359-8fab-51af2898f67c" providerId="AD" clId="Web-{3F511883-CBFD-454F-889F-692BFACE8A25}" dt="2020-11-10T00:10:42.156" v="23" actId="20577"/>
        <pc:sldMkLst>
          <pc:docMk/>
          <pc:sldMk cId="4268157658" sldId="280"/>
        </pc:sldMkLst>
        <pc:graphicFrameChg chg="modGraphic">
          <ac:chgData name="Culkin, Elizabeth Rose" userId="S::erculkin@iu.edu::23046696-c057-4359-8fab-51af2898f67c" providerId="AD" clId="Web-{3F511883-CBFD-454F-889F-692BFACE8A25}" dt="2020-11-10T00:10:42.156" v="23" actId="20577"/>
          <ac:graphicFrameMkLst>
            <pc:docMk/>
            <pc:sldMk cId="4268157658" sldId="280"/>
            <ac:graphicFrameMk id="7" creationId="{27F65707-7A1F-4B09-8D5C-C41FBA0307F9}"/>
          </ac:graphicFrameMkLst>
        </pc:graphicFrameChg>
      </pc:sldChg>
      <pc:sldChg chg="modSp">
        <pc:chgData name="Culkin, Elizabeth Rose" userId="S::erculkin@iu.edu::23046696-c057-4359-8fab-51af2898f67c" providerId="AD" clId="Web-{3F511883-CBFD-454F-889F-692BFACE8A25}" dt="2020-11-10T00:10:22.483" v="5" actId="20577"/>
        <pc:sldMkLst>
          <pc:docMk/>
          <pc:sldMk cId="3247597480" sldId="287"/>
        </pc:sldMkLst>
        <pc:spChg chg="mod">
          <ac:chgData name="Culkin, Elizabeth Rose" userId="S::erculkin@iu.edu::23046696-c057-4359-8fab-51af2898f67c" providerId="AD" clId="Web-{3F511883-CBFD-454F-889F-692BFACE8A25}" dt="2020-11-10T00:10:22.483" v="5" actId="20577"/>
          <ac:spMkLst>
            <pc:docMk/>
            <pc:sldMk cId="3247597480" sldId="287"/>
            <ac:spMk id="28" creationId="{74893A2E-600E-CA46-95BF-B3EB9C5D9CF1}"/>
          </ac:spMkLst>
        </pc:spChg>
        <pc:spChg chg="mod">
          <ac:chgData name="Culkin, Elizabeth Rose" userId="S::erculkin@iu.edu::23046696-c057-4359-8fab-51af2898f67c" providerId="AD" clId="Web-{3F511883-CBFD-454F-889F-692BFACE8A25}" dt="2020-11-10T00:10:17.389" v="2" actId="20577"/>
          <ac:spMkLst>
            <pc:docMk/>
            <pc:sldMk cId="3247597480" sldId="287"/>
            <ac:spMk id="36" creationId="{53AF6C7F-5464-4E41-9307-727DFC9D3EAA}"/>
          </ac:spMkLst>
        </pc:spChg>
      </pc:sldChg>
      <pc:sldChg chg="modSp">
        <pc:chgData name="Culkin, Elizabeth Rose" userId="S::erculkin@iu.edu::23046696-c057-4359-8fab-51af2898f67c" providerId="AD" clId="Web-{3F511883-CBFD-454F-889F-692BFACE8A25}" dt="2020-11-10T00:11:15.344" v="33"/>
        <pc:sldMkLst>
          <pc:docMk/>
          <pc:sldMk cId="2912298967" sldId="293"/>
        </pc:sldMkLst>
        <pc:graphicFrameChg chg="mod modGraphic">
          <ac:chgData name="Culkin, Elizabeth Rose" userId="S::erculkin@iu.edu::23046696-c057-4359-8fab-51af2898f67c" providerId="AD" clId="Web-{3F511883-CBFD-454F-889F-692BFACE8A25}" dt="2020-11-10T00:11:15.344" v="33"/>
          <ac:graphicFrameMkLst>
            <pc:docMk/>
            <pc:sldMk cId="2912298967" sldId="293"/>
            <ac:graphicFrameMk id="20" creationId="{08987499-BB42-4C12-A05C-B6B58A5209DA}"/>
          </ac:graphicFrameMkLst>
        </pc:graphicFrameChg>
      </pc:sldChg>
    </pc:docChg>
  </pc:docChgLst>
  <pc:docChgLst>
    <pc:chgData name="Stanko, Chris" userId="S::stankoc@iu.edu::8ff9eadf-e5f1-4fb9-a0f7-fc833b46f49f" providerId="AD" clId="Web-{29ACF86F-117F-4D1E-AC06-6B1DD82E96C6}"/>
    <pc:docChg chg="addSld delSld modSld">
      <pc:chgData name="Stanko, Chris" userId="S::stankoc@iu.edu::8ff9eadf-e5f1-4fb9-a0f7-fc833b46f49f" providerId="AD" clId="Web-{29ACF86F-117F-4D1E-AC06-6B1DD82E96C6}" dt="2020-11-06T23:25:55.868" v="1896" actId="14100"/>
      <pc:docMkLst>
        <pc:docMk/>
      </pc:docMkLst>
      <pc:sldChg chg="modSp">
        <pc:chgData name="Stanko, Chris" userId="S::stankoc@iu.edu::8ff9eadf-e5f1-4fb9-a0f7-fc833b46f49f" providerId="AD" clId="Web-{29ACF86F-117F-4D1E-AC06-6B1DD82E96C6}" dt="2020-11-06T21:31:22.642" v="976" actId="20577"/>
        <pc:sldMkLst>
          <pc:docMk/>
          <pc:sldMk cId="1318094746" sldId="259"/>
        </pc:sldMkLst>
        <pc:spChg chg="mod">
          <ac:chgData name="Stanko, Chris" userId="S::stankoc@iu.edu::8ff9eadf-e5f1-4fb9-a0f7-fc833b46f49f" providerId="AD" clId="Web-{29ACF86F-117F-4D1E-AC06-6B1DD82E96C6}" dt="2020-11-06T21:31:22.642" v="976" actId="20577"/>
          <ac:spMkLst>
            <pc:docMk/>
            <pc:sldMk cId="1318094746" sldId="259"/>
            <ac:spMk id="3" creationId="{56E86445-4F3C-40F3-B20F-DEF0BEB28E2D}"/>
          </ac:spMkLst>
        </pc:spChg>
      </pc:sldChg>
      <pc:sldChg chg="addSp delSp modSp">
        <pc:chgData name="Stanko, Chris" userId="S::stankoc@iu.edu::8ff9eadf-e5f1-4fb9-a0f7-fc833b46f49f" providerId="AD" clId="Web-{29ACF86F-117F-4D1E-AC06-6B1DD82E96C6}" dt="2020-11-06T22:50:48.817" v="1586"/>
        <pc:sldMkLst>
          <pc:docMk/>
          <pc:sldMk cId="2920490497" sldId="274"/>
        </pc:sldMkLst>
        <pc:spChg chg="mod">
          <ac:chgData name="Stanko, Chris" userId="S::stankoc@iu.edu::8ff9eadf-e5f1-4fb9-a0f7-fc833b46f49f" providerId="AD" clId="Web-{29ACF86F-117F-4D1E-AC06-6B1DD82E96C6}" dt="2020-11-06T22:36:09.458" v="1582" actId="20577"/>
          <ac:spMkLst>
            <pc:docMk/>
            <pc:sldMk cId="2920490497" sldId="274"/>
            <ac:spMk id="3" creationId="{16D1E57D-F6AF-4AC3-A553-EDCB52388223}"/>
          </ac:spMkLst>
        </pc:spChg>
        <pc:spChg chg="mod">
          <ac:chgData name="Stanko, Chris" userId="S::stankoc@iu.edu::8ff9eadf-e5f1-4fb9-a0f7-fc833b46f49f" providerId="AD" clId="Web-{29ACF86F-117F-4D1E-AC06-6B1DD82E96C6}" dt="2020-11-06T22:35:46.942" v="1560" actId="20577"/>
          <ac:spMkLst>
            <pc:docMk/>
            <pc:sldMk cId="2920490497" sldId="274"/>
            <ac:spMk id="5" creationId="{B3B086CD-12E0-44F2-AA25-2A8BD37A39B5}"/>
          </ac:spMkLst>
        </pc:spChg>
        <pc:spChg chg="mod">
          <ac:chgData name="Stanko, Chris" userId="S::stankoc@iu.edu::8ff9eadf-e5f1-4fb9-a0f7-fc833b46f49f" providerId="AD" clId="Web-{29ACF86F-117F-4D1E-AC06-6B1DD82E96C6}" dt="2020-11-06T22:35:49.926" v="1565" actId="20577"/>
          <ac:spMkLst>
            <pc:docMk/>
            <pc:sldMk cId="2920490497" sldId="274"/>
            <ac:spMk id="12" creationId="{DF05D98C-973C-4CD3-9F6F-36952D455ED1}"/>
          </ac:spMkLst>
        </pc:spChg>
        <pc:spChg chg="add del mod">
          <ac:chgData name="Stanko, Chris" userId="S::stankoc@iu.edu::8ff9eadf-e5f1-4fb9-a0f7-fc833b46f49f" providerId="AD" clId="Web-{29ACF86F-117F-4D1E-AC06-6B1DD82E96C6}" dt="2020-11-06T22:50:48.817" v="1586"/>
          <ac:spMkLst>
            <pc:docMk/>
            <pc:sldMk cId="2920490497" sldId="274"/>
            <ac:spMk id="381" creationId="{4C510286-5FA8-4F53-8DEB-27C27497465E}"/>
          </ac:spMkLst>
        </pc:spChg>
        <pc:spChg chg="add del mod">
          <ac:chgData name="Stanko, Chris" userId="S::stankoc@iu.edu::8ff9eadf-e5f1-4fb9-a0f7-fc833b46f49f" providerId="AD" clId="Web-{29ACF86F-117F-4D1E-AC06-6B1DD82E96C6}" dt="2020-11-06T22:50:45.442" v="1585"/>
          <ac:spMkLst>
            <pc:docMk/>
            <pc:sldMk cId="2920490497" sldId="274"/>
            <ac:spMk id="383" creationId="{D7BB3E94-D3DF-4F45-81D6-6CCCC03C9F66}"/>
          </ac:spMkLst>
        </pc:spChg>
        <pc:graphicFrameChg chg="mod">
          <ac:chgData name="Stanko, Chris" userId="S::stankoc@iu.edu::8ff9eadf-e5f1-4fb9-a0f7-fc833b46f49f" providerId="AD" clId="Web-{29ACF86F-117F-4D1E-AC06-6B1DD82E96C6}" dt="2020-11-06T22:35:29.848" v="1555" actId="1076"/>
          <ac:graphicFrameMkLst>
            <pc:docMk/>
            <pc:sldMk cId="2920490497" sldId="274"/>
            <ac:graphicFrameMk id="4" creationId="{5676C6B6-DE48-4C74-B84F-1F1305886460}"/>
          </ac:graphicFrameMkLst>
        </pc:graphicFrameChg>
        <pc:picChg chg="add del mod">
          <ac:chgData name="Stanko, Chris" userId="S::stankoc@iu.edu::8ff9eadf-e5f1-4fb9-a0f7-fc833b46f49f" providerId="AD" clId="Web-{29ACF86F-117F-4D1E-AC06-6B1DD82E96C6}" dt="2020-11-06T22:29:30.473" v="982"/>
          <ac:picMkLst>
            <pc:docMk/>
            <pc:sldMk cId="2920490497" sldId="274"/>
            <ac:picMk id="380" creationId="{3F9C2A93-1A1F-426D-80C6-DF215CAEDA91}"/>
          </ac:picMkLst>
        </pc:picChg>
        <pc:picChg chg="add mod">
          <ac:chgData name="Stanko, Chris" userId="S::stankoc@iu.edu::8ff9eadf-e5f1-4fb9-a0f7-fc833b46f49f" providerId="AD" clId="Web-{29ACF86F-117F-4D1E-AC06-6B1DD82E96C6}" dt="2020-11-06T22:29:33.973" v="983"/>
          <ac:picMkLst>
            <pc:docMk/>
            <pc:sldMk cId="2920490497" sldId="274"/>
            <ac:picMk id="382" creationId="{FE91A14D-194B-46B1-AEA4-0DEB11717679}"/>
          </ac:picMkLst>
        </pc:picChg>
      </pc:sldChg>
      <pc:sldChg chg="modSp">
        <pc:chgData name="Stanko, Chris" userId="S::stankoc@iu.edu::8ff9eadf-e5f1-4fb9-a0f7-fc833b46f49f" providerId="AD" clId="Web-{29ACF86F-117F-4D1E-AC06-6B1DD82E96C6}" dt="2020-11-06T23:25:55.868" v="1896" actId="14100"/>
        <pc:sldMkLst>
          <pc:docMk/>
          <pc:sldMk cId="1783643226" sldId="276"/>
        </pc:sldMkLst>
        <pc:graphicFrameChg chg="mod">
          <ac:chgData name="Stanko, Chris" userId="S::stankoc@iu.edu::8ff9eadf-e5f1-4fb9-a0f7-fc833b46f49f" providerId="AD" clId="Web-{29ACF86F-117F-4D1E-AC06-6B1DD82E96C6}" dt="2020-11-06T23:25:55.868" v="1896" actId="14100"/>
          <ac:graphicFrameMkLst>
            <pc:docMk/>
            <pc:sldMk cId="1783643226" sldId="276"/>
            <ac:graphicFrameMk id="4" creationId="{5676C6B6-DE48-4C74-B84F-1F1305886460}"/>
          </ac:graphicFrameMkLst>
        </pc:graphicFrameChg>
      </pc:sldChg>
      <pc:sldChg chg="addSp modSp">
        <pc:chgData name="Stanko, Chris" userId="S::stankoc@iu.edu::8ff9eadf-e5f1-4fb9-a0f7-fc833b46f49f" providerId="AD" clId="Web-{29ACF86F-117F-4D1E-AC06-6B1DD82E96C6}" dt="2020-11-06T22:34:16.817" v="1552" actId="20577"/>
        <pc:sldMkLst>
          <pc:docMk/>
          <pc:sldMk cId="4268157658" sldId="280"/>
        </pc:sldMkLst>
        <pc:spChg chg="mod">
          <ac:chgData name="Stanko, Chris" userId="S::stankoc@iu.edu::8ff9eadf-e5f1-4fb9-a0f7-fc833b46f49f" providerId="AD" clId="Web-{29ACF86F-117F-4D1E-AC06-6B1DD82E96C6}" dt="2020-11-06T22:30:32.364" v="1074" actId="20577"/>
          <ac:spMkLst>
            <pc:docMk/>
            <pc:sldMk cId="4268157658" sldId="280"/>
            <ac:spMk id="2" creationId="{19BC33F4-EFC2-4D4C-9CFE-63B663A55569}"/>
          </ac:spMkLst>
        </pc:spChg>
        <pc:spChg chg="add mod">
          <ac:chgData name="Stanko, Chris" userId="S::stankoc@iu.edu::8ff9eadf-e5f1-4fb9-a0f7-fc833b46f49f" providerId="AD" clId="Web-{29ACF86F-117F-4D1E-AC06-6B1DD82E96C6}" dt="2020-11-06T22:34:16.817" v="1552" actId="20577"/>
          <ac:spMkLst>
            <pc:docMk/>
            <pc:sldMk cId="4268157658" sldId="280"/>
            <ac:spMk id="3" creationId="{AE918FE3-972C-4BB8-8629-E761ECE3C622}"/>
          </ac:spMkLst>
        </pc:spChg>
      </pc:sldChg>
      <pc:sldChg chg="modSp">
        <pc:chgData name="Stanko, Chris" userId="S::stankoc@iu.edu::8ff9eadf-e5f1-4fb9-a0f7-fc833b46f49f" providerId="AD" clId="Web-{29ACF86F-117F-4D1E-AC06-6B1DD82E96C6}" dt="2020-11-06T23:11:01.462" v="1621" actId="20577"/>
        <pc:sldMkLst>
          <pc:docMk/>
          <pc:sldMk cId="1454393694" sldId="286"/>
        </pc:sldMkLst>
        <pc:spChg chg="mod">
          <ac:chgData name="Stanko, Chris" userId="S::stankoc@iu.edu::8ff9eadf-e5f1-4fb9-a0f7-fc833b46f49f" providerId="AD" clId="Web-{29ACF86F-117F-4D1E-AC06-6B1DD82E96C6}" dt="2020-11-06T23:11:01.462" v="1621" actId="20577"/>
          <ac:spMkLst>
            <pc:docMk/>
            <pc:sldMk cId="1454393694" sldId="286"/>
            <ac:spMk id="2" creationId="{19BC33F4-EFC2-4D4C-9CFE-63B663A55569}"/>
          </ac:spMkLst>
        </pc:spChg>
      </pc:sldChg>
      <pc:sldChg chg="addSp modSp">
        <pc:chgData name="Stanko, Chris" userId="S::stankoc@iu.edu::8ff9eadf-e5f1-4fb9-a0f7-fc833b46f49f" providerId="AD" clId="Web-{29ACF86F-117F-4D1E-AC06-6B1DD82E96C6}" dt="2020-11-06T23:17:22.431" v="1737" actId="1076"/>
        <pc:sldMkLst>
          <pc:docMk/>
          <pc:sldMk cId="3247597480" sldId="287"/>
        </pc:sldMkLst>
        <pc:spChg chg="mod">
          <ac:chgData name="Stanko, Chris" userId="S::stankoc@iu.edu::8ff9eadf-e5f1-4fb9-a0f7-fc833b46f49f" providerId="AD" clId="Web-{29ACF86F-117F-4D1E-AC06-6B1DD82E96C6}" dt="2020-11-06T23:11:12.634" v="1658" actId="20577"/>
          <ac:spMkLst>
            <pc:docMk/>
            <pc:sldMk cId="3247597480" sldId="287"/>
            <ac:spMk id="2" creationId="{19BC33F4-EFC2-4D4C-9CFE-63B663A55569}"/>
          </ac:spMkLst>
        </pc:spChg>
        <pc:spChg chg="add mod">
          <ac:chgData name="Stanko, Chris" userId="S::stankoc@iu.edu::8ff9eadf-e5f1-4fb9-a0f7-fc833b46f49f" providerId="AD" clId="Web-{29ACF86F-117F-4D1E-AC06-6B1DD82E96C6}" dt="2020-11-06T23:17:22.431" v="1737" actId="1076"/>
          <ac:spMkLst>
            <pc:docMk/>
            <pc:sldMk cId="3247597480" sldId="287"/>
            <ac:spMk id="4" creationId="{288FA46A-6D78-4CA3-B3C8-6904233A1D65}"/>
          </ac:spMkLst>
        </pc:spChg>
      </pc:sldChg>
      <pc:sldChg chg="modSp">
        <pc:chgData name="Stanko, Chris" userId="S::stankoc@iu.edu::8ff9eadf-e5f1-4fb9-a0f7-fc833b46f49f" providerId="AD" clId="Web-{29ACF86F-117F-4D1E-AC06-6B1DD82E96C6}" dt="2020-11-06T23:18:32.649" v="1794" actId="20577"/>
        <pc:sldMkLst>
          <pc:docMk/>
          <pc:sldMk cId="410891250" sldId="290"/>
        </pc:sldMkLst>
        <pc:spChg chg="mod">
          <ac:chgData name="Stanko, Chris" userId="S::stankoc@iu.edu::8ff9eadf-e5f1-4fb9-a0f7-fc833b46f49f" providerId="AD" clId="Web-{29ACF86F-117F-4D1E-AC06-6B1DD82E96C6}" dt="2020-11-06T23:18:32.649" v="1794" actId="20577"/>
          <ac:spMkLst>
            <pc:docMk/>
            <pc:sldMk cId="410891250" sldId="290"/>
            <ac:spMk id="2" creationId="{19BC33F4-EFC2-4D4C-9CFE-63B663A55569}"/>
          </ac:spMkLst>
        </pc:spChg>
      </pc:sldChg>
      <pc:sldChg chg="modSp del">
        <pc:chgData name="Stanko, Chris" userId="S::stankoc@iu.edu::8ff9eadf-e5f1-4fb9-a0f7-fc833b46f49f" providerId="AD" clId="Web-{29ACF86F-117F-4D1E-AC06-6B1DD82E96C6}" dt="2020-11-06T23:20:22.415" v="1866"/>
        <pc:sldMkLst>
          <pc:docMk/>
          <pc:sldMk cId="2846122518" sldId="291"/>
        </pc:sldMkLst>
        <pc:spChg chg="mod">
          <ac:chgData name="Stanko, Chris" userId="S::stankoc@iu.edu::8ff9eadf-e5f1-4fb9-a0f7-fc833b46f49f" providerId="AD" clId="Web-{29ACF86F-117F-4D1E-AC06-6B1DD82E96C6}" dt="2020-11-06T23:19:50.446" v="1857" actId="20577"/>
          <ac:spMkLst>
            <pc:docMk/>
            <pc:sldMk cId="2846122518" sldId="291"/>
            <ac:spMk id="2" creationId="{19BC33F4-EFC2-4D4C-9CFE-63B663A55569}"/>
          </ac:spMkLst>
        </pc:spChg>
      </pc:sldChg>
      <pc:sldChg chg="modSp add replId">
        <pc:chgData name="Stanko, Chris" userId="S::stankoc@iu.edu::8ff9eadf-e5f1-4fb9-a0f7-fc833b46f49f" providerId="AD" clId="Web-{29ACF86F-117F-4D1E-AC06-6B1DD82E96C6}" dt="2020-11-06T23:20:18.774" v="1863" actId="20577"/>
        <pc:sldMkLst>
          <pc:docMk/>
          <pc:sldMk cId="1911326803" sldId="295"/>
        </pc:sldMkLst>
        <pc:spChg chg="mod">
          <ac:chgData name="Stanko, Chris" userId="S::stankoc@iu.edu::8ff9eadf-e5f1-4fb9-a0f7-fc833b46f49f" providerId="AD" clId="Web-{29ACF86F-117F-4D1E-AC06-6B1DD82E96C6}" dt="2020-11-06T23:20:18.774" v="1863" actId="20577"/>
          <ac:spMkLst>
            <pc:docMk/>
            <pc:sldMk cId="1911326803" sldId="295"/>
            <ac:spMk id="2" creationId="{19BC33F4-EFC2-4D4C-9CFE-63B663A55569}"/>
          </ac:spMkLst>
        </pc:spChg>
      </pc:sldChg>
      <pc:sldChg chg="modSp add replId">
        <pc:chgData name="Stanko, Chris" userId="S::stankoc@iu.edu::8ff9eadf-e5f1-4fb9-a0f7-fc833b46f49f" providerId="AD" clId="Web-{29ACF86F-117F-4D1E-AC06-6B1DD82E96C6}" dt="2020-11-06T23:23:51.243" v="1893"/>
        <pc:sldMkLst>
          <pc:docMk/>
          <pc:sldMk cId="104794124" sldId="296"/>
        </pc:sldMkLst>
        <pc:spChg chg="mod">
          <ac:chgData name="Stanko, Chris" userId="S::stankoc@iu.edu::8ff9eadf-e5f1-4fb9-a0f7-fc833b46f49f" providerId="AD" clId="Web-{29ACF86F-117F-4D1E-AC06-6B1DD82E96C6}" dt="2020-11-06T23:23:34.634" v="1889" actId="20577"/>
          <ac:spMkLst>
            <pc:docMk/>
            <pc:sldMk cId="104794124" sldId="296"/>
            <ac:spMk id="2" creationId="{19BC33F4-EFC2-4D4C-9CFE-63B663A55569}"/>
          </ac:spMkLst>
        </pc:spChg>
        <pc:spChg chg="mod">
          <ac:chgData name="Stanko, Chris" userId="S::stankoc@iu.edu::8ff9eadf-e5f1-4fb9-a0f7-fc833b46f49f" providerId="AD" clId="Web-{29ACF86F-117F-4D1E-AC06-6B1DD82E96C6}" dt="2020-11-06T23:23:51.243" v="1893"/>
          <ac:spMkLst>
            <pc:docMk/>
            <pc:sldMk cId="104794124" sldId="296"/>
            <ac:spMk id="8" creationId="{E7C17FCB-6D85-4B7E-A009-ECD27E835B81}"/>
          </ac:spMkLst>
        </pc:spChg>
      </pc:sldChg>
    </pc:docChg>
  </pc:docChgLst>
  <pc:docChgLst>
    <pc:chgData name="Hume, Lindsey M" userId="3e7bd8b8-bdfd-455e-a444-92d4f2f0144b" providerId="ADAL" clId="{26E65C3C-54AB-4607-8385-836A2052B61A}"/>
    <pc:docChg chg="undo custSel addSld delSld modSld">
      <pc:chgData name="Hume, Lindsey M" userId="3e7bd8b8-bdfd-455e-a444-92d4f2f0144b" providerId="ADAL" clId="{26E65C3C-54AB-4607-8385-836A2052B61A}" dt="2020-11-10T01:38:21.177" v="8989"/>
      <pc:docMkLst>
        <pc:docMk/>
      </pc:docMkLst>
      <pc:sldChg chg="modSp mod">
        <pc:chgData name="Hume, Lindsey M" userId="3e7bd8b8-bdfd-455e-a444-92d4f2f0144b" providerId="ADAL" clId="{26E65C3C-54AB-4607-8385-836A2052B61A}" dt="2020-11-09T22:30:02.761" v="8958" actId="1038"/>
        <pc:sldMkLst>
          <pc:docMk/>
          <pc:sldMk cId="109857222" sldId="256"/>
        </pc:sldMkLst>
        <pc:spChg chg="mod">
          <ac:chgData name="Hume, Lindsey M" userId="3e7bd8b8-bdfd-455e-a444-92d4f2f0144b" providerId="ADAL" clId="{26E65C3C-54AB-4607-8385-836A2052B61A}" dt="2020-11-09T22:30:02.761" v="8958" actId="1038"/>
          <ac:spMkLst>
            <pc:docMk/>
            <pc:sldMk cId="109857222" sldId="256"/>
            <ac:spMk id="2" creationId="{00000000-0000-0000-0000-000000000000}"/>
          </ac:spMkLst>
        </pc:spChg>
        <pc:spChg chg="mod">
          <ac:chgData name="Hume, Lindsey M" userId="3e7bd8b8-bdfd-455e-a444-92d4f2f0144b" providerId="ADAL" clId="{26E65C3C-54AB-4607-8385-836A2052B61A}" dt="2020-11-09T22:30:02.761" v="8958" actId="1038"/>
          <ac:spMkLst>
            <pc:docMk/>
            <pc:sldMk cId="109857222" sldId="256"/>
            <ac:spMk id="3" creationId="{00000000-0000-0000-0000-000000000000}"/>
          </ac:spMkLst>
        </pc:spChg>
      </pc:sldChg>
      <pc:sldChg chg="modSp mod">
        <pc:chgData name="Hume, Lindsey M" userId="3e7bd8b8-bdfd-455e-a444-92d4f2f0144b" providerId="ADAL" clId="{26E65C3C-54AB-4607-8385-836A2052B61A}" dt="2020-11-07T22:39:25.805" v="5359" actId="242"/>
        <pc:sldMkLst>
          <pc:docMk/>
          <pc:sldMk cId="2055708595" sldId="257"/>
        </pc:sldMkLst>
        <pc:spChg chg="mod">
          <ac:chgData name="Hume, Lindsey M" userId="3e7bd8b8-bdfd-455e-a444-92d4f2f0144b" providerId="ADAL" clId="{26E65C3C-54AB-4607-8385-836A2052B61A}" dt="2020-11-07T22:39:25.805" v="5359" actId="242"/>
          <ac:spMkLst>
            <pc:docMk/>
            <pc:sldMk cId="2055708595" sldId="257"/>
            <ac:spMk id="2" creationId="{CA9DEDEE-5E20-454E-A55B-E1FFB4BA6A8E}"/>
          </ac:spMkLst>
        </pc:spChg>
        <pc:spChg chg="mod">
          <ac:chgData name="Hume, Lindsey M" userId="3e7bd8b8-bdfd-455e-a444-92d4f2f0144b" providerId="ADAL" clId="{26E65C3C-54AB-4607-8385-836A2052B61A}" dt="2020-11-07T21:27:23.942" v="3271"/>
          <ac:spMkLst>
            <pc:docMk/>
            <pc:sldMk cId="2055708595" sldId="257"/>
            <ac:spMk id="3" creationId="{290B3E78-04E9-488B-97DA-D4455B77B0D2}"/>
          </ac:spMkLst>
        </pc:spChg>
        <pc:spChg chg="mod">
          <ac:chgData name="Hume, Lindsey M" userId="3e7bd8b8-bdfd-455e-a444-92d4f2f0144b" providerId="ADAL" clId="{26E65C3C-54AB-4607-8385-836A2052B61A}" dt="2020-11-06T21:54:04.654" v="697" actId="1076"/>
          <ac:spMkLst>
            <pc:docMk/>
            <pc:sldMk cId="2055708595" sldId="257"/>
            <ac:spMk id="4" creationId="{BBFC6EB1-2234-4F21-A6CC-EB2B3411EF9D}"/>
          </ac:spMkLst>
        </pc:spChg>
      </pc:sldChg>
      <pc:sldChg chg="new del">
        <pc:chgData name="Hume, Lindsey M" userId="3e7bd8b8-bdfd-455e-a444-92d4f2f0144b" providerId="ADAL" clId="{26E65C3C-54AB-4607-8385-836A2052B61A}" dt="2020-11-06T21:16:12.515" v="110" actId="2696"/>
        <pc:sldMkLst>
          <pc:docMk/>
          <pc:sldMk cId="3323686666" sldId="258"/>
        </pc:sldMkLst>
      </pc:sldChg>
      <pc:sldChg chg="modSp add mod">
        <pc:chgData name="Hume, Lindsey M" userId="3e7bd8b8-bdfd-455e-a444-92d4f2f0144b" providerId="ADAL" clId="{26E65C3C-54AB-4607-8385-836A2052B61A}" dt="2020-11-06T21:50:13.870" v="654" actId="20577"/>
        <pc:sldMkLst>
          <pc:docMk/>
          <pc:sldMk cId="1318094746" sldId="259"/>
        </pc:sldMkLst>
        <pc:spChg chg="mod">
          <ac:chgData name="Hume, Lindsey M" userId="3e7bd8b8-bdfd-455e-a444-92d4f2f0144b" providerId="ADAL" clId="{26E65C3C-54AB-4607-8385-836A2052B61A}" dt="2020-11-06T21:50:13.870" v="654" actId="20577"/>
          <ac:spMkLst>
            <pc:docMk/>
            <pc:sldMk cId="1318094746" sldId="259"/>
            <ac:spMk id="3" creationId="{56E86445-4F3C-40F3-B20F-DEF0BEB28E2D}"/>
          </ac:spMkLst>
        </pc:spChg>
      </pc:sldChg>
      <pc:sldChg chg="add">
        <pc:chgData name="Hume, Lindsey M" userId="3e7bd8b8-bdfd-455e-a444-92d4f2f0144b" providerId="ADAL" clId="{26E65C3C-54AB-4607-8385-836A2052B61A}" dt="2020-11-06T21:16:25.602" v="111"/>
        <pc:sldMkLst>
          <pc:docMk/>
          <pc:sldMk cId="861070662" sldId="263"/>
        </pc:sldMkLst>
      </pc:sldChg>
      <pc:sldChg chg="add del">
        <pc:chgData name="Hume, Lindsey M" userId="3e7bd8b8-bdfd-455e-a444-92d4f2f0144b" providerId="ADAL" clId="{26E65C3C-54AB-4607-8385-836A2052B61A}" dt="2020-11-06T21:17:31.773" v="120" actId="47"/>
        <pc:sldMkLst>
          <pc:docMk/>
          <pc:sldMk cId="1583504610" sldId="264"/>
        </pc:sldMkLst>
      </pc:sldChg>
      <pc:sldChg chg="addSp add mod">
        <pc:chgData name="Hume, Lindsey M" userId="3e7bd8b8-bdfd-455e-a444-92d4f2f0144b" providerId="ADAL" clId="{26E65C3C-54AB-4607-8385-836A2052B61A}" dt="2020-11-06T23:25:30.946" v="2592" actId="22"/>
        <pc:sldMkLst>
          <pc:docMk/>
          <pc:sldMk cId="4096676449" sldId="265"/>
        </pc:sldMkLst>
        <pc:spChg chg="add">
          <ac:chgData name="Hume, Lindsey M" userId="3e7bd8b8-bdfd-455e-a444-92d4f2f0144b" providerId="ADAL" clId="{26E65C3C-54AB-4607-8385-836A2052B61A}" dt="2020-11-06T23:25:30.946" v="2592" actId="22"/>
          <ac:spMkLst>
            <pc:docMk/>
            <pc:sldMk cId="4096676449" sldId="265"/>
            <ac:spMk id="4" creationId="{A2415BB3-79B4-4E63-8227-18203E2CA5AF}"/>
          </ac:spMkLst>
        </pc:spChg>
      </pc:sldChg>
      <pc:sldChg chg="addSp delSp modSp add del mod">
        <pc:chgData name="Hume, Lindsey M" userId="3e7bd8b8-bdfd-455e-a444-92d4f2f0144b" providerId="ADAL" clId="{26E65C3C-54AB-4607-8385-836A2052B61A}" dt="2020-11-09T22:23:23.956" v="8515"/>
        <pc:sldMkLst>
          <pc:docMk/>
          <pc:sldMk cId="1124194565" sldId="266"/>
        </pc:sldMkLst>
        <pc:spChg chg="mod">
          <ac:chgData name="Hume, Lindsey M" userId="3e7bd8b8-bdfd-455e-a444-92d4f2f0144b" providerId="ADAL" clId="{26E65C3C-54AB-4607-8385-836A2052B61A}" dt="2020-11-07T21:27:23.942" v="3271"/>
          <ac:spMkLst>
            <pc:docMk/>
            <pc:sldMk cId="1124194565" sldId="266"/>
            <ac:spMk id="5" creationId="{C7D4C157-FAAF-B94D-84A5-E7B5F6CAC82A}"/>
          </ac:spMkLst>
        </pc:spChg>
        <pc:spChg chg="mod">
          <ac:chgData name="Hume, Lindsey M" userId="3e7bd8b8-bdfd-455e-a444-92d4f2f0144b" providerId="ADAL" clId="{26E65C3C-54AB-4607-8385-836A2052B61A}" dt="2020-11-07T23:42:55.962" v="7337" actId="20577"/>
          <ac:spMkLst>
            <pc:docMk/>
            <pc:sldMk cId="1124194565" sldId="266"/>
            <ac:spMk id="10" creationId="{EE8F7152-1E11-4320-9130-7B15E67E6B4E}"/>
          </ac:spMkLst>
        </pc:spChg>
        <pc:spChg chg="del">
          <ac:chgData name="Hume, Lindsey M" userId="3e7bd8b8-bdfd-455e-a444-92d4f2f0144b" providerId="ADAL" clId="{26E65C3C-54AB-4607-8385-836A2052B61A}" dt="2020-11-07T23:43:07.828" v="7345" actId="478"/>
          <ac:spMkLst>
            <pc:docMk/>
            <pc:sldMk cId="1124194565" sldId="266"/>
            <ac:spMk id="11" creationId="{D9666446-AF5A-4E05-A755-B87C219E19E9}"/>
          </ac:spMkLst>
        </pc:spChg>
        <pc:spChg chg="del">
          <ac:chgData name="Hume, Lindsey M" userId="3e7bd8b8-bdfd-455e-a444-92d4f2f0144b" providerId="ADAL" clId="{26E65C3C-54AB-4607-8385-836A2052B61A}" dt="2020-11-07T23:43:06.290" v="7344" actId="478"/>
          <ac:spMkLst>
            <pc:docMk/>
            <pc:sldMk cId="1124194565" sldId="266"/>
            <ac:spMk id="13" creationId="{DF9D0A7C-93E3-4DC8-802A-E25A5ACDB9AD}"/>
          </ac:spMkLst>
        </pc:spChg>
        <pc:spChg chg="del">
          <ac:chgData name="Hume, Lindsey M" userId="3e7bd8b8-bdfd-455e-a444-92d4f2f0144b" providerId="ADAL" clId="{26E65C3C-54AB-4607-8385-836A2052B61A}" dt="2020-11-07T23:43:05.742" v="7343" actId="478"/>
          <ac:spMkLst>
            <pc:docMk/>
            <pc:sldMk cId="1124194565" sldId="266"/>
            <ac:spMk id="14" creationId="{316E156D-F3A1-44B0-9411-EBF12F100AEF}"/>
          </ac:spMkLst>
        </pc:spChg>
        <pc:spChg chg="del">
          <ac:chgData name="Hume, Lindsey M" userId="3e7bd8b8-bdfd-455e-a444-92d4f2f0144b" providerId="ADAL" clId="{26E65C3C-54AB-4607-8385-836A2052B61A}" dt="2020-11-07T23:42:59.111" v="7338" actId="478"/>
          <ac:spMkLst>
            <pc:docMk/>
            <pc:sldMk cId="1124194565" sldId="266"/>
            <ac:spMk id="16" creationId="{E41BCFCA-0590-485B-9053-54BF51C7067C}"/>
          </ac:spMkLst>
        </pc:spChg>
        <pc:spChg chg="del">
          <ac:chgData name="Hume, Lindsey M" userId="3e7bd8b8-bdfd-455e-a444-92d4f2f0144b" providerId="ADAL" clId="{26E65C3C-54AB-4607-8385-836A2052B61A}" dt="2020-11-07T23:43:04.549" v="7341" actId="478"/>
          <ac:spMkLst>
            <pc:docMk/>
            <pc:sldMk cId="1124194565" sldId="266"/>
            <ac:spMk id="20" creationId="{A3164303-9A48-4F28-B3F5-EDCA757B27B6}"/>
          </ac:spMkLst>
        </pc:spChg>
        <pc:spChg chg="del">
          <ac:chgData name="Hume, Lindsey M" userId="3e7bd8b8-bdfd-455e-a444-92d4f2f0144b" providerId="ADAL" clId="{26E65C3C-54AB-4607-8385-836A2052B61A}" dt="2020-11-07T23:43:05.121" v="7342" actId="478"/>
          <ac:spMkLst>
            <pc:docMk/>
            <pc:sldMk cId="1124194565" sldId="266"/>
            <ac:spMk id="21" creationId="{1477B60E-0F89-41A5-8F78-28BD4FD116F3}"/>
          </ac:spMkLst>
        </pc:spChg>
        <pc:spChg chg="del">
          <ac:chgData name="Hume, Lindsey M" userId="3e7bd8b8-bdfd-455e-a444-92d4f2f0144b" providerId="ADAL" clId="{26E65C3C-54AB-4607-8385-836A2052B61A}" dt="2020-11-07T23:43:00.130" v="7339" actId="478"/>
          <ac:spMkLst>
            <pc:docMk/>
            <pc:sldMk cId="1124194565" sldId="266"/>
            <ac:spMk id="266" creationId="{064C4189-AAD6-4A47-A1FF-698D191A36D8}"/>
          </ac:spMkLst>
        </pc:spChg>
        <pc:spChg chg="del">
          <ac:chgData name="Hume, Lindsey M" userId="3e7bd8b8-bdfd-455e-a444-92d4f2f0144b" providerId="ADAL" clId="{26E65C3C-54AB-4607-8385-836A2052B61A}" dt="2020-11-07T23:43:03.898" v="7340" actId="478"/>
          <ac:spMkLst>
            <pc:docMk/>
            <pc:sldMk cId="1124194565" sldId="266"/>
            <ac:spMk id="267" creationId="{CE2F01C6-CB2E-458A-9593-E464BDECED26}"/>
          </ac:spMkLst>
        </pc:spChg>
        <pc:graphicFrameChg chg="mod">
          <ac:chgData name="Hume, Lindsey M" userId="3e7bd8b8-bdfd-455e-a444-92d4f2f0144b" providerId="ADAL" clId="{26E65C3C-54AB-4607-8385-836A2052B61A}" dt="2020-11-09T22:23:23.956" v="8515"/>
          <ac:graphicFrameMkLst>
            <pc:docMk/>
            <pc:sldMk cId="1124194565" sldId="266"/>
            <ac:graphicFrameMk id="2" creationId="{431735C7-1902-4BB0-9AE0-730A5929DC3E}"/>
          </ac:graphicFrameMkLst>
        </pc:graphicFrameChg>
        <pc:graphicFrameChg chg="del">
          <ac:chgData name="Hume, Lindsey M" userId="3e7bd8b8-bdfd-455e-a444-92d4f2f0144b" providerId="ADAL" clId="{26E65C3C-54AB-4607-8385-836A2052B61A}" dt="2020-11-07T23:42:45.557" v="7334" actId="478"/>
          <ac:graphicFrameMkLst>
            <pc:docMk/>
            <pc:sldMk cId="1124194565" sldId="266"/>
            <ac:graphicFrameMk id="7" creationId="{DBDF2D7E-CA63-4ADF-849F-0F6FAC759601}"/>
          </ac:graphicFrameMkLst>
        </pc:graphicFrameChg>
        <pc:picChg chg="add del">
          <ac:chgData name="Hume, Lindsey M" userId="3e7bd8b8-bdfd-455e-a444-92d4f2f0144b" providerId="ADAL" clId="{26E65C3C-54AB-4607-8385-836A2052B61A}" dt="2020-11-07T23:42:49.995" v="7336" actId="478"/>
          <ac:picMkLst>
            <pc:docMk/>
            <pc:sldMk cId="1124194565" sldId="266"/>
            <ac:picMk id="17" creationId="{D7BA7ED9-F7CA-9A4E-B6D5-DA26A2321EE9}"/>
          </ac:picMkLst>
        </pc:picChg>
      </pc:sldChg>
      <pc:sldChg chg="modSp add mod">
        <pc:chgData name="Hume, Lindsey M" userId="3e7bd8b8-bdfd-455e-a444-92d4f2f0144b" providerId="ADAL" clId="{26E65C3C-54AB-4607-8385-836A2052B61A}" dt="2020-11-08T23:53:18.474" v="7969" actId="1036"/>
        <pc:sldMkLst>
          <pc:docMk/>
          <pc:sldMk cId="4053649618" sldId="267"/>
        </pc:sldMkLst>
        <pc:spChg chg="mod">
          <ac:chgData name="Hume, Lindsey M" userId="3e7bd8b8-bdfd-455e-a444-92d4f2f0144b" providerId="ADAL" clId="{26E65C3C-54AB-4607-8385-836A2052B61A}" dt="2020-11-08T23:34:37.411" v="7933" actId="1036"/>
          <ac:spMkLst>
            <pc:docMk/>
            <pc:sldMk cId="4053649618" sldId="267"/>
            <ac:spMk id="2" creationId="{017DAA9B-C933-4930-9A34-26338FC20EBC}"/>
          </ac:spMkLst>
        </pc:spChg>
        <pc:spChg chg="mod">
          <ac:chgData name="Hume, Lindsey M" userId="3e7bd8b8-bdfd-455e-a444-92d4f2f0144b" providerId="ADAL" clId="{26E65C3C-54AB-4607-8385-836A2052B61A}" dt="2020-11-08T23:36:01.291" v="7935" actId="208"/>
          <ac:spMkLst>
            <pc:docMk/>
            <pc:sldMk cId="4053649618" sldId="267"/>
            <ac:spMk id="3" creationId="{28854BBE-10D8-405D-A444-A9818D063FC2}"/>
          </ac:spMkLst>
        </pc:spChg>
        <pc:spChg chg="mod">
          <ac:chgData name="Hume, Lindsey M" userId="3e7bd8b8-bdfd-455e-a444-92d4f2f0144b" providerId="ADAL" clId="{26E65C3C-54AB-4607-8385-836A2052B61A}" dt="2020-11-08T23:43:17.465" v="7944" actId="207"/>
          <ac:spMkLst>
            <pc:docMk/>
            <pc:sldMk cId="4053649618" sldId="267"/>
            <ac:spMk id="34" creationId="{79417684-1F44-443B-BE38-20C456F049FA}"/>
          </ac:spMkLst>
        </pc:spChg>
        <pc:spChg chg="mod">
          <ac:chgData name="Hume, Lindsey M" userId="3e7bd8b8-bdfd-455e-a444-92d4f2f0144b" providerId="ADAL" clId="{26E65C3C-54AB-4607-8385-836A2052B61A}" dt="2020-11-08T23:43:17.465" v="7944" actId="207"/>
          <ac:spMkLst>
            <pc:docMk/>
            <pc:sldMk cId="4053649618" sldId="267"/>
            <ac:spMk id="35" creationId="{96DD9617-4425-4856-B578-D2B1690BBA3F}"/>
          </ac:spMkLst>
        </pc:spChg>
        <pc:spChg chg="mod">
          <ac:chgData name="Hume, Lindsey M" userId="3e7bd8b8-bdfd-455e-a444-92d4f2f0144b" providerId="ADAL" clId="{26E65C3C-54AB-4607-8385-836A2052B61A}" dt="2020-11-08T23:43:17.465" v="7944" actId="207"/>
          <ac:spMkLst>
            <pc:docMk/>
            <pc:sldMk cId="4053649618" sldId="267"/>
            <ac:spMk id="36" creationId="{9FD59AC7-AD54-4666-8DA9-C49DFA1AECDB}"/>
          </ac:spMkLst>
        </pc:spChg>
        <pc:spChg chg="mod">
          <ac:chgData name="Hume, Lindsey M" userId="3e7bd8b8-bdfd-455e-a444-92d4f2f0144b" providerId="ADAL" clId="{26E65C3C-54AB-4607-8385-836A2052B61A}" dt="2020-11-08T23:43:17.465" v="7944" actId="207"/>
          <ac:spMkLst>
            <pc:docMk/>
            <pc:sldMk cId="4053649618" sldId="267"/>
            <ac:spMk id="37" creationId="{6ECC0A4C-B36D-48E9-8D29-0FB400D5D4A3}"/>
          </ac:spMkLst>
        </pc:spChg>
        <pc:spChg chg="mod">
          <ac:chgData name="Hume, Lindsey M" userId="3e7bd8b8-bdfd-455e-a444-92d4f2f0144b" providerId="ADAL" clId="{26E65C3C-54AB-4607-8385-836A2052B61A}" dt="2020-11-08T23:43:17.465" v="7944" actId="207"/>
          <ac:spMkLst>
            <pc:docMk/>
            <pc:sldMk cId="4053649618" sldId="267"/>
            <ac:spMk id="38" creationId="{8F94B9D8-9A79-4649-A477-5A55E7A4DDBA}"/>
          </ac:spMkLst>
        </pc:spChg>
        <pc:spChg chg="mod">
          <ac:chgData name="Hume, Lindsey M" userId="3e7bd8b8-bdfd-455e-a444-92d4f2f0144b" providerId="ADAL" clId="{26E65C3C-54AB-4607-8385-836A2052B61A}" dt="2020-11-08T23:43:17.465" v="7944" actId="207"/>
          <ac:spMkLst>
            <pc:docMk/>
            <pc:sldMk cId="4053649618" sldId="267"/>
            <ac:spMk id="39" creationId="{490F4F11-988C-4E17-B943-E9D76DE8B878}"/>
          </ac:spMkLst>
        </pc:spChg>
        <pc:spChg chg="mod">
          <ac:chgData name="Hume, Lindsey M" userId="3e7bd8b8-bdfd-455e-a444-92d4f2f0144b" providerId="ADAL" clId="{26E65C3C-54AB-4607-8385-836A2052B61A}" dt="2020-11-08T23:43:17.465" v="7944" actId="207"/>
          <ac:spMkLst>
            <pc:docMk/>
            <pc:sldMk cId="4053649618" sldId="267"/>
            <ac:spMk id="40" creationId="{91B79202-B3A1-43AF-A96E-786E0ADBE176}"/>
          </ac:spMkLst>
        </pc:spChg>
        <pc:spChg chg="mod">
          <ac:chgData name="Hume, Lindsey M" userId="3e7bd8b8-bdfd-455e-a444-92d4f2f0144b" providerId="ADAL" clId="{26E65C3C-54AB-4607-8385-836A2052B61A}" dt="2020-11-08T23:43:17.465" v="7944" actId="207"/>
          <ac:spMkLst>
            <pc:docMk/>
            <pc:sldMk cId="4053649618" sldId="267"/>
            <ac:spMk id="41" creationId="{DC57B778-53E6-4E23-B0A7-C37A1592BB97}"/>
          </ac:spMkLst>
        </pc:spChg>
        <pc:spChg chg="mod">
          <ac:chgData name="Hume, Lindsey M" userId="3e7bd8b8-bdfd-455e-a444-92d4f2f0144b" providerId="ADAL" clId="{26E65C3C-54AB-4607-8385-836A2052B61A}" dt="2020-11-08T23:43:17.465" v="7944" actId="207"/>
          <ac:spMkLst>
            <pc:docMk/>
            <pc:sldMk cId="4053649618" sldId="267"/>
            <ac:spMk id="42" creationId="{75AA3932-16AC-4B52-8552-DC6501ACD257}"/>
          </ac:spMkLst>
        </pc:spChg>
        <pc:spChg chg="mod">
          <ac:chgData name="Hume, Lindsey M" userId="3e7bd8b8-bdfd-455e-a444-92d4f2f0144b" providerId="ADAL" clId="{26E65C3C-54AB-4607-8385-836A2052B61A}" dt="2020-11-08T23:53:10.030" v="7965" actId="1036"/>
          <ac:spMkLst>
            <pc:docMk/>
            <pc:sldMk cId="4053649618" sldId="267"/>
            <ac:spMk id="43" creationId="{079672C2-FC3A-4D0B-A0B0-D7077252F432}"/>
          </ac:spMkLst>
        </pc:spChg>
        <pc:spChg chg="mod">
          <ac:chgData name="Hume, Lindsey M" userId="3e7bd8b8-bdfd-455e-a444-92d4f2f0144b" providerId="ADAL" clId="{26E65C3C-54AB-4607-8385-836A2052B61A}" dt="2020-11-08T23:43:36.437" v="7947" actId="207"/>
          <ac:spMkLst>
            <pc:docMk/>
            <pc:sldMk cId="4053649618" sldId="267"/>
            <ac:spMk id="58" creationId="{FD0A3F29-46F9-4BEC-858E-8BF926F68323}"/>
          </ac:spMkLst>
        </pc:spChg>
        <pc:spChg chg="mod">
          <ac:chgData name="Hume, Lindsey M" userId="3e7bd8b8-bdfd-455e-a444-92d4f2f0144b" providerId="ADAL" clId="{26E65C3C-54AB-4607-8385-836A2052B61A}" dt="2020-11-08T23:43:36.437" v="7947" actId="207"/>
          <ac:spMkLst>
            <pc:docMk/>
            <pc:sldMk cId="4053649618" sldId="267"/>
            <ac:spMk id="59" creationId="{99A914CD-85C0-44E5-B66F-5AFCA043B990}"/>
          </ac:spMkLst>
        </pc:spChg>
        <pc:spChg chg="mod">
          <ac:chgData name="Hume, Lindsey M" userId="3e7bd8b8-bdfd-455e-a444-92d4f2f0144b" providerId="ADAL" clId="{26E65C3C-54AB-4607-8385-836A2052B61A}" dt="2020-11-08T23:43:36.437" v="7947" actId="207"/>
          <ac:spMkLst>
            <pc:docMk/>
            <pc:sldMk cId="4053649618" sldId="267"/>
            <ac:spMk id="60" creationId="{38C903A8-A5FD-4051-8A2D-E769CDC6F203}"/>
          </ac:spMkLst>
        </pc:spChg>
        <pc:spChg chg="mod">
          <ac:chgData name="Hume, Lindsey M" userId="3e7bd8b8-bdfd-455e-a444-92d4f2f0144b" providerId="ADAL" clId="{26E65C3C-54AB-4607-8385-836A2052B61A}" dt="2020-11-08T23:43:36.437" v="7947" actId="207"/>
          <ac:spMkLst>
            <pc:docMk/>
            <pc:sldMk cId="4053649618" sldId="267"/>
            <ac:spMk id="61" creationId="{17767CE3-BAA7-481B-96A4-919DFBE5F2B5}"/>
          </ac:spMkLst>
        </pc:spChg>
        <pc:spChg chg="mod">
          <ac:chgData name="Hume, Lindsey M" userId="3e7bd8b8-bdfd-455e-a444-92d4f2f0144b" providerId="ADAL" clId="{26E65C3C-54AB-4607-8385-836A2052B61A}" dt="2020-11-08T23:43:36.437" v="7947" actId="207"/>
          <ac:spMkLst>
            <pc:docMk/>
            <pc:sldMk cId="4053649618" sldId="267"/>
            <ac:spMk id="62" creationId="{97630A05-257B-4E83-AE07-1E4940EF745A}"/>
          </ac:spMkLst>
        </pc:spChg>
        <pc:spChg chg="mod">
          <ac:chgData name="Hume, Lindsey M" userId="3e7bd8b8-bdfd-455e-a444-92d4f2f0144b" providerId="ADAL" clId="{26E65C3C-54AB-4607-8385-836A2052B61A}" dt="2020-11-08T23:43:36.437" v="7947" actId="207"/>
          <ac:spMkLst>
            <pc:docMk/>
            <pc:sldMk cId="4053649618" sldId="267"/>
            <ac:spMk id="63" creationId="{EB1BED42-CE4E-4F54-9AD9-774F073D9C3E}"/>
          </ac:spMkLst>
        </pc:spChg>
        <pc:spChg chg="mod">
          <ac:chgData name="Hume, Lindsey M" userId="3e7bd8b8-bdfd-455e-a444-92d4f2f0144b" providerId="ADAL" clId="{26E65C3C-54AB-4607-8385-836A2052B61A}" dt="2020-11-08T23:43:36.437" v="7947" actId="207"/>
          <ac:spMkLst>
            <pc:docMk/>
            <pc:sldMk cId="4053649618" sldId="267"/>
            <ac:spMk id="64" creationId="{A4674AFF-B0C7-485D-947E-895D43363AB0}"/>
          </ac:spMkLst>
        </pc:spChg>
        <pc:spChg chg="mod">
          <ac:chgData name="Hume, Lindsey M" userId="3e7bd8b8-bdfd-455e-a444-92d4f2f0144b" providerId="ADAL" clId="{26E65C3C-54AB-4607-8385-836A2052B61A}" dt="2020-11-08T23:43:36.437" v="7947" actId="207"/>
          <ac:spMkLst>
            <pc:docMk/>
            <pc:sldMk cId="4053649618" sldId="267"/>
            <ac:spMk id="65" creationId="{CB4736E5-DD0F-4C59-86FC-D70C5FD63328}"/>
          </ac:spMkLst>
        </pc:spChg>
        <pc:spChg chg="mod">
          <ac:chgData name="Hume, Lindsey M" userId="3e7bd8b8-bdfd-455e-a444-92d4f2f0144b" providerId="ADAL" clId="{26E65C3C-54AB-4607-8385-836A2052B61A}" dt="2020-11-08T23:43:36.437" v="7947" actId="207"/>
          <ac:spMkLst>
            <pc:docMk/>
            <pc:sldMk cId="4053649618" sldId="267"/>
            <ac:spMk id="66" creationId="{4E7941A5-573A-4FF5-96A1-56A32C87ABE3}"/>
          </ac:spMkLst>
        </pc:spChg>
        <pc:spChg chg="mod">
          <ac:chgData name="Hume, Lindsey M" userId="3e7bd8b8-bdfd-455e-a444-92d4f2f0144b" providerId="ADAL" clId="{26E65C3C-54AB-4607-8385-836A2052B61A}" dt="2020-11-08T23:53:18.474" v="7969" actId="1036"/>
          <ac:spMkLst>
            <pc:docMk/>
            <pc:sldMk cId="4053649618" sldId="267"/>
            <ac:spMk id="67" creationId="{38FA145A-CB33-42B4-AF07-1656CB4FAFCB}"/>
          </ac:spMkLst>
        </pc:spChg>
        <pc:grpChg chg="mod">
          <ac:chgData name="Hume, Lindsey M" userId="3e7bd8b8-bdfd-455e-a444-92d4f2f0144b" providerId="ADAL" clId="{26E65C3C-54AB-4607-8385-836A2052B61A}" dt="2020-11-08T23:43:17.465" v="7944" actId="207"/>
          <ac:grpSpMkLst>
            <pc:docMk/>
            <pc:sldMk cId="4053649618" sldId="267"/>
            <ac:grpSpMk id="45" creationId="{19E19A1D-F698-4BFF-9B3A-41F0591DCC33}"/>
          </ac:grpSpMkLst>
        </pc:grpChg>
        <pc:grpChg chg="mod">
          <ac:chgData name="Hume, Lindsey M" userId="3e7bd8b8-bdfd-455e-a444-92d4f2f0144b" providerId="ADAL" clId="{26E65C3C-54AB-4607-8385-836A2052B61A}" dt="2020-11-08T23:43:36.437" v="7947" actId="207"/>
          <ac:grpSpMkLst>
            <pc:docMk/>
            <pc:sldMk cId="4053649618" sldId="267"/>
            <ac:grpSpMk id="57" creationId="{49562831-F698-44D4-BACF-078220FD1AB3}"/>
          </ac:grpSpMkLst>
        </pc:grpChg>
        <pc:graphicFrameChg chg="mod modGraphic">
          <ac:chgData name="Hume, Lindsey M" userId="3e7bd8b8-bdfd-455e-a444-92d4f2f0144b" providerId="ADAL" clId="{26E65C3C-54AB-4607-8385-836A2052B61A}" dt="2020-11-08T23:43:43.743" v="7949" actId="207"/>
          <ac:graphicFrameMkLst>
            <pc:docMk/>
            <pc:sldMk cId="4053649618" sldId="267"/>
            <ac:graphicFrameMk id="44" creationId="{5C3D2C74-1C7B-47B2-9BF9-A44A5152AD28}"/>
          </ac:graphicFrameMkLst>
        </pc:graphicFrameChg>
        <pc:graphicFrameChg chg="mod modGraphic">
          <ac:chgData name="Hume, Lindsey M" userId="3e7bd8b8-bdfd-455e-a444-92d4f2f0144b" providerId="ADAL" clId="{26E65C3C-54AB-4607-8385-836A2052B61A}" dt="2020-11-08T23:43:31.877" v="7946" actId="207"/>
          <ac:graphicFrameMkLst>
            <pc:docMk/>
            <pc:sldMk cId="4053649618" sldId="267"/>
            <ac:graphicFrameMk id="79" creationId="{A4BAF0EF-7CED-4DF2-8409-DE7C244BD220}"/>
          </ac:graphicFrameMkLst>
        </pc:graphicFrameChg>
      </pc:sldChg>
      <pc:sldChg chg="addSp delSp modSp add mod">
        <pc:chgData name="Hume, Lindsey M" userId="3e7bd8b8-bdfd-455e-a444-92d4f2f0144b" providerId="ADAL" clId="{26E65C3C-54AB-4607-8385-836A2052B61A}" dt="2020-11-07T21:27:23.942" v="3271"/>
        <pc:sldMkLst>
          <pc:docMk/>
          <pc:sldMk cId="2920490497" sldId="274"/>
        </pc:sldMkLst>
        <pc:spChg chg="mod">
          <ac:chgData name="Hume, Lindsey M" userId="3e7bd8b8-bdfd-455e-a444-92d4f2f0144b" providerId="ADAL" clId="{26E65C3C-54AB-4607-8385-836A2052B61A}" dt="2020-11-07T21:27:23.942" v="3271"/>
          <ac:spMkLst>
            <pc:docMk/>
            <pc:sldMk cId="2920490497" sldId="274"/>
            <ac:spMk id="2" creationId="{02CAF377-DE92-4342-8400-548F0E24DD30}"/>
          </ac:spMkLst>
        </pc:spChg>
        <pc:spChg chg="add">
          <ac:chgData name="Hume, Lindsey M" userId="3e7bd8b8-bdfd-455e-a444-92d4f2f0144b" providerId="ADAL" clId="{26E65C3C-54AB-4607-8385-836A2052B61A}" dt="2020-11-06T23:25:19.529" v="2588" actId="22"/>
          <ac:spMkLst>
            <pc:docMk/>
            <pc:sldMk cId="2920490497" sldId="274"/>
            <ac:spMk id="7" creationId="{4704B98E-0069-4524-919B-F1024491BC4F}"/>
          </ac:spMkLst>
        </pc:spChg>
        <pc:spChg chg="add del mod">
          <ac:chgData name="Hume, Lindsey M" userId="3e7bd8b8-bdfd-455e-a444-92d4f2f0144b" providerId="ADAL" clId="{26E65C3C-54AB-4607-8385-836A2052B61A}" dt="2020-11-06T22:30:26.985" v="1185" actId="478"/>
          <ac:spMkLst>
            <pc:docMk/>
            <pc:sldMk cId="2920490497" sldId="274"/>
            <ac:spMk id="8" creationId="{E151E7C3-2465-4A2D-A5F4-341D233F7BF7}"/>
          </ac:spMkLst>
        </pc:spChg>
        <pc:graphicFrameChg chg="mod">
          <ac:chgData name="Hume, Lindsey M" userId="3e7bd8b8-bdfd-455e-a444-92d4f2f0144b" providerId="ADAL" clId="{26E65C3C-54AB-4607-8385-836A2052B61A}" dt="2020-11-06T23:19:36.745" v="2412" actId="207"/>
          <ac:graphicFrameMkLst>
            <pc:docMk/>
            <pc:sldMk cId="2920490497" sldId="274"/>
            <ac:graphicFrameMk id="4" creationId="{5676C6B6-DE48-4C74-B84F-1F1305886460}"/>
          </ac:graphicFrameMkLst>
        </pc:graphicFrameChg>
        <pc:picChg chg="add mod">
          <ac:chgData name="Hume, Lindsey M" userId="3e7bd8b8-bdfd-455e-a444-92d4f2f0144b" providerId="ADAL" clId="{26E65C3C-54AB-4607-8385-836A2052B61A}" dt="2020-11-06T22:30:01.852" v="1184" actId="962"/>
          <ac:picMkLst>
            <pc:docMk/>
            <pc:sldMk cId="2920490497" sldId="274"/>
            <ac:picMk id="7" creationId="{CA89B634-5C22-4ECE-A11E-36C5BCB07405}"/>
          </ac:picMkLst>
        </pc:picChg>
      </pc:sldChg>
      <pc:sldChg chg="addSp modSp add mod">
        <pc:chgData name="Hume, Lindsey M" userId="3e7bd8b8-bdfd-455e-a444-92d4f2f0144b" providerId="ADAL" clId="{26E65C3C-54AB-4607-8385-836A2052B61A}" dt="2020-11-07T21:27:23.942" v="3271"/>
        <pc:sldMkLst>
          <pc:docMk/>
          <pc:sldMk cId="1783643226" sldId="276"/>
        </pc:sldMkLst>
        <pc:spChg chg="mod">
          <ac:chgData name="Hume, Lindsey M" userId="3e7bd8b8-bdfd-455e-a444-92d4f2f0144b" providerId="ADAL" clId="{26E65C3C-54AB-4607-8385-836A2052B61A}" dt="2020-11-07T21:27:23.942" v="3271"/>
          <ac:spMkLst>
            <pc:docMk/>
            <pc:sldMk cId="1783643226" sldId="276"/>
            <ac:spMk id="2" creationId="{02CAF377-DE92-4342-8400-548F0E24DD30}"/>
          </ac:spMkLst>
        </pc:spChg>
        <pc:spChg chg="mod">
          <ac:chgData name="Hume, Lindsey M" userId="3e7bd8b8-bdfd-455e-a444-92d4f2f0144b" providerId="ADAL" clId="{26E65C3C-54AB-4607-8385-836A2052B61A}" dt="2020-11-06T23:11:07.775" v="2018" actId="1037"/>
          <ac:spMkLst>
            <pc:docMk/>
            <pc:sldMk cId="1783643226" sldId="276"/>
            <ac:spMk id="3" creationId="{16D1E57D-F6AF-4AC3-A553-EDCB52388223}"/>
          </ac:spMkLst>
        </pc:spChg>
        <pc:spChg chg="mod">
          <ac:chgData name="Hume, Lindsey M" userId="3e7bd8b8-bdfd-455e-a444-92d4f2f0144b" providerId="ADAL" clId="{26E65C3C-54AB-4607-8385-836A2052B61A}" dt="2020-11-06T23:10:56.668" v="2010" actId="1076"/>
          <ac:spMkLst>
            <pc:docMk/>
            <pc:sldMk cId="1783643226" sldId="276"/>
            <ac:spMk id="5" creationId="{B3B086CD-12E0-44F2-AA25-2A8BD37A39B5}"/>
          </ac:spMkLst>
        </pc:spChg>
        <pc:spChg chg="add">
          <ac:chgData name="Hume, Lindsey M" userId="3e7bd8b8-bdfd-455e-a444-92d4f2f0144b" providerId="ADAL" clId="{26E65C3C-54AB-4607-8385-836A2052B61A}" dt="2020-11-06T23:25:21.754" v="2589" actId="22"/>
          <ac:spMkLst>
            <pc:docMk/>
            <pc:sldMk cId="1783643226" sldId="276"/>
            <ac:spMk id="6" creationId="{CF685FE3-29D0-49A3-AC85-3FA1F8C8EA76}"/>
          </ac:spMkLst>
        </pc:spChg>
        <pc:graphicFrameChg chg="mod">
          <ac:chgData name="Hume, Lindsey M" userId="3e7bd8b8-bdfd-455e-a444-92d4f2f0144b" providerId="ADAL" clId="{26E65C3C-54AB-4607-8385-836A2052B61A}" dt="2020-11-06T23:11:53.942" v="2057" actId="20577"/>
          <ac:graphicFrameMkLst>
            <pc:docMk/>
            <pc:sldMk cId="1783643226" sldId="276"/>
            <ac:graphicFrameMk id="4" creationId="{5676C6B6-DE48-4C74-B84F-1F1305886460}"/>
          </ac:graphicFrameMkLst>
        </pc:graphicFrameChg>
      </pc:sldChg>
      <pc:sldChg chg="modSp add">
        <pc:chgData name="Hume, Lindsey M" userId="3e7bd8b8-bdfd-455e-a444-92d4f2f0144b" providerId="ADAL" clId="{26E65C3C-54AB-4607-8385-836A2052B61A}" dt="2020-11-07T21:27:23.942" v="3271"/>
        <pc:sldMkLst>
          <pc:docMk/>
          <pc:sldMk cId="1886092374" sldId="277"/>
        </pc:sldMkLst>
        <pc:spChg chg="mod">
          <ac:chgData name="Hume, Lindsey M" userId="3e7bd8b8-bdfd-455e-a444-92d4f2f0144b" providerId="ADAL" clId="{26E65C3C-54AB-4607-8385-836A2052B61A}" dt="2020-11-07T21:27:23.942" v="3271"/>
          <ac:spMkLst>
            <pc:docMk/>
            <pc:sldMk cId="1886092374" sldId="277"/>
            <ac:spMk id="2" creationId="{DDA7B583-F255-4CF3-BCE6-607F0103CECC}"/>
          </ac:spMkLst>
        </pc:spChg>
      </pc:sldChg>
      <pc:sldChg chg="add del">
        <pc:chgData name="Hume, Lindsey M" userId="3e7bd8b8-bdfd-455e-a444-92d4f2f0144b" providerId="ADAL" clId="{26E65C3C-54AB-4607-8385-836A2052B61A}" dt="2020-11-06T21:17:39.821" v="122" actId="47"/>
        <pc:sldMkLst>
          <pc:docMk/>
          <pc:sldMk cId="2219521852" sldId="278"/>
        </pc:sldMkLst>
      </pc:sldChg>
      <pc:sldChg chg="add">
        <pc:chgData name="Hume, Lindsey M" userId="3e7bd8b8-bdfd-455e-a444-92d4f2f0144b" providerId="ADAL" clId="{26E65C3C-54AB-4607-8385-836A2052B61A}" dt="2020-11-06T21:17:55.812" v="125"/>
        <pc:sldMkLst>
          <pc:docMk/>
          <pc:sldMk cId="3043916127" sldId="278"/>
        </pc:sldMkLst>
      </pc:sldChg>
      <pc:sldChg chg="add del">
        <pc:chgData name="Hume, Lindsey M" userId="3e7bd8b8-bdfd-455e-a444-92d4f2f0144b" providerId="ADAL" clId="{26E65C3C-54AB-4607-8385-836A2052B61A}" dt="2020-11-06T21:17:48.291" v="124" actId="47"/>
        <pc:sldMkLst>
          <pc:docMk/>
          <pc:sldMk cId="3840506691" sldId="278"/>
        </pc:sldMkLst>
      </pc:sldChg>
      <pc:sldChg chg="add del">
        <pc:chgData name="Hume, Lindsey M" userId="3e7bd8b8-bdfd-455e-a444-92d4f2f0144b" providerId="ADAL" clId="{26E65C3C-54AB-4607-8385-836A2052B61A}" dt="2020-11-06T21:17:00.467" v="117" actId="47"/>
        <pc:sldMkLst>
          <pc:docMk/>
          <pc:sldMk cId="3948898514" sldId="278"/>
        </pc:sldMkLst>
      </pc:sldChg>
      <pc:sldChg chg="addSp mod">
        <pc:chgData name="Hume, Lindsey M" userId="3e7bd8b8-bdfd-455e-a444-92d4f2f0144b" providerId="ADAL" clId="{26E65C3C-54AB-4607-8385-836A2052B61A}" dt="2020-11-06T23:25:28.784" v="2591" actId="22"/>
        <pc:sldMkLst>
          <pc:docMk/>
          <pc:sldMk cId="3609547497" sldId="279"/>
        </pc:sldMkLst>
        <pc:spChg chg="add">
          <ac:chgData name="Hume, Lindsey M" userId="3e7bd8b8-bdfd-455e-a444-92d4f2f0144b" providerId="ADAL" clId="{26E65C3C-54AB-4607-8385-836A2052B61A}" dt="2020-11-06T23:25:28.784" v="2591" actId="22"/>
          <ac:spMkLst>
            <pc:docMk/>
            <pc:sldMk cId="3609547497" sldId="279"/>
            <ac:spMk id="3" creationId="{A6155AAD-457D-4C3C-86F7-6A5D8B8CD617}"/>
          </ac:spMkLst>
        </pc:spChg>
      </pc:sldChg>
      <pc:sldChg chg="modSp mod">
        <pc:chgData name="Hume, Lindsey M" userId="3e7bd8b8-bdfd-455e-a444-92d4f2f0144b" providerId="ADAL" clId="{26E65C3C-54AB-4607-8385-836A2052B61A}" dt="2020-11-10T01:38:07.323" v="8988" actId="113"/>
        <pc:sldMkLst>
          <pc:docMk/>
          <pc:sldMk cId="4268157658" sldId="280"/>
        </pc:sldMkLst>
        <pc:spChg chg="mod">
          <ac:chgData name="Hume, Lindsey M" userId="3e7bd8b8-bdfd-455e-a444-92d4f2f0144b" providerId="ADAL" clId="{26E65C3C-54AB-4607-8385-836A2052B61A}" dt="2020-11-07T22:39:12.934" v="5357" actId="242"/>
          <ac:spMkLst>
            <pc:docMk/>
            <pc:sldMk cId="4268157658" sldId="280"/>
            <ac:spMk id="2" creationId="{19BC33F4-EFC2-4D4C-9CFE-63B663A55569}"/>
          </ac:spMkLst>
        </pc:spChg>
        <pc:spChg chg="mod">
          <ac:chgData name="Hume, Lindsey M" userId="3e7bd8b8-bdfd-455e-a444-92d4f2f0144b" providerId="ADAL" clId="{26E65C3C-54AB-4607-8385-836A2052B61A}" dt="2020-11-06T22:10:46.540" v="1154" actId="207"/>
          <ac:spMkLst>
            <pc:docMk/>
            <pc:sldMk cId="4268157658" sldId="280"/>
            <ac:spMk id="10" creationId="{011D284C-E17C-49B4-84D4-EEED50FD5D84}"/>
          </ac:spMkLst>
        </pc:spChg>
        <pc:graphicFrameChg chg="mod">
          <ac:chgData name="Hume, Lindsey M" userId="3e7bd8b8-bdfd-455e-a444-92d4f2f0144b" providerId="ADAL" clId="{26E65C3C-54AB-4607-8385-836A2052B61A}" dt="2020-11-10T01:38:07.323" v="8988" actId="113"/>
          <ac:graphicFrameMkLst>
            <pc:docMk/>
            <pc:sldMk cId="4268157658" sldId="280"/>
            <ac:graphicFrameMk id="7" creationId="{27F65707-7A1F-4B09-8D5C-C41FBA0307F9}"/>
          </ac:graphicFrameMkLst>
        </pc:graphicFrameChg>
      </pc:sldChg>
      <pc:sldChg chg="modSp">
        <pc:chgData name="Hume, Lindsey M" userId="3e7bd8b8-bdfd-455e-a444-92d4f2f0144b" providerId="ADAL" clId="{26E65C3C-54AB-4607-8385-836A2052B61A}" dt="2020-11-07T21:27:23.942" v="3271"/>
        <pc:sldMkLst>
          <pc:docMk/>
          <pc:sldMk cId="281719906" sldId="284"/>
        </pc:sldMkLst>
        <pc:spChg chg="mod">
          <ac:chgData name="Hume, Lindsey M" userId="3e7bd8b8-bdfd-455e-a444-92d4f2f0144b" providerId="ADAL" clId="{26E65C3C-54AB-4607-8385-836A2052B61A}" dt="2020-11-07T21:27:23.942" v="3271"/>
          <ac:spMkLst>
            <pc:docMk/>
            <pc:sldMk cId="281719906" sldId="284"/>
            <ac:spMk id="2" creationId="{1D98C3F0-9D3B-4D6A-B9B2-63AD80EF1DAB}"/>
          </ac:spMkLst>
        </pc:spChg>
      </pc:sldChg>
      <pc:sldChg chg="addSp delSp modSp mod">
        <pc:chgData name="Hume, Lindsey M" userId="3e7bd8b8-bdfd-455e-a444-92d4f2f0144b" providerId="ADAL" clId="{26E65C3C-54AB-4607-8385-836A2052B61A}" dt="2020-11-09T22:06:05.521" v="7984" actId="1038"/>
        <pc:sldMkLst>
          <pc:docMk/>
          <pc:sldMk cId="2875912679" sldId="285"/>
        </pc:sldMkLst>
        <pc:spChg chg="mod">
          <ac:chgData name="Hume, Lindsey M" userId="3e7bd8b8-bdfd-455e-a444-92d4f2f0144b" providerId="ADAL" clId="{26E65C3C-54AB-4607-8385-836A2052B61A}" dt="2020-11-07T22:39:20.288" v="5358" actId="242"/>
          <ac:spMkLst>
            <pc:docMk/>
            <pc:sldMk cId="2875912679" sldId="285"/>
            <ac:spMk id="2" creationId="{CA9DEDEE-5E20-454E-A55B-E1FFB4BA6A8E}"/>
          </ac:spMkLst>
        </pc:spChg>
        <pc:spChg chg="del mod">
          <ac:chgData name="Hume, Lindsey M" userId="3e7bd8b8-bdfd-455e-a444-92d4f2f0144b" providerId="ADAL" clId="{26E65C3C-54AB-4607-8385-836A2052B61A}" dt="2020-11-06T22:06:29.489" v="1135" actId="478"/>
          <ac:spMkLst>
            <pc:docMk/>
            <pc:sldMk cId="2875912679" sldId="285"/>
            <ac:spMk id="3" creationId="{290B3E78-04E9-488B-97DA-D4455B77B0D2}"/>
          </ac:spMkLst>
        </pc:spChg>
        <pc:spChg chg="mod">
          <ac:chgData name="Hume, Lindsey M" userId="3e7bd8b8-bdfd-455e-a444-92d4f2f0144b" providerId="ADAL" clId="{26E65C3C-54AB-4607-8385-836A2052B61A}" dt="2020-11-06T22:01:54.968" v="1070" actId="207"/>
          <ac:spMkLst>
            <pc:docMk/>
            <pc:sldMk cId="2875912679" sldId="285"/>
            <ac:spMk id="5" creationId="{14B70AC1-29F7-4A77-B973-995464B3AC2C}"/>
          </ac:spMkLst>
        </pc:spChg>
        <pc:spChg chg="add del mod">
          <ac:chgData name="Hume, Lindsey M" userId="3e7bd8b8-bdfd-455e-a444-92d4f2f0144b" providerId="ADAL" clId="{26E65C3C-54AB-4607-8385-836A2052B61A}" dt="2020-11-06T22:06:36.246" v="1136" actId="478"/>
          <ac:spMkLst>
            <pc:docMk/>
            <pc:sldMk cId="2875912679" sldId="285"/>
            <ac:spMk id="11" creationId="{BE91EEAB-B4D8-4419-A9E3-81C9CF167A28}"/>
          </ac:spMkLst>
        </pc:spChg>
        <pc:graphicFrameChg chg="add del modGraphic">
          <ac:chgData name="Hume, Lindsey M" userId="3e7bd8b8-bdfd-455e-a444-92d4f2f0144b" providerId="ADAL" clId="{26E65C3C-54AB-4607-8385-836A2052B61A}" dt="2020-11-06T22:03:29.005" v="1074" actId="478"/>
          <ac:graphicFrameMkLst>
            <pc:docMk/>
            <pc:sldMk cId="2875912679" sldId="285"/>
            <ac:graphicFrameMk id="7" creationId="{280FFCCC-15E0-4B73-9190-CEAA24B83D7C}"/>
          </ac:graphicFrameMkLst>
        </pc:graphicFrameChg>
        <pc:graphicFrameChg chg="add mod modGraphic">
          <ac:chgData name="Hume, Lindsey M" userId="3e7bd8b8-bdfd-455e-a444-92d4f2f0144b" providerId="ADAL" clId="{26E65C3C-54AB-4607-8385-836A2052B61A}" dt="2020-11-06T23:26:18.769" v="2597" actId="255"/>
          <ac:graphicFrameMkLst>
            <pc:docMk/>
            <pc:sldMk cId="2875912679" sldId="285"/>
            <ac:graphicFrameMk id="9" creationId="{5223C482-2A4B-463F-B45D-62D02FAEFA26}"/>
          </ac:graphicFrameMkLst>
        </pc:graphicFrameChg>
        <pc:picChg chg="mod">
          <ac:chgData name="Hume, Lindsey M" userId="3e7bd8b8-bdfd-455e-a444-92d4f2f0144b" providerId="ADAL" clId="{26E65C3C-54AB-4607-8385-836A2052B61A}" dt="2020-11-06T22:05:12.015" v="1094" actId="1076"/>
          <ac:picMkLst>
            <pc:docMk/>
            <pc:sldMk cId="2875912679" sldId="285"/>
            <ac:picMk id="6" creationId="{194B4DC1-8D44-4D1A-A01E-52CF7840E2BD}"/>
          </ac:picMkLst>
        </pc:picChg>
        <pc:picChg chg="add mod">
          <ac:chgData name="Hume, Lindsey M" userId="3e7bd8b8-bdfd-455e-a444-92d4f2f0144b" providerId="ADAL" clId="{26E65C3C-54AB-4607-8385-836A2052B61A}" dt="2020-11-09T22:06:05.521" v="7984" actId="1038"/>
          <ac:picMkLst>
            <pc:docMk/>
            <pc:sldMk cId="2875912679" sldId="285"/>
            <ac:picMk id="13" creationId="{251612E5-6C4F-4545-AA14-69592AE287E7}"/>
          </ac:picMkLst>
        </pc:picChg>
        <pc:picChg chg="add mod">
          <ac:chgData name="Hume, Lindsey M" userId="3e7bd8b8-bdfd-455e-a444-92d4f2f0144b" providerId="ADAL" clId="{26E65C3C-54AB-4607-8385-836A2052B61A}" dt="2020-11-09T22:05:55.033" v="7971" actId="1076"/>
          <ac:picMkLst>
            <pc:docMk/>
            <pc:sldMk cId="2875912679" sldId="285"/>
            <ac:picMk id="15" creationId="{9697471D-8F6C-4545-98EF-5A3EAD15ABAC}"/>
          </ac:picMkLst>
        </pc:picChg>
        <pc:picChg chg="add mod">
          <ac:chgData name="Hume, Lindsey M" userId="3e7bd8b8-bdfd-455e-a444-92d4f2f0144b" providerId="ADAL" clId="{26E65C3C-54AB-4607-8385-836A2052B61A}" dt="2020-11-09T22:05:52.123" v="7970" actId="1076"/>
          <ac:picMkLst>
            <pc:docMk/>
            <pc:sldMk cId="2875912679" sldId="285"/>
            <ac:picMk id="17" creationId="{191B2CA6-381E-4FD7-BC03-A87C6367BBB7}"/>
          </ac:picMkLst>
        </pc:picChg>
      </pc:sldChg>
      <pc:sldChg chg="modSp mod">
        <pc:chgData name="Hume, Lindsey M" userId="3e7bd8b8-bdfd-455e-a444-92d4f2f0144b" providerId="ADAL" clId="{26E65C3C-54AB-4607-8385-836A2052B61A}" dt="2020-11-06T22:11:50.221" v="1160" actId="207"/>
        <pc:sldMkLst>
          <pc:docMk/>
          <pc:sldMk cId="1454393694" sldId="286"/>
        </pc:sldMkLst>
        <pc:spChg chg="mod">
          <ac:chgData name="Hume, Lindsey M" userId="3e7bd8b8-bdfd-455e-a444-92d4f2f0144b" providerId="ADAL" clId="{26E65C3C-54AB-4607-8385-836A2052B61A}" dt="2020-11-06T22:11:50.221" v="1160" actId="207"/>
          <ac:spMkLst>
            <pc:docMk/>
            <pc:sldMk cId="1454393694" sldId="286"/>
            <ac:spMk id="8" creationId="{F65EF0B6-26B7-4AAB-9197-39E935E67C52}"/>
          </ac:spMkLst>
        </pc:spChg>
      </pc:sldChg>
      <pc:sldChg chg="addSp delSp modSp mod">
        <pc:chgData name="Hume, Lindsey M" userId="3e7bd8b8-bdfd-455e-a444-92d4f2f0144b" providerId="ADAL" clId="{26E65C3C-54AB-4607-8385-836A2052B61A}" dt="2020-11-07T22:41:07.812" v="5369" actId="255"/>
        <pc:sldMkLst>
          <pc:docMk/>
          <pc:sldMk cId="3247597480" sldId="287"/>
        </pc:sldMkLst>
        <pc:spChg chg="mod">
          <ac:chgData name="Hume, Lindsey M" userId="3e7bd8b8-bdfd-455e-a444-92d4f2f0144b" providerId="ADAL" clId="{26E65C3C-54AB-4607-8385-836A2052B61A}" dt="2020-11-07T21:51:37.984" v="3507" actId="113"/>
          <ac:spMkLst>
            <pc:docMk/>
            <pc:sldMk cId="3247597480" sldId="287"/>
            <ac:spMk id="2" creationId="{19BC33F4-EFC2-4D4C-9CFE-63B663A55569}"/>
          </ac:spMkLst>
        </pc:spChg>
        <pc:spChg chg="del mod">
          <ac:chgData name="Hume, Lindsey M" userId="3e7bd8b8-bdfd-455e-a444-92d4f2f0144b" providerId="ADAL" clId="{26E65C3C-54AB-4607-8385-836A2052B61A}" dt="2020-11-06T23:52:11.375" v="2766" actId="478"/>
          <ac:spMkLst>
            <pc:docMk/>
            <pc:sldMk cId="3247597480" sldId="287"/>
            <ac:spMk id="4" creationId="{288FA46A-6D78-4CA3-B3C8-6904233A1D65}"/>
          </ac:spMkLst>
        </pc:spChg>
        <pc:spChg chg="add del mod">
          <ac:chgData name="Hume, Lindsey M" userId="3e7bd8b8-bdfd-455e-a444-92d4f2f0144b" providerId="ADAL" clId="{26E65C3C-54AB-4607-8385-836A2052B61A}" dt="2020-11-07T00:06:49.306" v="3146" actId="478"/>
          <ac:spMkLst>
            <pc:docMk/>
            <pc:sldMk cId="3247597480" sldId="287"/>
            <ac:spMk id="7" creationId="{F5D667EA-FA44-4052-90D3-8E5F9E2FF61E}"/>
          </ac:spMkLst>
        </pc:spChg>
        <pc:spChg chg="mod">
          <ac:chgData name="Hume, Lindsey M" userId="3e7bd8b8-bdfd-455e-a444-92d4f2f0144b" providerId="ADAL" clId="{26E65C3C-54AB-4607-8385-836A2052B61A}" dt="2020-11-06T22:13:07.888" v="1162" actId="207"/>
          <ac:spMkLst>
            <pc:docMk/>
            <pc:sldMk cId="3247597480" sldId="287"/>
            <ac:spMk id="8" creationId="{B6FF553D-21AE-452D-BED2-D9D5E859DACD}"/>
          </ac:spMkLst>
        </pc:spChg>
        <pc:spChg chg="mod">
          <ac:chgData name="Hume, Lindsey M" userId="3e7bd8b8-bdfd-455e-a444-92d4f2f0144b" providerId="ADAL" clId="{26E65C3C-54AB-4607-8385-836A2052B61A}" dt="2020-11-07T22:39:04.353" v="5356" actId="242"/>
          <ac:spMkLst>
            <pc:docMk/>
            <pc:sldMk cId="3247597480" sldId="287"/>
            <ac:spMk id="28" creationId="{74893A2E-600E-CA46-95BF-B3EB9C5D9CF1}"/>
          </ac:spMkLst>
        </pc:spChg>
        <pc:spChg chg="mod">
          <ac:chgData name="Hume, Lindsey M" userId="3e7bd8b8-bdfd-455e-a444-92d4f2f0144b" providerId="ADAL" clId="{26E65C3C-54AB-4607-8385-836A2052B61A}" dt="2020-11-07T22:01:53.454" v="3655" actId="1076"/>
          <ac:spMkLst>
            <pc:docMk/>
            <pc:sldMk cId="3247597480" sldId="287"/>
            <ac:spMk id="34" creationId="{C79DEFCB-7C06-734D-94DB-773B34FD0FD3}"/>
          </ac:spMkLst>
        </pc:spChg>
        <pc:spChg chg="mod">
          <ac:chgData name="Hume, Lindsey M" userId="3e7bd8b8-bdfd-455e-a444-92d4f2f0144b" providerId="ADAL" clId="{26E65C3C-54AB-4607-8385-836A2052B61A}" dt="2020-11-07T22:41:07.812" v="5369" actId="255"/>
          <ac:spMkLst>
            <pc:docMk/>
            <pc:sldMk cId="3247597480" sldId="287"/>
            <ac:spMk id="35" creationId="{00FABF25-5C44-164F-946E-9E0DDE2A7FDD}"/>
          </ac:spMkLst>
        </pc:spChg>
        <pc:spChg chg="mod">
          <ac:chgData name="Hume, Lindsey M" userId="3e7bd8b8-bdfd-455e-a444-92d4f2f0144b" providerId="ADAL" clId="{26E65C3C-54AB-4607-8385-836A2052B61A}" dt="2020-11-07T22:41:07.812" v="5369" actId="255"/>
          <ac:spMkLst>
            <pc:docMk/>
            <pc:sldMk cId="3247597480" sldId="287"/>
            <ac:spMk id="36" creationId="{53AF6C7F-5464-4E41-9307-727DFC9D3EAA}"/>
          </ac:spMkLst>
        </pc:spChg>
        <pc:spChg chg="del">
          <ac:chgData name="Hume, Lindsey M" userId="3e7bd8b8-bdfd-455e-a444-92d4f2f0144b" providerId="ADAL" clId="{26E65C3C-54AB-4607-8385-836A2052B61A}" dt="2020-11-07T21:51:00.937" v="3502" actId="478"/>
          <ac:spMkLst>
            <pc:docMk/>
            <pc:sldMk cId="3247597480" sldId="287"/>
            <ac:spMk id="37" creationId="{E70F3017-4890-4923-B7CE-34E4D5076BD2}"/>
          </ac:spMkLst>
        </pc:spChg>
        <pc:spChg chg="mod">
          <ac:chgData name="Hume, Lindsey M" userId="3e7bd8b8-bdfd-455e-a444-92d4f2f0144b" providerId="ADAL" clId="{26E65C3C-54AB-4607-8385-836A2052B61A}" dt="2020-11-07T22:41:07.812" v="5369" actId="255"/>
          <ac:spMkLst>
            <pc:docMk/>
            <pc:sldMk cId="3247597480" sldId="287"/>
            <ac:spMk id="38" creationId="{4F7D74D2-7442-944E-AFCE-907953FC689A}"/>
          </ac:spMkLst>
        </pc:spChg>
        <pc:spChg chg="del mod">
          <ac:chgData name="Hume, Lindsey M" userId="3e7bd8b8-bdfd-455e-a444-92d4f2f0144b" providerId="ADAL" clId="{26E65C3C-54AB-4607-8385-836A2052B61A}" dt="2020-11-07T21:47:47.854" v="3460" actId="478"/>
          <ac:spMkLst>
            <pc:docMk/>
            <pc:sldMk cId="3247597480" sldId="287"/>
            <ac:spMk id="53" creationId="{C1F9FD38-DFA5-46C9-996B-D4B01E7B2E4E}"/>
          </ac:spMkLst>
        </pc:spChg>
        <pc:graphicFrameChg chg="add del mod">
          <ac:chgData name="Hume, Lindsey M" userId="3e7bd8b8-bdfd-455e-a444-92d4f2f0144b" providerId="ADAL" clId="{26E65C3C-54AB-4607-8385-836A2052B61A}" dt="2020-11-07T22:08:04.568" v="3909" actId="478"/>
          <ac:graphicFrameMkLst>
            <pc:docMk/>
            <pc:sldMk cId="3247597480" sldId="287"/>
            <ac:graphicFrameMk id="7" creationId="{CC443FBD-1E52-49FD-A389-4FA25A2B3325}"/>
          </ac:graphicFrameMkLst>
        </pc:graphicFrameChg>
        <pc:graphicFrameChg chg="add del mod modGraphic">
          <ac:chgData name="Hume, Lindsey M" userId="3e7bd8b8-bdfd-455e-a444-92d4f2f0144b" providerId="ADAL" clId="{26E65C3C-54AB-4607-8385-836A2052B61A}" dt="2020-11-07T00:05:15.032" v="3137" actId="478"/>
          <ac:graphicFrameMkLst>
            <pc:docMk/>
            <pc:sldMk cId="3247597480" sldId="287"/>
            <ac:graphicFrameMk id="9" creationId="{5AFFAAB3-6590-48A9-8F2E-FF6D7D7DEF2F}"/>
          </ac:graphicFrameMkLst>
        </pc:graphicFrameChg>
        <pc:graphicFrameChg chg="add mod">
          <ac:chgData name="Hume, Lindsey M" userId="3e7bd8b8-bdfd-455e-a444-92d4f2f0144b" providerId="ADAL" clId="{26E65C3C-54AB-4607-8385-836A2052B61A}" dt="2020-11-07T22:08:49.277" v="3935" actId="1076"/>
          <ac:graphicFrameMkLst>
            <pc:docMk/>
            <pc:sldMk cId="3247597480" sldId="287"/>
            <ac:graphicFrameMk id="11" creationId="{4C0BC369-D06C-4F3A-9C7C-F1DB66361DA8}"/>
          </ac:graphicFrameMkLst>
        </pc:graphicFrameChg>
        <pc:graphicFrameChg chg="add del mod modGraphic">
          <ac:chgData name="Hume, Lindsey M" userId="3e7bd8b8-bdfd-455e-a444-92d4f2f0144b" providerId="ADAL" clId="{26E65C3C-54AB-4607-8385-836A2052B61A}" dt="2020-11-07T21:51:03.424" v="3503" actId="478"/>
          <ac:graphicFrameMkLst>
            <pc:docMk/>
            <pc:sldMk cId="3247597480" sldId="287"/>
            <ac:graphicFrameMk id="12" creationId="{33CEAE12-57B1-4004-BD64-F8E524E6DE61}"/>
          </ac:graphicFrameMkLst>
        </pc:graphicFrameChg>
        <pc:graphicFrameChg chg="del mod ord">
          <ac:chgData name="Hume, Lindsey M" userId="3e7bd8b8-bdfd-455e-a444-92d4f2f0144b" providerId="ADAL" clId="{26E65C3C-54AB-4607-8385-836A2052B61A}" dt="2020-11-07T22:06:15.500" v="3825" actId="478"/>
          <ac:graphicFrameMkLst>
            <pc:docMk/>
            <pc:sldMk cId="3247597480" sldId="287"/>
            <ac:graphicFrameMk id="30" creationId="{841825FF-DF42-BE4A-A333-5384CCDFCC52}"/>
          </ac:graphicFrameMkLst>
        </pc:graphicFrameChg>
        <pc:picChg chg="add mod ord">
          <ac:chgData name="Hume, Lindsey M" userId="3e7bd8b8-bdfd-455e-a444-92d4f2f0144b" providerId="ADAL" clId="{26E65C3C-54AB-4607-8385-836A2052B61A}" dt="2020-11-07T22:09:07.793" v="3941" actId="688"/>
          <ac:picMkLst>
            <pc:docMk/>
            <pc:sldMk cId="3247597480" sldId="287"/>
            <ac:picMk id="4" creationId="{0AA50E28-1C0C-4076-A816-524B52F77521}"/>
          </ac:picMkLst>
        </pc:picChg>
        <pc:picChg chg="del">
          <ac:chgData name="Hume, Lindsey M" userId="3e7bd8b8-bdfd-455e-a444-92d4f2f0144b" providerId="ADAL" clId="{26E65C3C-54AB-4607-8385-836A2052B61A}" dt="2020-11-07T21:50:55.554" v="3499" actId="478"/>
          <ac:picMkLst>
            <pc:docMk/>
            <pc:sldMk cId="3247597480" sldId="287"/>
            <ac:picMk id="5" creationId="{EA2D9B34-CD16-444D-AF01-BB0B3C08F09B}"/>
          </ac:picMkLst>
        </pc:picChg>
        <pc:picChg chg="mod">
          <ac:chgData name="Hume, Lindsey M" userId="3e7bd8b8-bdfd-455e-a444-92d4f2f0144b" providerId="ADAL" clId="{26E65C3C-54AB-4607-8385-836A2052B61A}" dt="2020-11-06T23:50:28.101" v="2692" actId="1076"/>
          <ac:picMkLst>
            <pc:docMk/>
            <pc:sldMk cId="3247597480" sldId="287"/>
            <ac:picMk id="6" creationId="{1BDF144C-8D55-44DC-8122-2EBF85B6AD04}"/>
          </ac:picMkLst>
        </pc:picChg>
        <pc:picChg chg="del">
          <ac:chgData name="Hume, Lindsey M" userId="3e7bd8b8-bdfd-455e-a444-92d4f2f0144b" providerId="ADAL" clId="{26E65C3C-54AB-4607-8385-836A2052B61A}" dt="2020-11-07T21:50:56.827" v="3500" actId="478"/>
          <ac:picMkLst>
            <pc:docMk/>
            <pc:sldMk cId="3247597480" sldId="287"/>
            <ac:picMk id="10" creationId="{81D41D6E-B122-49A5-8F9F-9ED423A34ADB}"/>
          </ac:picMkLst>
        </pc:picChg>
        <pc:picChg chg="mod ord">
          <ac:chgData name="Hume, Lindsey M" userId="3e7bd8b8-bdfd-455e-a444-92d4f2f0144b" providerId="ADAL" clId="{26E65C3C-54AB-4607-8385-836A2052B61A}" dt="2020-11-07T22:08:32.656" v="3932" actId="1076"/>
          <ac:picMkLst>
            <pc:docMk/>
            <pc:sldMk cId="3247597480" sldId="287"/>
            <ac:picMk id="13" creationId="{B8D4D941-CDCA-194A-91F5-F82C0008C05C}"/>
          </ac:picMkLst>
        </pc:picChg>
        <pc:picChg chg="mod">
          <ac:chgData name="Hume, Lindsey M" userId="3e7bd8b8-bdfd-455e-a444-92d4f2f0144b" providerId="ADAL" clId="{26E65C3C-54AB-4607-8385-836A2052B61A}" dt="2020-11-07T22:01:46.915" v="3654" actId="1036"/>
          <ac:picMkLst>
            <pc:docMk/>
            <pc:sldMk cId="3247597480" sldId="287"/>
            <ac:picMk id="26" creationId="{0D3B4897-C14D-234A-A067-CE0E47B1247A}"/>
          </ac:picMkLst>
        </pc:picChg>
        <pc:picChg chg="mod">
          <ac:chgData name="Hume, Lindsey M" userId="3e7bd8b8-bdfd-455e-a444-92d4f2f0144b" providerId="ADAL" clId="{26E65C3C-54AB-4607-8385-836A2052B61A}" dt="2020-11-07T22:01:46.915" v="3654" actId="1036"/>
          <ac:picMkLst>
            <pc:docMk/>
            <pc:sldMk cId="3247597480" sldId="287"/>
            <ac:picMk id="27" creationId="{C815EA1F-D46D-8641-B6D8-0C21DA3DBAEE}"/>
          </ac:picMkLst>
        </pc:picChg>
        <pc:picChg chg="mod">
          <ac:chgData name="Hume, Lindsey M" userId="3e7bd8b8-bdfd-455e-a444-92d4f2f0144b" providerId="ADAL" clId="{26E65C3C-54AB-4607-8385-836A2052B61A}" dt="2020-11-07T22:02:11.605" v="3720" actId="1036"/>
          <ac:picMkLst>
            <pc:docMk/>
            <pc:sldMk cId="3247597480" sldId="287"/>
            <ac:picMk id="29" creationId="{4FED71C0-D023-DF4B-A5BC-EA8A44546647}"/>
          </ac:picMkLst>
        </pc:picChg>
        <pc:picChg chg="mod">
          <ac:chgData name="Hume, Lindsey M" userId="3e7bd8b8-bdfd-455e-a444-92d4f2f0144b" providerId="ADAL" clId="{26E65C3C-54AB-4607-8385-836A2052B61A}" dt="2020-11-07T22:02:16.940" v="3733" actId="1038"/>
          <ac:picMkLst>
            <pc:docMk/>
            <pc:sldMk cId="3247597480" sldId="287"/>
            <ac:picMk id="31" creationId="{5740E5BB-3754-C942-8F74-1394AD7CD0A3}"/>
          </ac:picMkLst>
        </pc:picChg>
        <pc:picChg chg="del">
          <ac:chgData name="Hume, Lindsey M" userId="3e7bd8b8-bdfd-455e-a444-92d4f2f0144b" providerId="ADAL" clId="{26E65C3C-54AB-4607-8385-836A2052B61A}" dt="2020-11-07T22:01:13.727" v="3598" actId="478"/>
          <ac:picMkLst>
            <pc:docMk/>
            <pc:sldMk cId="3247597480" sldId="287"/>
            <ac:picMk id="39" creationId="{3ECBFB4A-F31A-EE4C-8C92-2209C05EAA7E}"/>
          </ac:picMkLst>
        </pc:picChg>
        <pc:picChg chg="del">
          <ac:chgData name="Hume, Lindsey M" userId="3e7bd8b8-bdfd-455e-a444-92d4f2f0144b" providerId="ADAL" clId="{26E65C3C-54AB-4607-8385-836A2052B61A}" dt="2020-11-07T21:50:58.389" v="3501" actId="478"/>
          <ac:picMkLst>
            <pc:docMk/>
            <pc:sldMk cId="3247597480" sldId="287"/>
            <ac:picMk id="1026" creationId="{DE498F94-AD68-B14B-AF7E-5E2259618FC6}"/>
          </ac:picMkLst>
        </pc:picChg>
        <pc:cxnChg chg="mod">
          <ac:chgData name="Hume, Lindsey M" userId="3e7bd8b8-bdfd-455e-a444-92d4f2f0144b" providerId="ADAL" clId="{26E65C3C-54AB-4607-8385-836A2052B61A}" dt="2020-11-07T22:01:46.915" v="3654" actId="1036"/>
          <ac:cxnSpMkLst>
            <pc:docMk/>
            <pc:sldMk cId="3247597480" sldId="287"/>
            <ac:cxnSpMk id="33" creationId="{CB6F5D23-8879-D84F-8F07-92B59D3B49E9}"/>
          </ac:cxnSpMkLst>
        </pc:cxnChg>
      </pc:sldChg>
      <pc:sldChg chg="modSp del mod">
        <pc:chgData name="Hume, Lindsey M" userId="3e7bd8b8-bdfd-455e-a444-92d4f2f0144b" providerId="ADAL" clId="{26E65C3C-54AB-4607-8385-836A2052B61A}" dt="2020-11-07T22:43:32.488" v="5376" actId="2696"/>
        <pc:sldMkLst>
          <pc:docMk/>
          <pc:sldMk cId="3181969613" sldId="288"/>
        </pc:sldMkLst>
        <pc:spChg chg="mod">
          <ac:chgData name="Hume, Lindsey M" userId="3e7bd8b8-bdfd-455e-a444-92d4f2f0144b" providerId="ADAL" clId="{26E65C3C-54AB-4607-8385-836A2052B61A}" dt="2020-11-07T22:38:32.163" v="5349" actId="113"/>
          <ac:spMkLst>
            <pc:docMk/>
            <pc:sldMk cId="3181969613" sldId="288"/>
            <ac:spMk id="2" creationId="{19BC33F4-EFC2-4D4C-9CFE-63B663A55569}"/>
          </ac:spMkLst>
        </pc:spChg>
        <pc:spChg chg="mod">
          <ac:chgData name="Hume, Lindsey M" userId="3e7bd8b8-bdfd-455e-a444-92d4f2f0144b" providerId="ADAL" clId="{26E65C3C-54AB-4607-8385-836A2052B61A}" dt="2020-11-06T22:09:25.661" v="1146" actId="207"/>
          <ac:spMkLst>
            <pc:docMk/>
            <pc:sldMk cId="3181969613" sldId="288"/>
            <ac:spMk id="8" creationId="{83E2BC22-8D20-44F7-A286-6C3AB60D4515}"/>
          </ac:spMkLst>
        </pc:spChg>
        <pc:picChg chg="ord">
          <ac:chgData name="Hume, Lindsey M" userId="3e7bd8b8-bdfd-455e-a444-92d4f2f0144b" providerId="ADAL" clId="{26E65C3C-54AB-4607-8385-836A2052B61A}" dt="2020-11-07T21:28:44.490" v="3280" actId="167"/>
          <ac:picMkLst>
            <pc:docMk/>
            <pc:sldMk cId="3181969613" sldId="288"/>
            <ac:picMk id="6" creationId="{1BDF144C-8D55-44DC-8122-2EBF85B6AD04}"/>
          </ac:picMkLst>
        </pc:picChg>
      </pc:sldChg>
      <pc:sldChg chg="modSp mod">
        <pc:chgData name="Hume, Lindsey M" userId="3e7bd8b8-bdfd-455e-a444-92d4f2f0144b" providerId="ADAL" clId="{26E65C3C-54AB-4607-8385-836A2052B61A}" dt="2020-11-06T22:13:25.691" v="1164" actId="207"/>
        <pc:sldMkLst>
          <pc:docMk/>
          <pc:sldMk cId="4109250553" sldId="289"/>
        </pc:sldMkLst>
        <pc:spChg chg="mod">
          <ac:chgData name="Hume, Lindsey M" userId="3e7bd8b8-bdfd-455e-a444-92d4f2f0144b" providerId="ADAL" clId="{26E65C3C-54AB-4607-8385-836A2052B61A}" dt="2020-11-06T22:13:25.691" v="1164" actId="207"/>
          <ac:spMkLst>
            <pc:docMk/>
            <pc:sldMk cId="4109250553" sldId="289"/>
            <ac:spMk id="8" creationId="{27B3E095-7C5A-4867-83B1-0A72E1A43B77}"/>
          </ac:spMkLst>
        </pc:spChg>
      </pc:sldChg>
      <pc:sldChg chg="modSp mod">
        <pc:chgData name="Hume, Lindsey M" userId="3e7bd8b8-bdfd-455e-a444-92d4f2f0144b" providerId="ADAL" clId="{26E65C3C-54AB-4607-8385-836A2052B61A}" dt="2020-11-07T21:27:23.942" v="3271"/>
        <pc:sldMkLst>
          <pc:docMk/>
          <pc:sldMk cId="410891250" sldId="290"/>
        </pc:sldMkLst>
        <pc:spChg chg="mod">
          <ac:chgData name="Hume, Lindsey M" userId="3e7bd8b8-bdfd-455e-a444-92d4f2f0144b" providerId="ADAL" clId="{26E65C3C-54AB-4607-8385-836A2052B61A}" dt="2020-11-07T21:27:23.942" v="3271"/>
          <ac:spMkLst>
            <pc:docMk/>
            <pc:sldMk cId="410891250" sldId="290"/>
            <ac:spMk id="2" creationId="{19BC33F4-EFC2-4D4C-9CFE-63B663A55569}"/>
          </ac:spMkLst>
        </pc:spChg>
        <pc:spChg chg="mod">
          <ac:chgData name="Hume, Lindsey M" userId="3e7bd8b8-bdfd-455e-a444-92d4f2f0144b" providerId="ADAL" clId="{26E65C3C-54AB-4607-8385-836A2052B61A}" dt="2020-11-07T21:11:09.624" v="3159" actId="207"/>
          <ac:spMkLst>
            <pc:docMk/>
            <pc:sldMk cId="410891250" sldId="290"/>
            <ac:spMk id="8" creationId="{E7C17FCB-6D85-4B7E-A009-ECD27E835B81}"/>
          </ac:spMkLst>
        </pc:spChg>
      </pc:sldChg>
      <pc:sldChg chg="modSp mod">
        <pc:chgData name="Hume, Lindsey M" userId="3e7bd8b8-bdfd-455e-a444-92d4f2f0144b" providerId="ADAL" clId="{26E65C3C-54AB-4607-8385-836A2052B61A}" dt="2020-11-06T22:10:32.883" v="1152" actId="207"/>
        <pc:sldMkLst>
          <pc:docMk/>
          <pc:sldMk cId="2846122518" sldId="291"/>
        </pc:sldMkLst>
        <pc:spChg chg="mod">
          <ac:chgData name="Hume, Lindsey M" userId="3e7bd8b8-bdfd-455e-a444-92d4f2f0144b" providerId="ADAL" clId="{26E65C3C-54AB-4607-8385-836A2052B61A}" dt="2020-11-06T22:10:32.883" v="1152" actId="207"/>
          <ac:spMkLst>
            <pc:docMk/>
            <pc:sldMk cId="2846122518" sldId="291"/>
            <ac:spMk id="8" creationId="{CD3734B2-8931-47AA-B2B7-6B40B1EAEAED}"/>
          </ac:spMkLst>
        </pc:spChg>
      </pc:sldChg>
      <pc:sldChg chg="modSp mod">
        <pc:chgData name="Hume, Lindsey M" userId="3e7bd8b8-bdfd-455e-a444-92d4f2f0144b" providerId="ADAL" clId="{26E65C3C-54AB-4607-8385-836A2052B61A}" dt="2020-11-06T22:10:15.180" v="1150" actId="207"/>
        <pc:sldMkLst>
          <pc:docMk/>
          <pc:sldMk cId="3984012592" sldId="292"/>
        </pc:sldMkLst>
        <pc:spChg chg="mod">
          <ac:chgData name="Hume, Lindsey M" userId="3e7bd8b8-bdfd-455e-a444-92d4f2f0144b" providerId="ADAL" clId="{26E65C3C-54AB-4607-8385-836A2052B61A}" dt="2020-11-06T22:10:15.180" v="1150" actId="207"/>
          <ac:spMkLst>
            <pc:docMk/>
            <pc:sldMk cId="3984012592" sldId="292"/>
            <ac:spMk id="8" creationId="{9733136A-ACBA-4C30-9606-08574106EC0A}"/>
          </ac:spMkLst>
        </pc:spChg>
      </pc:sldChg>
      <pc:sldChg chg="addSp modSp mod">
        <pc:chgData name="Hume, Lindsey M" userId="3e7bd8b8-bdfd-455e-a444-92d4f2f0144b" providerId="ADAL" clId="{26E65C3C-54AB-4607-8385-836A2052B61A}" dt="2020-11-09T22:22:40.089" v="8507"/>
        <pc:sldMkLst>
          <pc:docMk/>
          <pc:sldMk cId="2912298967" sldId="293"/>
        </pc:sldMkLst>
        <pc:spChg chg="mod">
          <ac:chgData name="Hume, Lindsey M" userId="3e7bd8b8-bdfd-455e-a444-92d4f2f0144b" providerId="ADAL" clId="{26E65C3C-54AB-4607-8385-836A2052B61A}" dt="2020-11-07T22:35:43.674" v="5109" actId="242"/>
          <ac:spMkLst>
            <pc:docMk/>
            <pc:sldMk cId="2912298967" sldId="293"/>
            <ac:spMk id="2" creationId="{19BC33F4-EFC2-4D4C-9CFE-63B663A55569}"/>
          </ac:spMkLst>
        </pc:spChg>
        <pc:spChg chg="mod">
          <ac:chgData name="Hume, Lindsey M" userId="3e7bd8b8-bdfd-455e-a444-92d4f2f0144b" providerId="ADAL" clId="{26E65C3C-54AB-4607-8385-836A2052B61A}" dt="2020-11-06T22:09:45.700" v="1148" actId="207"/>
          <ac:spMkLst>
            <pc:docMk/>
            <pc:sldMk cId="2912298967" sldId="293"/>
            <ac:spMk id="8" creationId="{A5975EC5-1C73-415B-9BC4-D56B759AB0D5}"/>
          </ac:spMkLst>
        </pc:spChg>
        <pc:spChg chg="add mod">
          <ac:chgData name="Hume, Lindsey M" userId="3e7bd8b8-bdfd-455e-a444-92d4f2f0144b" providerId="ADAL" clId="{26E65C3C-54AB-4607-8385-836A2052B61A}" dt="2020-11-07T22:35:22.524" v="5106" actId="1036"/>
          <ac:spMkLst>
            <pc:docMk/>
            <pc:sldMk cId="2912298967" sldId="293"/>
            <ac:spMk id="9" creationId="{4B93A7C6-69BE-412A-BEC4-E87DDDBBB71A}"/>
          </ac:spMkLst>
        </pc:spChg>
        <pc:spChg chg="add mod">
          <ac:chgData name="Hume, Lindsey M" userId="3e7bd8b8-bdfd-455e-a444-92d4f2f0144b" providerId="ADAL" clId="{26E65C3C-54AB-4607-8385-836A2052B61A}" dt="2020-11-07T22:35:22.524" v="5106" actId="1036"/>
          <ac:spMkLst>
            <pc:docMk/>
            <pc:sldMk cId="2912298967" sldId="293"/>
            <ac:spMk id="10" creationId="{5839DF3F-184C-44EE-A777-C323C39A4937}"/>
          </ac:spMkLst>
        </pc:spChg>
        <pc:spChg chg="add mod">
          <ac:chgData name="Hume, Lindsey M" userId="3e7bd8b8-bdfd-455e-a444-92d4f2f0144b" providerId="ADAL" clId="{26E65C3C-54AB-4607-8385-836A2052B61A}" dt="2020-11-07T22:35:22.524" v="5106" actId="1036"/>
          <ac:spMkLst>
            <pc:docMk/>
            <pc:sldMk cId="2912298967" sldId="293"/>
            <ac:spMk id="12" creationId="{E73FFA06-5A7A-4624-9E36-5B1A93624E9C}"/>
          </ac:spMkLst>
        </pc:spChg>
        <pc:spChg chg="add mod">
          <ac:chgData name="Hume, Lindsey M" userId="3e7bd8b8-bdfd-455e-a444-92d4f2f0144b" providerId="ADAL" clId="{26E65C3C-54AB-4607-8385-836A2052B61A}" dt="2020-11-07T22:35:22.524" v="5106" actId="1036"/>
          <ac:spMkLst>
            <pc:docMk/>
            <pc:sldMk cId="2912298967" sldId="293"/>
            <ac:spMk id="13" creationId="{DB94835E-72E4-4C27-A31C-0DCE59DE9EBE}"/>
          </ac:spMkLst>
        </pc:spChg>
        <pc:spChg chg="add mod">
          <ac:chgData name="Hume, Lindsey M" userId="3e7bd8b8-bdfd-455e-a444-92d4f2f0144b" providerId="ADAL" clId="{26E65C3C-54AB-4607-8385-836A2052B61A}" dt="2020-11-07T22:35:22.524" v="5106" actId="1036"/>
          <ac:spMkLst>
            <pc:docMk/>
            <pc:sldMk cId="2912298967" sldId="293"/>
            <ac:spMk id="16" creationId="{56F99C4A-F2DE-40B8-94CF-F4503B791CA4}"/>
          </ac:spMkLst>
        </pc:spChg>
        <pc:spChg chg="add mod">
          <ac:chgData name="Hume, Lindsey M" userId="3e7bd8b8-bdfd-455e-a444-92d4f2f0144b" providerId="ADAL" clId="{26E65C3C-54AB-4607-8385-836A2052B61A}" dt="2020-11-07T22:35:22.524" v="5106" actId="1036"/>
          <ac:spMkLst>
            <pc:docMk/>
            <pc:sldMk cId="2912298967" sldId="293"/>
            <ac:spMk id="18" creationId="{0812177F-97A8-4C4F-A193-FE3D083C4E3E}"/>
          </ac:spMkLst>
        </pc:spChg>
        <pc:spChg chg="add mod">
          <ac:chgData name="Hume, Lindsey M" userId="3e7bd8b8-bdfd-455e-a444-92d4f2f0144b" providerId="ADAL" clId="{26E65C3C-54AB-4607-8385-836A2052B61A}" dt="2020-11-07T22:35:22.524" v="5106" actId="1036"/>
          <ac:spMkLst>
            <pc:docMk/>
            <pc:sldMk cId="2912298967" sldId="293"/>
            <ac:spMk id="22" creationId="{69775BEF-FDAE-44DA-8E43-E07AE5371F43}"/>
          </ac:spMkLst>
        </pc:spChg>
        <pc:graphicFrameChg chg="mod modGraphic">
          <ac:chgData name="Hume, Lindsey M" userId="3e7bd8b8-bdfd-455e-a444-92d4f2f0144b" providerId="ADAL" clId="{26E65C3C-54AB-4607-8385-836A2052B61A}" dt="2020-11-09T22:22:40.089" v="8507"/>
          <ac:graphicFrameMkLst>
            <pc:docMk/>
            <pc:sldMk cId="2912298967" sldId="293"/>
            <ac:graphicFrameMk id="20" creationId="{08987499-BB42-4C12-A05C-B6B58A5209DA}"/>
          </ac:graphicFrameMkLst>
        </pc:graphicFrameChg>
        <pc:picChg chg="mod">
          <ac:chgData name="Hume, Lindsey M" userId="3e7bd8b8-bdfd-455e-a444-92d4f2f0144b" providerId="ADAL" clId="{26E65C3C-54AB-4607-8385-836A2052B61A}" dt="2020-11-07T22:35:22.524" v="5106" actId="1036"/>
          <ac:picMkLst>
            <pc:docMk/>
            <pc:sldMk cId="2912298967" sldId="293"/>
            <ac:picMk id="1026" creationId="{828F026B-1C7A-4480-87FD-5C885861ED63}"/>
          </ac:picMkLst>
        </pc:picChg>
        <pc:cxnChg chg="add mod">
          <ac:chgData name="Hume, Lindsey M" userId="3e7bd8b8-bdfd-455e-a444-92d4f2f0144b" providerId="ADAL" clId="{26E65C3C-54AB-4607-8385-836A2052B61A}" dt="2020-11-07T22:35:22.524" v="5106" actId="1036"/>
          <ac:cxnSpMkLst>
            <pc:docMk/>
            <pc:sldMk cId="2912298967" sldId="293"/>
            <ac:cxnSpMk id="5" creationId="{B44DE282-30F2-41BC-BBF8-40BB2FCBAE45}"/>
          </ac:cxnSpMkLst>
        </pc:cxnChg>
        <pc:cxnChg chg="add mod">
          <ac:chgData name="Hume, Lindsey M" userId="3e7bd8b8-bdfd-455e-a444-92d4f2f0144b" providerId="ADAL" clId="{26E65C3C-54AB-4607-8385-836A2052B61A}" dt="2020-11-07T22:35:22.524" v="5106" actId="1036"/>
          <ac:cxnSpMkLst>
            <pc:docMk/>
            <pc:sldMk cId="2912298967" sldId="293"/>
            <ac:cxnSpMk id="11" creationId="{2DEA7AAE-0BCC-4DB1-9E28-732A08970918}"/>
          </ac:cxnSpMkLst>
        </pc:cxnChg>
      </pc:sldChg>
      <pc:sldChg chg="addSp delSp modSp mod modNotesTx">
        <pc:chgData name="Hume, Lindsey M" userId="3e7bd8b8-bdfd-455e-a444-92d4f2f0144b" providerId="ADAL" clId="{26E65C3C-54AB-4607-8385-836A2052B61A}" dt="2020-11-07T21:27:23.942" v="3271"/>
        <pc:sldMkLst>
          <pc:docMk/>
          <pc:sldMk cId="3024927088" sldId="294"/>
        </pc:sldMkLst>
        <pc:spChg chg="mod">
          <ac:chgData name="Hume, Lindsey M" userId="3e7bd8b8-bdfd-455e-a444-92d4f2f0144b" providerId="ADAL" clId="{26E65C3C-54AB-4607-8385-836A2052B61A}" dt="2020-11-07T21:27:23.942" v="3271"/>
          <ac:spMkLst>
            <pc:docMk/>
            <pc:sldMk cId="3024927088" sldId="294"/>
            <ac:spMk id="2" creationId="{02CAF377-DE92-4342-8400-548F0E24DD30}"/>
          </ac:spMkLst>
        </pc:spChg>
        <pc:spChg chg="mod">
          <ac:chgData name="Hume, Lindsey M" userId="3e7bd8b8-bdfd-455e-a444-92d4f2f0144b" providerId="ADAL" clId="{26E65C3C-54AB-4607-8385-836A2052B61A}" dt="2020-11-06T23:24:46.666" v="2586" actId="1076"/>
          <ac:spMkLst>
            <pc:docMk/>
            <pc:sldMk cId="3024927088" sldId="294"/>
            <ac:spMk id="3" creationId="{16D1E57D-F6AF-4AC3-A553-EDCB52388223}"/>
          </ac:spMkLst>
        </pc:spChg>
        <pc:spChg chg="mod">
          <ac:chgData name="Hume, Lindsey M" userId="3e7bd8b8-bdfd-455e-a444-92d4f2f0144b" providerId="ADAL" clId="{26E65C3C-54AB-4607-8385-836A2052B61A}" dt="2020-11-06T23:24:52.100" v="2587" actId="1076"/>
          <ac:spMkLst>
            <pc:docMk/>
            <pc:sldMk cId="3024927088" sldId="294"/>
            <ac:spMk id="5" creationId="{B3B086CD-12E0-44F2-AA25-2A8BD37A39B5}"/>
          </ac:spMkLst>
        </pc:spChg>
        <pc:spChg chg="add del mod">
          <ac:chgData name="Hume, Lindsey M" userId="3e7bd8b8-bdfd-455e-a444-92d4f2f0144b" providerId="ADAL" clId="{26E65C3C-54AB-4607-8385-836A2052B61A}" dt="2020-11-06T23:12:49.360" v="2068" actId="478"/>
          <ac:spMkLst>
            <pc:docMk/>
            <pc:sldMk cId="3024927088" sldId="294"/>
            <ac:spMk id="7" creationId="{A3FF9D83-5BB2-41E9-8E95-2391A96F91AB}"/>
          </ac:spMkLst>
        </pc:spChg>
        <pc:spChg chg="add">
          <ac:chgData name="Hume, Lindsey M" userId="3e7bd8b8-bdfd-455e-a444-92d4f2f0144b" providerId="ADAL" clId="{26E65C3C-54AB-4607-8385-836A2052B61A}" dt="2020-11-06T23:25:24.742" v="2590" actId="22"/>
          <ac:spMkLst>
            <pc:docMk/>
            <pc:sldMk cId="3024927088" sldId="294"/>
            <ac:spMk id="8" creationId="{08E3439F-FAD6-4A49-ABF6-989720848893}"/>
          </ac:spMkLst>
        </pc:spChg>
        <pc:graphicFrameChg chg="del mod">
          <ac:chgData name="Hume, Lindsey M" userId="3e7bd8b8-bdfd-455e-a444-92d4f2f0144b" providerId="ADAL" clId="{26E65C3C-54AB-4607-8385-836A2052B61A}" dt="2020-11-06T23:12:18.772" v="2059" actId="478"/>
          <ac:graphicFrameMkLst>
            <pc:docMk/>
            <pc:sldMk cId="3024927088" sldId="294"/>
            <ac:graphicFrameMk id="4" creationId="{5676C6B6-DE48-4C74-B84F-1F1305886460}"/>
          </ac:graphicFrameMkLst>
        </pc:graphicFrameChg>
        <pc:graphicFrameChg chg="add mod">
          <ac:chgData name="Hume, Lindsey M" userId="3e7bd8b8-bdfd-455e-a444-92d4f2f0144b" providerId="ADAL" clId="{26E65C3C-54AB-4607-8385-836A2052B61A}" dt="2020-11-06T23:24:34.032" v="2584" actId="255"/>
          <ac:graphicFrameMkLst>
            <pc:docMk/>
            <pc:sldMk cId="3024927088" sldId="294"/>
            <ac:graphicFrameMk id="9" creationId="{2902FD13-001D-4946-85AD-67363AFCDE85}"/>
          </ac:graphicFrameMkLst>
        </pc:graphicFrameChg>
        <pc:picChg chg="add del">
          <ac:chgData name="Hume, Lindsey M" userId="3e7bd8b8-bdfd-455e-a444-92d4f2f0144b" providerId="ADAL" clId="{26E65C3C-54AB-4607-8385-836A2052B61A}" dt="2020-11-06T23:12:46.129" v="2067" actId="478"/>
          <ac:picMkLst>
            <pc:docMk/>
            <pc:sldMk cId="3024927088" sldId="294"/>
            <ac:picMk id="309" creationId="{427D662B-0E50-45F7-B7C0-0774741CBF14}"/>
          </ac:picMkLst>
        </pc:picChg>
      </pc:sldChg>
      <pc:sldChg chg="addSp delSp modSp mod">
        <pc:chgData name="Hume, Lindsey M" userId="3e7bd8b8-bdfd-455e-a444-92d4f2f0144b" providerId="ADAL" clId="{26E65C3C-54AB-4607-8385-836A2052B61A}" dt="2020-11-10T01:38:21.177" v="8989"/>
        <pc:sldMkLst>
          <pc:docMk/>
          <pc:sldMk cId="1911326803" sldId="295"/>
        </pc:sldMkLst>
        <pc:spChg chg="del mod">
          <ac:chgData name="Hume, Lindsey M" userId="3e7bd8b8-bdfd-455e-a444-92d4f2f0144b" providerId="ADAL" clId="{26E65C3C-54AB-4607-8385-836A2052B61A}" dt="2020-11-07T22:37:56.626" v="5300" actId="478"/>
          <ac:spMkLst>
            <pc:docMk/>
            <pc:sldMk cId="1911326803" sldId="295"/>
            <ac:spMk id="2" creationId="{19BC33F4-EFC2-4D4C-9CFE-63B663A55569}"/>
          </ac:spMkLst>
        </pc:spChg>
        <pc:spChg chg="add mod">
          <ac:chgData name="Hume, Lindsey M" userId="3e7bd8b8-bdfd-455e-a444-92d4f2f0144b" providerId="ADAL" clId="{26E65C3C-54AB-4607-8385-836A2052B61A}" dt="2020-11-09T22:36:11.358" v="8986" actId="20577"/>
          <ac:spMkLst>
            <pc:docMk/>
            <pc:sldMk cId="1911326803" sldId="295"/>
            <ac:spMk id="11" creationId="{3F599300-070D-4F8D-B014-380268BBB807}"/>
          </ac:spMkLst>
        </pc:spChg>
        <pc:graphicFrameChg chg="add mod">
          <ac:chgData name="Hume, Lindsey M" userId="3e7bd8b8-bdfd-455e-a444-92d4f2f0144b" providerId="ADAL" clId="{26E65C3C-54AB-4607-8385-836A2052B61A}" dt="2020-11-10T01:38:21.177" v="8989"/>
          <ac:graphicFrameMkLst>
            <pc:docMk/>
            <pc:sldMk cId="1911326803" sldId="295"/>
            <ac:graphicFrameMk id="2" creationId="{6592EED3-C7C4-4EE0-AAB7-F95CA694B0AE}"/>
          </ac:graphicFrameMkLst>
        </pc:graphicFrameChg>
        <pc:graphicFrameChg chg="mod">
          <ac:chgData name="Hume, Lindsey M" userId="3e7bd8b8-bdfd-455e-a444-92d4f2f0144b" providerId="ADAL" clId="{26E65C3C-54AB-4607-8385-836A2052B61A}" dt="2020-11-07T23:30:20.764" v="7068" actId="20577"/>
          <ac:graphicFrameMkLst>
            <pc:docMk/>
            <pc:sldMk cId="1911326803" sldId="295"/>
            <ac:graphicFrameMk id="19" creationId="{B9197BD1-B30A-4EA7-9138-B135566C34F1}"/>
          </ac:graphicFrameMkLst>
        </pc:graphicFrameChg>
      </pc:sldChg>
      <pc:sldChg chg="addSp delSp modSp mod">
        <pc:chgData name="Hume, Lindsey M" userId="3e7bd8b8-bdfd-455e-a444-92d4f2f0144b" providerId="ADAL" clId="{26E65C3C-54AB-4607-8385-836A2052B61A}" dt="2020-11-07T22:59:49.625" v="5400" actId="1076"/>
        <pc:sldMkLst>
          <pc:docMk/>
          <pc:sldMk cId="104794124" sldId="296"/>
        </pc:sldMkLst>
        <pc:spChg chg="mod">
          <ac:chgData name="Hume, Lindsey M" userId="3e7bd8b8-bdfd-455e-a444-92d4f2f0144b" providerId="ADAL" clId="{26E65C3C-54AB-4607-8385-836A2052B61A}" dt="2020-11-07T22:38:24.074" v="5345" actId="113"/>
          <ac:spMkLst>
            <pc:docMk/>
            <pc:sldMk cId="104794124" sldId="296"/>
            <ac:spMk id="2" creationId="{19BC33F4-EFC2-4D4C-9CFE-63B663A55569}"/>
          </ac:spMkLst>
        </pc:spChg>
        <pc:spChg chg="add mod">
          <ac:chgData name="Hume, Lindsey M" userId="3e7bd8b8-bdfd-455e-a444-92d4f2f0144b" providerId="ADAL" clId="{26E65C3C-54AB-4607-8385-836A2052B61A}" dt="2020-11-07T22:59:40.622" v="5396" actId="1076"/>
          <ac:spMkLst>
            <pc:docMk/>
            <pc:sldMk cId="104794124" sldId="296"/>
            <ac:spMk id="5" creationId="{EAF035F7-BEEA-41A0-B66C-750E9487A898}"/>
          </ac:spMkLst>
        </pc:spChg>
        <pc:spChg chg="add mod">
          <ac:chgData name="Hume, Lindsey M" userId="3e7bd8b8-bdfd-455e-a444-92d4f2f0144b" providerId="ADAL" clId="{26E65C3C-54AB-4607-8385-836A2052B61A}" dt="2020-11-07T22:59:49.625" v="5400" actId="1076"/>
          <ac:spMkLst>
            <pc:docMk/>
            <pc:sldMk cId="104794124" sldId="296"/>
            <ac:spMk id="12" creationId="{2C7B46A5-2D00-420D-9C18-21A58272DF03}"/>
          </ac:spMkLst>
        </pc:spChg>
        <pc:spChg chg="mod">
          <ac:chgData name="Hume, Lindsey M" userId="3e7bd8b8-bdfd-455e-a444-92d4f2f0144b" providerId="ADAL" clId="{26E65C3C-54AB-4607-8385-836A2052B61A}" dt="2020-11-07T22:26:35.953" v="4593" actId="208"/>
          <ac:spMkLst>
            <pc:docMk/>
            <pc:sldMk cId="104794124" sldId="296"/>
            <ac:spMk id="14" creationId="{4A3A769B-06D3-4381-9B39-F1E4B72C73AC}"/>
          </ac:spMkLst>
        </pc:spChg>
        <pc:spChg chg="mod">
          <ac:chgData name="Hume, Lindsey M" userId="3e7bd8b8-bdfd-455e-a444-92d4f2f0144b" providerId="ADAL" clId="{26E65C3C-54AB-4607-8385-836A2052B61A}" dt="2020-11-07T22:26:35.953" v="4593" actId="208"/>
          <ac:spMkLst>
            <pc:docMk/>
            <pc:sldMk cId="104794124" sldId="296"/>
            <ac:spMk id="16" creationId="{50891FF0-50EF-4132-B386-C88F8F69DB64}"/>
          </ac:spMkLst>
        </pc:spChg>
        <pc:spChg chg="mod">
          <ac:chgData name="Hume, Lindsey M" userId="3e7bd8b8-bdfd-455e-a444-92d4f2f0144b" providerId="ADAL" clId="{26E65C3C-54AB-4607-8385-836A2052B61A}" dt="2020-11-07T22:26:35.953" v="4593" actId="208"/>
          <ac:spMkLst>
            <pc:docMk/>
            <pc:sldMk cId="104794124" sldId="296"/>
            <ac:spMk id="18" creationId="{698873B9-629C-43EC-884E-3F9E845185C0}"/>
          </ac:spMkLst>
        </pc:spChg>
        <pc:spChg chg="mod">
          <ac:chgData name="Hume, Lindsey M" userId="3e7bd8b8-bdfd-455e-a444-92d4f2f0144b" providerId="ADAL" clId="{26E65C3C-54AB-4607-8385-836A2052B61A}" dt="2020-11-07T22:26:35.953" v="4593" actId="208"/>
          <ac:spMkLst>
            <pc:docMk/>
            <pc:sldMk cId="104794124" sldId="296"/>
            <ac:spMk id="20" creationId="{51C2F6AB-38D3-41C0-BDDA-C61EAC04DD11}"/>
          </ac:spMkLst>
        </pc:spChg>
        <pc:spChg chg="mod">
          <ac:chgData name="Hume, Lindsey M" userId="3e7bd8b8-bdfd-455e-a444-92d4f2f0144b" providerId="ADAL" clId="{26E65C3C-54AB-4607-8385-836A2052B61A}" dt="2020-11-07T22:26:35.953" v="4593" actId="208"/>
          <ac:spMkLst>
            <pc:docMk/>
            <pc:sldMk cId="104794124" sldId="296"/>
            <ac:spMk id="22" creationId="{64198A7E-AFFB-4EBC-ABB8-72A152FE1D29}"/>
          </ac:spMkLst>
        </pc:spChg>
        <pc:spChg chg="mod">
          <ac:chgData name="Hume, Lindsey M" userId="3e7bd8b8-bdfd-455e-a444-92d4f2f0144b" providerId="ADAL" clId="{26E65C3C-54AB-4607-8385-836A2052B61A}" dt="2020-11-07T22:26:35.953" v="4593" actId="208"/>
          <ac:spMkLst>
            <pc:docMk/>
            <pc:sldMk cId="104794124" sldId="296"/>
            <ac:spMk id="24" creationId="{39303CED-B30B-4F2E-A33E-E050230A5D01}"/>
          </ac:spMkLst>
        </pc:spChg>
        <pc:spChg chg="mod">
          <ac:chgData name="Hume, Lindsey M" userId="3e7bd8b8-bdfd-455e-a444-92d4f2f0144b" providerId="ADAL" clId="{26E65C3C-54AB-4607-8385-836A2052B61A}" dt="2020-11-07T22:26:35.953" v="4593" actId="208"/>
          <ac:spMkLst>
            <pc:docMk/>
            <pc:sldMk cId="104794124" sldId="296"/>
            <ac:spMk id="26" creationId="{499689A7-665E-49C7-8842-80A333E16A73}"/>
          </ac:spMkLst>
        </pc:spChg>
        <pc:spChg chg="del">
          <ac:chgData name="Hume, Lindsey M" userId="3e7bd8b8-bdfd-455e-a444-92d4f2f0144b" providerId="ADAL" clId="{26E65C3C-54AB-4607-8385-836A2052B61A}" dt="2020-11-07T22:59:35.786" v="5395" actId="478"/>
          <ac:spMkLst>
            <pc:docMk/>
            <pc:sldMk cId="104794124" sldId="296"/>
            <ac:spMk id="27" creationId="{1AA02A90-7AD5-40B9-807F-A35A32406A76}"/>
          </ac:spMkLst>
        </pc:spChg>
        <pc:spChg chg="del">
          <ac:chgData name="Hume, Lindsey M" userId="3e7bd8b8-bdfd-455e-a444-92d4f2f0144b" providerId="ADAL" clId="{26E65C3C-54AB-4607-8385-836A2052B61A}" dt="2020-11-07T22:59:45.281" v="5399" actId="478"/>
          <ac:spMkLst>
            <pc:docMk/>
            <pc:sldMk cId="104794124" sldId="296"/>
            <ac:spMk id="33" creationId="{97FC6E5D-6252-42CF-BEAA-8BEB885A92A7}"/>
          </ac:spMkLst>
        </pc:spChg>
        <pc:graphicFrameChg chg="add mod modGraphic">
          <ac:chgData name="Hume, Lindsey M" userId="3e7bd8b8-bdfd-455e-a444-92d4f2f0144b" providerId="ADAL" clId="{26E65C3C-54AB-4607-8385-836A2052B61A}" dt="2020-11-07T22:45:03.573" v="5377"/>
          <ac:graphicFrameMkLst>
            <pc:docMk/>
            <pc:sldMk cId="104794124" sldId="296"/>
            <ac:graphicFrameMk id="4" creationId="{B2CDC31D-6B6C-4F4A-8D4A-2CC41AACDA80}"/>
          </ac:graphicFrameMkLst>
        </pc:graphicFrameChg>
        <pc:picChg chg="ord">
          <ac:chgData name="Hume, Lindsey M" userId="3e7bd8b8-bdfd-455e-a444-92d4f2f0144b" providerId="ADAL" clId="{26E65C3C-54AB-4607-8385-836A2052B61A}" dt="2020-11-07T21:28:49.190" v="3281" actId="167"/>
          <ac:picMkLst>
            <pc:docMk/>
            <pc:sldMk cId="104794124" sldId="296"/>
            <ac:picMk id="6" creationId="{1BDF144C-8D55-44DC-8122-2EBF85B6AD04}"/>
          </ac:picMkLst>
        </pc:picChg>
      </pc:sldChg>
      <pc:sldChg chg="modSp mod">
        <pc:chgData name="Hume, Lindsey M" userId="3e7bd8b8-bdfd-455e-a444-92d4f2f0144b" providerId="ADAL" clId="{26E65C3C-54AB-4607-8385-836A2052B61A}" dt="2020-11-07T22:35:51.811" v="5110" actId="242"/>
        <pc:sldMkLst>
          <pc:docMk/>
          <pc:sldMk cId="3869955118" sldId="297"/>
        </pc:sldMkLst>
        <pc:spChg chg="mod">
          <ac:chgData name="Hume, Lindsey M" userId="3e7bd8b8-bdfd-455e-a444-92d4f2f0144b" providerId="ADAL" clId="{26E65C3C-54AB-4607-8385-836A2052B61A}" dt="2020-11-07T22:35:51.811" v="5110" actId="242"/>
          <ac:spMkLst>
            <pc:docMk/>
            <pc:sldMk cId="3869955118" sldId="297"/>
            <ac:spMk id="2" creationId="{19BC33F4-EFC2-4D4C-9CFE-63B663A55569}"/>
          </ac:spMkLst>
        </pc:spChg>
      </pc:sldChg>
      <pc:sldChg chg="addSp delSp modSp add mod setBg">
        <pc:chgData name="Hume, Lindsey M" userId="3e7bd8b8-bdfd-455e-a444-92d4f2f0144b" providerId="ADAL" clId="{26E65C3C-54AB-4607-8385-836A2052B61A}" dt="2020-11-07T21:50:06.844" v="3498" actId="1038"/>
        <pc:sldMkLst>
          <pc:docMk/>
          <pc:sldMk cId="600419331" sldId="298"/>
        </pc:sldMkLst>
        <pc:spChg chg="del">
          <ac:chgData name="Hume, Lindsey M" userId="3e7bd8b8-bdfd-455e-a444-92d4f2f0144b" providerId="ADAL" clId="{26E65C3C-54AB-4607-8385-836A2052B61A}" dt="2020-11-07T21:18:47.222" v="3241" actId="478"/>
          <ac:spMkLst>
            <pc:docMk/>
            <pc:sldMk cId="600419331" sldId="298"/>
            <ac:spMk id="2" creationId="{19BC33F4-EFC2-4D4C-9CFE-63B663A55569}"/>
          </ac:spMkLst>
        </pc:spChg>
        <pc:spChg chg="add del mod">
          <ac:chgData name="Hume, Lindsey M" userId="3e7bd8b8-bdfd-455e-a444-92d4f2f0144b" providerId="ADAL" clId="{26E65C3C-54AB-4607-8385-836A2052B61A}" dt="2020-11-07T21:18:24.996" v="3239" actId="478"/>
          <ac:spMkLst>
            <pc:docMk/>
            <pc:sldMk cId="600419331" sldId="298"/>
            <ac:spMk id="7" creationId="{60B0E02B-6E9F-4DD2-8865-157F38D79DE3}"/>
          </ac:spMkLst>
        </pc:spChg>
        <pc:spChg chg="del">
          <ac:chgData name="Hume, Lindsey M" userId="3e7bd8b8-bdfd-455e-a444-92d4f2f0144b" providerId="ADAL" clId="{26E65C3C-54AB-4607-8385-836A2052B61A}" dt="2020-11-07T21:18:55.330" v="3243" actId="478"/>
          <ac:spMkLst>
            <pc:docMk/>
            <pc:sldMk cId="600419331" sldId="298"/>
            <ac:spMk id="8" creationId="{B6FF553D-21AE-452D-BED2-D9D5E859DACD}"/>
          </ac:spMkLst>
        </pc:spChg>
        <pc:spChg chg="add del mod">
          <ac:chgData name="Hume, Lindsey M" userId="3e7bd8b8-bdfd-455e-a444-92d4f2f0144b" providerId="ADAL" clId="{26E65C3C-54AB-4607-8385-836A2052B61A}" dt="2020-11-07T21:18:49.357" v="3242" actId="478"/>
          <ac:spMkLst>
            <pc:docMk/>
            <pc:sldMk cId="600419331" sldId="298"/>
            <ac:spMk id="11" creationId="{BA0E36D2-D680-415B-88DA-55FBDF737174}"/>
          </ac:spMkLst>
        </pc:spChg>
        <pc:spChg chg="add mod">
          <ac:chgData name="Hume, Lindsey M" userId="3e7bd8b8-bdfd-455e-a444-92d4f2f0144b" providerId="ADAL" clId="{26E65C3C-54AB-4607-8385-836A2052B61A}" dt="2020-11-07T21:27:23.942" v="3271"/>
          <ac:spMkLst>
            <pc:docMk/>
            <pc:sldMk cId="600419331" sldId="298"/>
            <ac:spMk id="15" creationId="{083A290D-588D-49CE-AFF3-F3EC60389747}"/>
          </ac:spMkLst>
        </pc:spChg>
        <pc:spChg chg="add">
          <ac:chgData name="Hume, Lindsey M" userId="3e7bd8b8-bdfd-455e-a444-92d4f2f0144b" providerId="ADAL" clId="{26E65C3C-54AB-4607-8385-836A2052B61A}" dt="2020-11-07T21:31:12.956" v="3301" actId="22"/>
          <ac:spMkLst>
            <pc:docMk/>
            <pc:sldMk cId="600419331" sldId="298"/>
            <ac:spMk id="16" creationId="{D5CEDA22-6277-4E89-A675-165655C60892}"/>
          </ac:spMkLst>
        </pc:spChg>
        <pc:spChg chg="add del mod">
          <ac:chgData name="Hume, Lindsey M" userId="3e7bd8b8-bdfd-455e-a444-92d4f2f0144b" providerId="ADAL" clId="{26E65C3C-54AB-4607-8385-836A2052B61A}" dt="2020-11-07T21:25:21.857" v="3264"/>
          <ac:spMkLst>
            <pc:docMk/>
            <pc:sldMk cId="600419331" sldId="298"/>
            <ac:spMk id="17" creationId="{7C7DD717-F268-40F4-A7A6-160A6171075D}"/>
          </ac:spMkLst>
        </pc:spChg>
        <pc:spChg chg="add del mod">
          <ac:chgData name="Hume, Lindsey M" userId="3e7bd8b8-bdfd-455e-a444-92d4f2f0144b" providerId="ADAL" clId="{26E65C3C-54AB-4607-8385-836A2052B61A}" dt="2020-11-07T21:25:21.370" v="3263"/>
          <ac:spMkLst>
            <pc:docMk/>
            <pc:sldMk cId="600419331" sldId="298"/>
            <ac:spMk id="18" creationId="{A5D10C79-4366-43CA-A54A-68B7DC22DDE9}"/>
          </ac:spMkLst>
        </pc:spChg>
        <pc:spChg chg="add del mod">
          <ac:chgData name="Hume, Lindsey M" userId="3e7bd8b8-bdfd-455e-a444-92d4f2f0144b" providerId="ADAL" clId="{26E65C3C-54AB-4607-8385-836A2052B61A}" dt="2020-11-07T21:25:24.536" v="3266"/>
          <ac:spMkLst>
            <pc:docMk/>
            <pc:sldMk cId="600419331" sldId="298"/>
            <ac:spMk id="19" creationId="{A02802F1-07E4-4F7A-91FA-57D71865DD82}"/>
          </ac:spMkLst>
        </pc:spChg>
        <pc:spChg chg="add mod">
          <ac:chgData name="Hume, Lindsey M" userId="3e7bd8b8-bdfd-455e-a444-92d4f2f0144b" providerId="ADAL" clId="{26E65C3C-54AB-4607-8385-836A2052B61A}" dt="2020-11-07T21:39:11.481" v="3456" actId="1076"/>
          <ac:spMkLst>
            <pc:docMk/>
            <pc:sldMk cId="600419331" sldId="298"/>
            <ac:spMk id="30" creationId="{63E7D4B7-D927-4DDF-AC94-344207BED938}"/>
          </ac:spMkLst>
        </pc:spChg>
        <pc:spChg chg="del">
          <ac:chgData name="Hume, Lindsey M" userId="3e7bd8b8-bdfd-455e-a444-92d4f2f0144b" providerId="ADAL" clId="{26E65C3C-54AB-4607-8385-836A2052B61A}" dt="2020-11-07T21:18:30.701" v="3240" actId="478"/>
          <ac:spMkLst>
            <pc:docMk/>
            <pc:sldMk cId="600419331" sldId="298"/>
            <ac:spMk id="37" creationId="{E70F3017-4890-4923-B7CE-34E4D5076BD2}"/>
          </ac:spMkLst>
        </pc:spChg>
        <pc:graphicFrameChg chg="del">
          <ac:chgData name="Hume, Lindsey M" userId="3e7bd8b8-bdfd-455e-a444-92d4f2f0144b" providerId="ADAL" clId="{26E65C3C-54AB-4607-8385-836A2052B61A}" dt="2020-11-07T21:19:03.940" v="3244" actId="478"/>
          <ac:graphicFrameMkLst>
            <pc:docMk/>
            <pc:sldMk cId="600419331" sldId="298"/>
            <ac:graphicFrameMk id="12" creationId="{33CEAE12-57B1-4004-BD64-F8E524E6DE61}"/>
          </ac:graphicFrameMkLst>
        </pc:graphicFrameChg>
        <pc:graphicFrameChg chg="add del mod modGraphic">
          <ac:chgData name="Hume, Lindsey M" userId="3e7bd8b8-bdfd-455e-a444-92d4f2f0144b" providerId="ADAL" clId="{26E65C3C-54AB-4607-8385-836A2052B61A}" dt="2020-11-07T21:25:17.598" v="3260" actId="478"/>
          <ac:graphicFrameMkLst>
            <pc:docMk/>
            <pc:sldMk cId="600419331" sldId="298"/>
            <ac:graphicFrameMk id="13" creationId="{A1036224-AF76-495A-B992-1531B1AD1CF8}"/>
          </ac:graphicFrameMkLst>
        </pc:graphicFrameChg>
        <pc:graphicFrameChg chg="add mod">
          <ac:chgData name="Hume, Lindsey M" userId="3e7bd8b8-bdfd-455e-a444-92d4f2f0144b" providerId="ADAL" clId="{26E65C3C-54AB-4607-8385-836A2052B61A}" dt="2020-11-07T21:35:16.386" v="3372" actId="1076"/>
          <ac:graphicFrameMkLst>
            <pc:docMk/>
            <pc:sldMk cId="600419331" sldId="298"/>
            <ac:graphicFrameMk id="21" creationId="{E4B91589-A349-434F-B7CB-0ED8F52DFA88}"/>
          </ac:graphicFrameMkLst>
        </pc:graphicFrameChg>
        <pc:picChg chg="mod">
          <ac:chgData name="Hume, Lindsey M" userId="3e7bd8b8-bdfd-455e-a444-92d4f2f0144b" providerId="ADAL" clId="{26E65C3C-54AB-4607-8385-836A2052B61A}" dt="2020-11-07T21:36:53.915" v="3385" actId="1440"/>
          <ac:picMkLst>
            <pc:docMk/>
            <pc:sldMk cId="600419331" sldId="298"/>
            <ac:picMk id="5" creationId="{EA2D9B34-CD16-444D-AF01-BB0B3C08F09B}"/>
          </ac:picMkLst>
        </pc:picChg>
        <pc:picChg chg="del">
          <ac:chgData name="Hume, Lindsey M" userId="3e7bd8b8-bdfd-455e-a444-92d4f2f0144b" providerId="ADAL" clId="{26E65C3C-54AB-4607-8385-836A2052B61A}" dt="2020-11-07T21:18:21.853" v="3238" actId="478"/>
          <ac:picMkLst>
            <pc:docMk/>
            <pc:sldMk cId="600419331" sldId="298"/>
            <ac:picMk id="6" creationId="{1BDF144C-8D55-44DC-8122-2EBF85B6AD04}"/>
          </ac:picMkLst>
        </pc:picChg>
        <pc:picChg chg="mod">
          <ac:chgData name="Hume, Lindsey M" userId="3e7bd8b8-bdfd-455e-a444-92d4f2f0144b" providerId="ADAL" clId="{26E65C3C-54AB-4607-8385-836A2052B61A}" dt="2020-11-07T21:41:37.854" v="3459"/>
          <ac:picMkLst>
            <pc:docMk/>
            <pc:sldMk cId="600419331" sldId="298"/>
            <ac:picMk id="10" creationId="{81D41D6E-B122-49A5-8F9F-9ED423A34ADB}"/>
          </ac:picMkLst>
        </pc:picChg>
        <pc:picChg chg="del">
          <ac:chgData name="Hume, Lindsey M" userId="3e7bd8b8-bdfd-455e-a444-92d4f2f0144b" providerId="ADAL" clId="{26E65C3C-54AB-4607-8385-836A2052B61A}" dt="2020-11-07T21:26:34.031" v="3270" actId="478"/>
          <ac:picMkLst>
            <pc:docMk/>
            <pc:sldMk cId="600419331" sldId="298"/>
            <ac:picMk id="11" creationId="{EA32DB65-F0AA-D846-8030-5F58B3239F0B}"/>
          </ac:picMkLst>
        </pc:picChg>
        <pc:picChg chg="add mod">
          <ac:chgData name="Hume, Lindsey M" userId="3e7bd8b8-bdfd-455e-a444-92d4f2f0144b" providerId="ADAL" clId="{26E65C3C-54AB-4607-8385-836A2052B61A}" dt="2020-11-07T21:35:19.713" v="3374" actId="1076"/>
          <ac:picMkLst>
            <pc:docMk/>
            <pc:sldMk cId="600419331" sldId="298"/>
            <ac:picMk id="14" creationId="{EF4E219F-7F25-4E06-826A-DAF818A4C82F}"/>
          </ac:picMkLst>
        </pc:picChg>
        <pc:picChg chg="add mod">
          <ac:chgData name="Hume, Lindsey M" userId="3e7bd8b8-bdfd-455e-a444-92d4f2f0144b" providerId="ADAL" clId="{26E65C3C-54AB-4607-8385-836A2052B61A}" dt="2020-11-07T21:35:38.604" v="3382" actId="1076"/>
          <ac:picMkLst>
            <pc:docMk/>
            <pc:sldMk cId="600419331" sldId="298"/>
            <ac:picMk id="25" creationId="{60C2E451-9C2C-4A8D-BB02-F2E5B92AB57E}"/>
          </ac:picMkLst>
        </pc:picChg>
        <pc:picChg chg="add mod">
          <ac:chgData name="Hume, Lindsey M" userId="3e7bd8b8-bdfd-455e-a444-92d4f2f0144b" providerId="ADAL" clId="{26E65C3C-54AB-4607-8385-836A2052B61A}" dt="2020-11-07T21:35:33.672" v="3381" actId="1076"/>
          <ac:picMkLst>
            <pc:docMk/>
            <pc:sldMk cId="600419331" sldId="298"/>
            <ac:picMk id="26" creationId="{C4B80040-E8ED-4C5F-A1CA-934984C00DC3}"/>
          </ac:picMkLst>
        </pc:picChg>
        <pc:picChg chg="del mod">
          <ac:chgData name="Hume, Lindsey M" userId="3e7bd8b8-bdfd-455e-a444-92d4f2f0144b" providerId="ADAL" clId="{26E65C3C-54AB-4607-8385-836A2052B61A}" dt="2020-11-07T21:19:38.355" v="3247" actId="478"/>
          <ac:picMkLst>
            <pc:docMk/>
            <pc:sldMk cId="600419331" sldId="298"/>
            <ac:picMk id="1026" creationId="{DE498F94-AD68-B14B-AF7E-5E2259618FC6}"/>
          </ac:picMkLst>
        </pc:picChg>
        <pc:cxnChg chg="add mod">
          <ac:chgData name="Hume, Lindsey M" userId="3e7bd8b8-bdfd-455e-a444-92d4f2f0144b" providerId="ADAL" clId="{26E65C3C-54AB-4607-8385-836A2052B61A}" dt="2020-11-07T21:50:06.844" v="3498" actId="1038"/>
          <ac:cxnSpMkLst>
            <pc:docMk/>
            <pc:sldMk cId="600419331" sldId="298"/>
            <ac:cxnSpMk id="29" creationId="{40CF3E0B-1500-4EA2-B52E-6ABDF75926A4}"/>
          </ac:cxnSpMkLst>
        </pc:cxnChg>
      </pc:sldChg>
      <pc:sldChg chg="addSp delSp modSp mod chgLayout modNotesTx">
        <pc:chgData name="Hume, Lindsey M" userId="3e7bd8b8-bdfd-455e-a444-92d4f2f0144b" providerId="ADAL" clId="{26E65C3C-54AB-4607-8385-836A2052B61A}" dt="2020-11-08T23:52:05.969" v="7961" actId="14861"/>
        <pc:sldMkLst>
          <pc:docMk/>
          <pc:sldMk cId="538296527" sldId="299"/>
        </pc:sldMkLst>
        <pc:spChg chg="del mod">
          <ac:chgData name="Hume, Lindsey M" userId="3e7bd8b8-bdfd-455e-a444-92d4f2f0144b" providerId="ADAL" clId="{26E65C3C-54AB-4607-8385-836A2052B61A}" dt="2020-11-07T22:37:27.035" v="5253" actId="478"/>
          <ac:spMkLst>
            <pc:docMk/>
            <pc:sldMk cId="538296527" sldId="299"/>
            <ac:spMk id="2" creationId="{19BC33F4-EFC2-4D4C-9CFE-63B663A55569}"/>
          </ac:spMkLst>
        </pc:spChg>
        <pc:spChg chg="add mod">
          <ac:chgData name="Hume, Lindsey M" userId="3e7bd8b8-bdfd-455e-a444-92d4f2f0144b" providerId="ADAL" clId="{26E65C3C-54AB-4607-8385-836A2052B61A}" dt="2020-11-07T22:37:01.902" v="5203" actId="1076"/>
          <ac:spMkLst>
            <pc:docMk/>
            <pc:sldMk cId="538296527" sldId="299"/>
            <ac:spMk id="7" creationId="{C0D26A26-8BE4-4298-AFE6-F2B83C7462D8}"/>
          </ac:spMkLst>
        </pc:spChg>
        <pc:spChg chg="add mod">
          <ac:chgData name="Hume, Lindsey M" userId="3e7bd8b8-bdfd-455e-a444-92d4f2f0144b" providerId="ADAL" clId="{26E65C3C-54AB-4607-8385-836A2052B61A}" dt="2020-11-07T22:38:43.252" v="5353" actId="113"/>
          <ac:spMkLst>
            <pc:docMk/>
            <pc:sldMk cId="538296527" sldId="299"/>
            <ac:spMk id="9" creationId="{24136354-C7DF-4974-9153-81DFF2DA4368}"/>
          </ac:spMkLst>
        </pc:spChg>
        <pc:spChg chg="add del mod">
          <ac:chgData name="Hume, Lindsey M" userId="3e7bd8b8-bdfd-455e-a444-92d4f2f0144b" providerId="ADAL" clId="{26E65C3C-54AB-4607-8385-836A2052B61A}" dt="2020-11-07T22:37:38.949" v="5254" actId="478"/>
          <ac:spMkLst>
            <pc:docMk/>
            <pc:sldMk cId="538296527" sldId="299"/>
            <ac:spMk id="10" creationId="{A10DAE09-AF68-43C2-A030-B8B9879BE2EE}"/>
          </ac:spMkLst>
        </pc:spChg>
        <pc:spChg chg="add del mod ord">
          <ac:chgData name="Hume, Lindsey M" userId="3e7bd8b8-bdfd-455e-a444-92d4f2f0144b" providerId="ADAL" clId="{26E65C3C-54AB-4607-8385-836A2052B61A}" dt="2020-11-07T22:47:50.151" v="5381" actId="700"/>
          <ac:spMkLst>
            <pc:docMk/>
            <pc:sldMk cId="538296527" sldId="299"/>
            <ac:spMk id="11" creationId="{545DC5C8-4C29-425E-A7A5-584DD0B5D4E2}"/>
          </ac:spMkLst>
        </pc:spChg>
        <pc:spChg chg="add del mod">
          <ac:chgData name="Hume, Lindsey M" userId="3e7bd8b8-bdfd-455e-a444-92d4f2f0144b" providerId="ADAL" clId="{26E65C3C-54AB-4607-8385-836A2052B61A}" dt="2020-11-07T23:08:54.159" v="5559" actId="478"/>
          <ac:spMkLst>
            <pc:docMk/>
            <pc:sldMk cId="538296527" sldId="299"/>
            <ac:spMk id="12" creationId="{F5F3B1DC-E9BC-45D0-8712-73C2BB09CAB7}"/>
          </ac:spMkLst>
        </pc:spChg>
        <pc:spChg chg="add del mod">
          <ac:chgData name="Hume, Lindsey M" userId="3e7bd8b8-bdfd-455e-a444-92d4f2f0144b" providerId="ADAL" clId="{26E65C3C-54AB-4607-8385-836A2052B61A}" dt="2020-11-07T22:48:08.526" v="5387"/>
          <ac:spMkLst>
            <pc:docMk/>
            <pc:sldMk cId="538296527" sldId="299"/>
            <ac:spMk id="13" creationId="{3EC9FC1C-E0C0-4EE8-A6E2-8DA4AF16E6A0}"/>
          </ac:spMkLst>
        </pc:spChg>
        <pc:graphicFrameChg chg="mod">
          <ac:chgData name="Hume, Lindsey M" userId="3e7bd8b8-bdfd-455e-a444-92d4f2f0144b" providerId="ADAL" clId="{26E65C3C-54AB-4607-8385-836A2052B61A}" dt="2020-11-08T23:52:05.969" v="7961" actId="14861"/>
          <ac:graphicFrameMkLst>
            <pc:docMk/>
            <pc:sldMk cId="538296527" sldId="299"/>
            <ac:graphicFrameMk id="13" creationId="{CD64442D-33FD-4F71-BD64-27C615438241}"/>
          </ac:graphicFrameMkLst>
        </pc:graphicFrameChg>
        <pc:graphicFrameChg chg="add del mod modGraphic">
          <ac:chgData name="Hume, Lindsey M" userId="3e7bd8b8-bdfd-455e-a444-92d4f2f0144b" providerId="ADAL" clId="{26E65C3C-54AB-4607-8385-836A2052B61A}" dt="2020-11-07T23:07:20.452" v="5476" actId="478"/>
          <ac:graphicFrameMkLst>
            <pc:docMk/>
            <pc:sldMk cId="538296527" sldId="299"/>
            <ac:graphicFrameMk id="14" creationId="{2B06BB8B-6C5B-4E41-AF0D-4C4EA8B1CC11}"/>
          </ac:graphicFrameMkLst>
        </pc:graphicFrameChg>
        <pc:graphicFrameChg chg="mod">
          <ac:chgData name="Hume, Lindsey M" userId="3e7bd8b8-bdfd-455e-a444-92d4f2f0144b" providerId="ADAL" clId="{26E65C3C-54AB-4607-8385-836A2052B61A}" dt="2020-11-08T23:40:00.156" v="7937" actId="1076"/>
          <ac:graphicFrameMkLst>
            <pc:docMk/>
            <pc:sldMk cId="538296527" sldId="299"/>
            <ac:graphicFrameMk id="14" creationId="{F1099039-8378-4434-95BF-0E809C947DEE}"/>
          </ac:graphicFrameMkLst>
        </pc:graphicFrameChg>
        <pc:graphicFrameChg chg="add mod modGraphic">
          <ac:chgData name="Hume, Lindsey M" userId="3e7bd8b8-bdfd-455e-a444-92d4f2f0144b" providerId="ADAL" clId="{26E65C3C-54AB-4607-8385-836A2052B61A}" dt="2020-11-08T22:47:50.260" v="7539" actId="20577"/>
          <ac:graphicFrameMkLst>
            <pc:docMk/>
            <pc:sldMk cId="538296527" sldId="299"/>
            <ac:graphicFrameMk id="15" creationId="{89D0307D-FAAE-4AF8-8862-975A806A8F2A}"/>
          </ac:graphicFrameMkLst>
        </pc:graphicFrameChg>
        <pc:picChg chg="mod ord">
          <ac:chgData name="Hume, Lindsey M" userId="3e7bd8b8-bdfd-455e-a444-92d4f2f0144b" providerId="ADAL" clId="{26E65C3C-54AB-4607-8385-836A2052B61A}" dt="2020-11-07T22:47:50.151" v="5381" actId="700"/>
          <ac:picMkLst>
            <pc:docMk/>
            <pc:sldMk cId="538296527" sldId="299"/>
            <ac:picMk id="6" creationId="{1BDF144C-8D55-44DC-8122-2EBF85B6AD04}"/>
          </ac:picMkLst>
        </pc:picChg>
      </pc:sldChg>
      <pc:sldChg chg="modSp mod">
        <pc:chgData name="Hume, Lindsey M" userId="3e7bd8b8-bdfd-455e-a444-92d4f2f0144b" providerId="ADAL" clId="{26E65C3C-54AB-4607-8385-836A2052B61A}" dt="2020-11-09T22:28:20.838" v="8903" actId="2"/>
        <pc:sldMkLst>
          <pc:docMk/>
          <pc:sldMk cId="2940255288" sldId="300"/>
        </pc:sldMkLst>
        <pc:spChg chg="mod">
          <ac:chgData name="Hume, Lindsey M" userId="3e7bd8b8-bdfd-455e-a444-92d4f2f0144b" providerId="ADAL" clId="{26E65C3C-54AB-4607-8385-836A2052B61A}" dt="2020-11-07T22:38:54.781" v="5355" actId="242"/>
          <ac:spMkLst>
            <pc:docMk/>
            <pc:sldMk cId="2940255288" sldId="300"/>
            <ac:spMk id="28" creationId="{74893A2E-600E-CA46-95BF-B3EB9C5D9CF1}"/>
          </ac:spMkLst>
        </pc:spChg>
        <pc:spChg chg="mod">
          <ac:chgData name="Hume, Lindsey M" userId="3e7bd8b8-bdfd-455e-a444-92d4f2f0144b" providerId="ADAL" clId="{26E65C3C-54AB-4607-8385-836A2052B61A}" dt="2020-11-09T22:28:20.838" v="8903" actId="2"/>
          <ac:spMkLst>
            <pc:docMk/>
            <pc:sldMk cId="2940255288" sldId="300"/>
            <ac:spMk id="34" creationId="{C79DEFCB-7C06-734D-94DB-773B34FD0FD3}"/>
          </ac:spMkLst>
        </pc:spChg>
        <pc:spChg chg="mod">
          <ac:chgData name="Hume, Lindsey M" userId="3e7bd8b8-bdfd-455e-a444-92d4f2f0144b" providerId="ADAL" clId="{26E65C3C-54AB-4607-8385-836A2052B61A}" dt="2020-11-07T22:41:14.722" v="5370" actId="404"/>
          <ac:spMkLst>
            <pc:docMk/>
            <pc:sldMk cId="2940255288" sldId="300"/>
            <ac:spMk id="35" creationId="{00FABF25-5C44-164F-946E-9E0DDE2A7FDD}"/>
          </ac:spMkLst>
        </pc:spChg>
        <pc:spChg chg="mod">
          <ac:chgData name="Hume, Lindsey M" userId="3e7bd8b8-bdfd-455e-a444-92d4f2f0144b" providerId="ADAL" clId="{26E65C3C-54AB-4607-8385-836A2052B61A}" dt="2020-11-07T22:41:14.722" v="5370" actId="404"/>
          <ac:spMkLst>
            <pc:docMk/>
            <pc:sldMk cId="2940255288" sldId="300"/>
            <ac:spMk id="36" creationId="{53AF6C7F-5464-4E41-9307-727DFC9D3EAA}"/>
          </ac:spMkLst>
        </pc:spChg>
        <pc:spChg chg="mod">
          <ac:chgData name="Hume, Lindsey M" userId="3e7bd8b8-bdfd-455e-a444-92d4f2f0144b" providerId="ADAL" clId="{26E65C3C-54AB-4607-8385-836A2052B61A}" dt="2020-11-07T22:41:40.703" v="5371" actId="1076"/>
          <ac:spMkLst>
            <pc:docMk/>
            <pc:sldMk cId="2940255288" sldId="300"/>
            <ac:spMk id="38" creationId="{4F7D74D2-7442-944E-AFCE-907953FC689A}"/>
          </ac:spMkLst>
        </pc:spChg>
      </pc:sldChg>
      <pc:sldChg chg="addSp delSp modSp add mod">
        <pc:chgData name="Hume, Lindsey M" userId="3e7bd8b8-bdfd-455e-a444-92d4f2f0144b" providerId="ADAL" clId="{26E65C3C-54AB-4607-8385-836A2052B61A}" dt="2020-11-09T22:28:03.049" v="8902" actId="20577"/>
        <pc:sldMkLst>
          <pc:docMk/>
          <pc:sldMk cId="3108622509" sldId="301"/>
        </pc:sldMkLst>
        <pc:spChg chg="add del mod">
          <ac:chgData name="Hume, Lindsey M" userId="3e7bd8b8-bdfd-455e-a444-92d4f2f0144b" providerId="ADAL" clId="{26E65C3C-54AB-4607-8385-836A2052B61A}" dt="2020-11-09T22:13:12.036" v="8043" actId="3680"/>
          <ac:spMkLst>
            <pc:docMk/>
            <pc:sldMk cId="3108622509" sldId="301"/>
            <ac:spMk id="5" creationId="{E707DCAA-2A87-46B0-9E5F-4CB568D2DA2F}"/>
          </ac:spMkLst>
        </pc:spChg>
        <pc:spChg chg="add del mod">
          <ac:chgData name="Hume, Lindsey M" userId="3e7bd8b8-bdfd-455e-a444-92d4f2f0144b" providerId="ADAL" clId="{26E65C3C-54AB-4607-8385-836A2052B61A}" dt="2020-11-09T22:12:52.358" v="8041" actId="478"/>
          <ac:spMkLst>
            <pc:docMk/>
            <pc:sldMk cId="3108622509" sldId="301"/>
            <ac:spMk id="6" creationId="{11EC2D4F-42AB-44A4-BB4D-1B362A2B7816}"/>
          </ac:spMkLst>
        </pc:spChg>
        <pc:spChg chg="add mod">
          <ac:chgData name="Hume, Lindsey M" userId="3e7bd8b8-bdfd-455e-a444-92d4f2f0144b" providerId="ADAL" clId="{26E65C3C-54AB-4607-8385-836A2052B61A}" dt="2020-11-09T22:28:03.049" v="8902" actId="20577"/>
          <ac:spMkLst>
            <pc:docMk/>
            <pc:sldMk cId="3108622509" sldId="301"/>
            <ac:spMk id="8" creationId="{FBFAA6FF-5A57-4599-922F-7AAB7DC7E577}"/>
          </ac:spMkLst>
        </pc:spChg>
        <pc:spChg chg="mod">
          <ac:chgData name="Hume, Lindsey M" userId="3e7bd8b8-bdfd-455e-a444-92d4f2f0144b" providerId="ADAL" clId="{26E65C3C-54AB-4607-8385-836A2052B61A}" dt="2020-11-09T22:12:08.449" v="8015" actId="20577"/>
          <ac:spMkLst>
            <pc:docMk/>
            <pc:sldMk cId="3108622509" sldId="301"/>
            <ac:spMk id="10" creationId="{EE8F7152-1E11-4320-9130-7B15E67E6B4E}"/>
          </ac:spMkLst>
        </pc:spChg>
        <pc:graphicFrameChg chg="del">
          <ac:chgData name="Hume, Lindsey M" userId="3e7bd8b8-bdfd-455e-a444-92d4f2f0144b" providerId="ADAL" clId="{26E65C3C-54AB-4607-8385-836A2052B61A}" dt="2020-11-09T22:11:46.455" v="8013" actId="478"/>
          <ac:graphicFrameMkLst>
            <pc:docMk/>
            <pc:sldMk cId="3108622509" sldId="301"/>
            <ac:graphicFrameMk id="2" creationId="{431735C7-1902-4BB0-9AE0-730A5929DC3E}"/>
          </ac:graphicFrameMkLst>
        </pc:graphicFrameChg>
        <pc:graphicFrameChg chg="add mod ord modGraphic">
          <ac:chgData name="Hume, Lindsey M" userId="3e7bd8b8-bdfd-455e-a444-92d4f2f0144b" providerId="ADAL" clId="{26E65C3C-54AB-4607-8385-836A2052B61A}" dt="2020-11-09T22:25:47.248" v="8571" actId="20577"/>
          <ac:graphicFrameMkLst>
            <pc:docMk/>
            <pc:sldMk cId="3108622509" sldId="301"/>
            <ac:graphicFrameMk id="7" creationId="{6E2BD778-EEF6-4D0B-84BF-7865691EEE90}"/>
          </ac:graphicFrameMkLst>
        </pc:graphicFrameChg>
        <pc:picChg chg="del">
          <ac:chgData name="Hume, Lindsey M" userId="3e7bd8b8-bdfd-455e-a444-92d4f2f0144b" providerId="ADAL" clId="{26E65C3C-54AB-4607-8385-836A2052B61A}" dt="2020-11-09T22:12:54.429" v="8042" actId="478"/>
          <ac:picMkLst>
            <pc:docMk/>
            <pc:sldMk cId="3108622509" sldId="301"/>
            <ac:picMk id="17" creationId="{D7BA7ED9-F7CA-9A4E-B6D5-DA26A2321EE9}"/>
          </ac:picMkLst>
        </pc:picChg>
      </pc:sldChg>
    </pc:docChg>
  </pc:docChgLst>
  <pc:docChgLst>
    <pc:chgData name="Culkin, Elizabeth Rose" userId="S::erculkin@iu.edu::23046696-c057-4359-8fab-51af2898f67c" providerId="AD" clId="Web-{9293F438-946D-44A9-AA13-553AE61E6273}"/>
    <pc:docChg chg="delSld modSld">
      <pc:chgData name="Culkin, Elizabeth Rose" userId="S::erculkin@iu.edu::23046696-c057-4359-8fab-51af2898f67c" providerId="AD" clId="Web-{9293F438-946D-44A9-AA13-553AE61E6273}" dt="2020-11-08T23:51:47.186" v="394" actId="1076"/>
      <pc:docMkLst>
        <pc:docMk/>
      </pc:docMkLst>
      <pc:sldChg chg="del">
        <pc:chgData name="Culkin, Elizabeth Rose" userId="S::erculkin@iu.edu::23046696-c057-4359-8fab-51af2898f67c" providerId="AD" clId="Web-{9293F438-946D-44A9-AA13-553AE61E6273}" dt="2020-11-08T23:44:01.556" v="18"/>
        <pc:sldMkLst>
          <pc:docMk/>
          <pc:sldMk cId="1886092374" sldId="277"/>
        </pc:sldMkLst>
      </pc:sldChg>
      <pc:sldChg chg="modSp">
        <pc:chgData name="Culkin, Elizabeth Rose" userId="S::erculkin@iu.edu::23046696-c057-4359-8fab-51af2898f67c" providerId="AD" clId="Web-{9293F438-946D-44A9-AA13-553AE61E6273}" dt="2020-11-08T23:49:50.168" v="386" actId="1076"/>
        <pc:sldMkLst>
          <pc:docMk/>
          <pc:sldMk cId="104794124" sldId="296"/>
        </pc:sldMkLst>
        <pc:spChg chg="mod">
          <ac:chgData name="Culkin, Elizabeth Rose" userId="S::erculkin@iu.edu::23046696-c057-4359-8fab-51af2898f67c" providerId="AD" clId="Web-{9293F438-946D-44A9-AA13-553AE61E6273}" dt="2020-11-08T23:46:56.088" v="351" actId="1076"/>
          <ac:spMkLst>
            <pc:docMk/>
            <pc:sldMk cId="104794124" sldId="296"/>
            <ac:spMk id="2" creationId="{19BC33F4-EFC2-4D4C-9CFE-63B663A55569}"/>
          </ac:spMkLst>
        </pc:spChg>
        <pc:spChg chg="mod">
          <ac:chgData name="Culkin, Elizabeth Rose" userId="S::erculkin@iu.edu::23046696-c057-4359-8fab-51af2898f67c" providerId="AD" clId="Web-{9293F438-946D-44A9-AA13-553AE61E6273}" dt="2020-11-08T23:49:35.684" v="385" actId="1076"/>
          <ac:spMkLst>
            <pc:docMk/>
            <pc:sldMk cId="104794124" sldId="296"/>
            <ac:spMk id="5" creationId="{EAF035F7-BEEA-41A0-B66C-750E9487A898}"/>
          </ac:spMkLst>
        </pc:spChg>
        <pc:spChg chg="mod">
          <ac:chgData name="Culkin, Elizabeth Rose" userId="S::erculkin@iu.edu::23046696-c057-4359-8fab-51af2898f67c" providerId="AD" clId="Web-{9293F438-946D-44A9-AA13-553AE61E6273}" dt="2020-11-08T23:48:17.901" v="367" actId="1076"/>
          <ac:spMkLst>
            <pc:docMk/>
            <pc:sldMk cId="104794124" sldId="296"/>
            <ac:spMk id="12" creationId="{2C7B46A5-2D00-420D-9C18-21A58272DF03}"/>
          </ac:spMkLst>
        </pc:spChg>
        <pc:spChg chg="mod">
          <ac:chgData name="Culkin, Elizabeth Rose" userId="S::erculkin@iu.edu::23046696-c057-4359-8fab-51af2898f67c" providerId="AD" clId="Web-{9293F438-946D-44A9-AA13-553AE61E6273}" dt="2020-11-08T23:47:26.948" v="356" actId="1076"/>
          <ac:spMkLst>
            <pc:docMk/>
            <pc:sldMk cId="104794124" sldId="296"/>
            <ac:spMk id="14" creationId="{4A3A769B-06D3-4381-9B39-F1E4B72C73AC}"/>
          </ac:spMkLst>
        </pc:spChg>
        <pc:spChg chg="mod">
          <ac:chgData name="Culkin, Elizabeth Rose" userId="S::erculkin@iu.edu::23046696-c057-4359-8fab-51af2898f67c" providerId="AD" clId="Web-{9293F438-946D-44A9-AA13-553AE61E6273}" dt="2020-11-08T23:48:33.417" v="370" actId="1076"/>
          <ac:spMkLst>
            <pc:docMk/>
            <pc:sldMk cId="104794124" sldId="296"/>
            <ac:spMk id="16" creationId="{50891FF0-50EF-4132-B386-C88F8F69DB64}"/>
          </ac:spMkLst>
        </pc:spChg>
        <pc:spChg chg="mod">
          <ac:chgData name="Culkin, Elizabeth Rose" userId="S::erculkin@iu.edu::23046696-c057-4359-8fab-51af2898f67c" providerId="AD" clId="Web-{9293F438-946D-44A9-AA13-553AE61E6273}" dt="2020-11-08T23:49:50.168" v="386" actId="1076"/>
          <ac:spMkLst>
            <pc:docMk/>
            <pc:sldMk cId="104794124" sldId="296"/>
            <ac:spMk id="18" creationId="{698873B9-629C-43EC-884E-3F9E845185C0}"/>
          </ac:spMkLst>
        </pc:spChg>
        <pc:spChg chg="mod">
          <ac:chgData name="Culkin, Elizabeth Rose" userId="S::erculkin@iu.edu::23046696-c057-4359-8fab-51af2898f67c" providerId="AD" clId="Web-{9293F438-946D-44A9-AA13-553AE61E6273}" dt="2020-11-08T23:48:42.995" v="372" actId="1076"/>
          <ac:spMkLst>
            <pc:docMk/>
            <pc:sldMk cId="104794124" sldId="296"/>
            <ac:spMk id="20" creationId="{51C2F6AB-38D3-41C0-BDDA-C61EAC04DD11}"/>
          </ac:spMkLst>
        </pc:spChg>
        <pc:spChg chg="mod">
          <ac:chgData name="Culkin, Elizabeth Rose" userId="S::erculkin@iu.edu::23046696-c057-4359-8fab-51af2898f67c" providerId="AD" clId="Web-{9293F438-946D-44A9-AA13-553AE61E6273}" dt="2020-11-08T23:48:47.917" v="373" actId="1076"/>
          <ac:spMkLst>
            <pc:docMk/>
            <pc:sldMk cId="104794124" sldId="296"/>
            <ac:spMk id="22" creationId="{64198A7E-AFFB-4EBC-ABB8-72A152FE1D29}"/>
          </ac:spMkLst>
        </pc:spChg>
        <pc:spChg chg="mod">
          <ac:chgData name="Culkin, Elizabeth Rose" userId="S::erculkin@iu.edu::23046696-c057-4359-8fab-51af2898f67c" providerId="AD" clId="Web-{9293F438-946D-44A9-AA13-553AE61E6273}" dt="2020-11-08T23:49:18.637" v="381" actId="14100"/>
          <ac:spMkLst>
            <pc:docMk/>
            <pc:sldMk cId="104794124" sldId="296"/>
            <ac:spMk id="24" creationId="{39303CED-B30B-4F2E-A33E-E050230A5D01}"/>
          </ac:spMkLst>
        </pc:spChg>
        <pc:spChg chg="mod">
          <ac:chgData name="Culkin, Elizabeth Rose" userId="S::erculkin@iu.edu::23046696-c057-4359-8fab-51af2898f67c" providerId="AD" clId="Web-{9293F438-946D-44A9-AA13-553AE61E6273}" dt="2020-11-08T23:49:08.808" v="378" actId="14100"/>
          <ac:spMkLst>
            <pc:docMk/>
            <pc:sldMk cId="104794124" sldId="296"/>
            <ac:spMk id="26" creationId="{499689A7-665E-49C7-8842-80A333E16A73}"/>
          </ac:spMkLst>
        </pc:spChg>
        <pc:spChg chg="mod">
          <ac:chgData name="Culkin, Elizabeth Rose" userId="S::erculkin@iu.edu::23046696-c057-4359-8fab-51af2898f67c" providerId="AD" clId="Web-{9293F438-946D-44A9-AA13-553AE61E6273}" dt="2020-11-08T23:49:01.761" v="375" actId="1076"/>
          <ac:spMkLst>
            <pc:docMk/>
            <pc:sldMk cId="104794124" sldId="296"/>
            <ac:spMk id="29" creationId="{56B7FAF7-D166-4ECE-A82B-657CF127446E}"/>
          </ac:spMkLst>
        </pc:spChg>
        <pc:spChg chg="mod">
          <ac:chgData name="Culkin, Elizabeth Rose" userId="S::erculkin@iu.edu::23046696-c057-4359-8fab-51af2898f67c" providerId="AD" clId="Web-{9293F438-946D-44A9-AA13-553AE61E6273}" dt="2020-11-08T23:48:24.917" v="369" actId="1076"/>
          <ac:spMkLst>
            <pc:docMk/>
            <pc:sldMk cId="104794124" sldId="296"/>
            <ac:spMk id="31" creationId="{87B3F61D-4AFB-47B5-86ED-D4F778D6AFAE}"/>
          </ac:spMkLst>
        </pc:spChg>
        <pc:graphicFrameChg chg="mod modGraphic">
          <ac:chgData name="Culkin, Elizabeth Rose" userId="S::erculkin@iu.edu::23046696-c057-4359-8fab-51af2898f67c" providerId="AD" clId="Web-{9293F438-946D-44A9-AA13-553AE61E6273}" dt="2020-11-08T23:47:09.245" v="353" actId="1076"/>
          <ac:graphicFrameMkLst>
            <pc:docMk/>
            <pc:sldMk cId="104794124" sldId="296"/>
            <ac:graphicFrameMk id="4" creationId="{B2CDC31D-6B6C-4F4A-8D4A-2CC41AACDA80}"/>
          </ac:graphicFrameMkLst>
        </pc:graphicFrameChg>
      </pc:sldChg>
      <pc:sldChg chg="modSp">
        <pc:chgData name="Culkin, Elizabeth Rose" userId="S::erculkin@iu.edu::23046696-c057-4359-8fab-51af2898f67c" providerId="AD" clId="Web-{9293F438-946D-44A9-AA13-553AE61E6273}" dt="2020-11-08T23:51:47.186" v="394" actId="1076"/>
        <pc:sldMkLst>
          <pc:docMk/>
          <pc:sldMk cId="538296527" sldId="299"/>
        </pc:sldMkLst>
        <pc:graphicFrameChg chg="mod">
          <ac:chgData name="Culkin, Elizabeth Rose" userId="S::erculkin@iu.edu::23046696-c057-4359-8fab-51af2898f67c" providerId="AD" clId="Web-{9293F438-946D-44A9-AA13-553AE61E6273}" dt="2020-11-08T23:51:12.357" v="388" actId="1076"/>
          <ac:graphicFrameMkLst>
            <pc:docMk/>
            <pc:sldMk cId="538296527" sldId="299"/>
            <ac:graphicFrameMk id="11" creationId="{425C728F-45AE-4C31-9205-A3CB26A0C416}"/>
          </ac:graphicFrameMkLst>
        </pc:graphicFrameChg>
        <pc:graphicFrameChg chg="mod">
          <ac:chgData name="Culkin, Elizabeth Rose" userId="S::erculkin@iu.edu::23046696-c057-4359-8fab-51af2898f67c" providerId="AD" clId="Web-{9293F438-946D-44A9-AA13-553AE61E6273}" dt="2020-11-08T23:51:32.576" v="393" actId="1076"/>
          <ac:graphicFrameMkLst>
            <pc:docMk/>
            <pc:sldMk cId="538296527" sldId="299"/>
            <ac:graphicFrameMk id="13" creationId="{CD64442D-33FD-4F71-BD64-27C615438241}"/>
          </ac:graphicFrameMkLst>
        </pc:graphicFrameChg>
        <pc:graphicFrameChg chg="mod">
          <ac:chgData name="Culkin, Elizabeth Rose" userId="S::erculkin@iu.edu::23046696-c057-4359-8fab-51af2898f67c" providerId="AD" clId="Web-{9293F438-946D-44A9-AA13-553AE61E6273}" dt="2020-11-08T23:51:19.482" v="392" actId="1076"/>
          <ac:graphicFrameMkLst>
            <pc:docMk/>
            <pc:sldMk cId="538296527" sldId="299"/>
            <ac:graphicFrameMk id="14" creationId="{F1099039-8378-4434-95BF-0E809C947DEE}"/>
          </ac:graphicFrameMkLst>
        </pc:graphicFrameChg>
        <pc:graphicFrameChg chg="mod">
          <ac:chgData name="Culkin, Elizabeth Rose" userId="S::erculkin@iu.edu::23046696-c057-4359-8fab-51af2898f67c" providerId="AD" clId="Web-{9293F438-946D-44A9-AA13-553AE61E6273}" dt="2020-11-08T23:51:12.326" v="387" actId="1076"/>
          <ac:graphicFrameMkLst>
            <pc:docMk/>
            <pc:sldMk cId="538296527" sldId="299"/>
            <ac:graphicFrameMk id="184" creationId="{28D814FE-9C51-4BB1-A8B4-41DDD71C656F}"/>
          </ac:graphicFrameMkLst>
        </pc:graphicFrameChg>
        <pc:picChg chg="mod">
          <ac:chgData name="Culkin, Elizabeth Rose" userId="S::erculkin@iu.edu::23046696-c057-4359-8fab-51af2898f67c" providerId="AD" clId="Web-{9293F438-946D-44A9-AA13-553AE61E6273}" dt="2020-11-08T23:41:05.789" v="1" actId="1076"/>
          <ac:picMkLst>
            <pc:docMk/>
            <pc:sldMk cId="538296527" sldId="299"/>
            <ac:picMk id="6" creationId="{1BDF144C-8D55-44DC-8122-2EBF85B6AD04}"/>
          </ac:picMkLst>
        </pc:picChg>
        <pc:picChg chg="mod">
          <ac:chgData name="Culkin, Elizabeth Rose" userId="S::erculkin@iu.edu::23046696-c057-4359-8fab-51af2898f67c" providerId="AD" clId="Web-{9293F438-946D-44A9-AA13-553AE61E6273}" dt="2020-11-08T23:51:47.186" v="394" actId="1076"/>
          <ac:picMkLst>
            <pc:docMk/>
            <pc:sldMk cId="538296527" sldId="299"/>
            <ac:picMk id="16" creationId="{BF9C0FCC-C99F-42FB-8B1B-B13B6F2062BD}"/>
          </ac:picMkLst>
        </pc:picChg>
        <pc:picChg chg="mod">
          <ac:chgData name="Culkin, Elizabeth Rose" userId="S::erculkin@iu.edu::23046696-c057-4359-8fab-51af2898f67c" providerId="AD" clId="Web-{9293F438-946D-44A9-AA13-553AE61E6273}" dt="2020-11-08T23:51:12.420" v="390" actId="1076"/>
          <ac:picMkLst>
            <pc:docMk/>
            <pc:sldMk cId="538296527" sldId="299"/>
            <ac:picMk id="20" creationId="{645004C8-52C2-43EB-8AA8-A1C980D2D352}"/>
          </ac:picMkLst>
        </pc:picChg>
        <pc:picChg chg="mod">
          <ac:chgData name="Culkin, Elizabeth Rose" userId="S::erculkin@iu.edu::23046696-c057-4359-8fab-51af2898f67c" providerId="AD" clId="Web-{9293F438-946D-44A9-AA13-553AE61E6273}" dt="2020-11-08T23:51:12.435" v="391" actId="1076"/>
          <ac:picMkLst>
            <pc:docMk/>
            <pc:sldMk cId="538296527" sldId="299"/>
            <ac:picMk id="22" creationId="{7351F3ED-250E-4152-B62A-3C2AA8818679}"/>
          </ac:picMkLst>
        </pc:picChg>
      </pc:sldChg>
    </pc:docChg>
  </pc:docChgLst>
  <pc:docChgLst>
    <pc:chgData name="Tamhankar, Omkar" userId="5722577a-ffd0-4297-b726-fde42789a2fb" providerId="ADAL" clId="{D1D882FE-E3D3-2347-B627-1E17C1C1C41E}"/>
    <pc:docChg chg="undo custSel addSld delSld modSld">
      <pc:chgData name="Tamhankar, Omkar" userId="5722577a-ffd0-4297-b726-fde42789a2fb" providerId="ADAL" clId="{D1D882FE-E3D3-2347-B627-1E17C1C1C41E}" dt="2020-11-08T23:46:29.602" v="2787" actId="1035"/>
      <pc:docMkLst>
        <pc:docMk/>
      </pc:docMkLst>
      <pc:sldChg chg="addSp modSp">
        <pc:chgData name="Tamhankar, Omkar" userId="5722577a-ffd0-4297-b726-fde42789a2fb" providerId="ADAL" clId="{D1D882FE-E3D3-2347-B627-1E17C1C1C41E}" dt="2020-11-07T21:26:40.812" v="84" actId="167"/>
        <pc:sldMkLst>
          <pc:docMk/>
          <pc:sldMk cId="2055708595" sldId="257"/>
        </pc:sldMkLst>
        <pc:picChg chg="add mod">
          <ac:chgData name="Tamhankar, Omkar" userId="5722577a-ffd0-4297-b726-fde42789a2fb" providerId="ADAL" clId="{D1D882FE-E3D3-2347-B627-1E17C1C1C41E}" dt="2020-11-07T21:26:40.812" v="84" actId="167"/>
          <ac:picMkLst>
            <pc:docMk/>
            <pc:sldMk cId="2055708595" sldId="257"/>
            <ac:picMk id="7" creationId="{FB4E212D-5F70-514D-B88C-4159C0E892D2}"/>
          </ac:picMkLst>
        </pc:picChg>
      </pc:sldChg>
      <pc:sldChg chg="addSp delSp modSp mod">
        <pc:chgData name="Tamhankar, Omkar" userId="5722577a-ffd0-4297-b726-fde42789a2fb" providerId="ADAL" clId="{D1D882FE-E3D3-2347-B627-1E17C1C1C41E}" dt="2020-11-07T21:24:44.702" v="68" actId="167"/>
        <pc:sldMkLst>
          <pc:docMk/>
          <pc:sldMk cId="1124194565" sldId="266"/>
        </pc:sldMkLst>
        <pc:spChg chg="add mod">
          <ac:chgData name="Tamhankar, Omkar" userId="5722577a-ffd0-4297-b726-fde42789a2fb" providerId="ADAL" clId="{D1D882FE-E3D3-2347-B627-1E17C1C1C41E}" dt="2020-11-07T21:23:38.782" v="61" actId="478"/>
          <ac:spMkLst>
            <pc:docMk/>
            <pc:sldMk cId="1124194565" sldId="266"/>
            <ac:spMk id="5" creationId="{C7D4C157-FAAF-B94D-84A5-E7B5F6CAC82A}"/>
          </ac:spMkLst>
        </pc:spChg>
        <pc:picChg chg="del">
          <ac:chgData name="Tamhankar, Omkar" userId="5722577a-ffd0-4297-b726-fde42789a2fb" providerId="ADAL" clId="{D1D882FE-E3D3-2347-B627-1E17C1C1C41E}" dt="2020-11-07T21:23:38.782" v="61" actId="478"/>
          <ac:picMkLst>
            <pc:docMk/>
            <pc:sldMk cId="1124194565" sldId="266"/>
            <ac:picMk id="2" creationId="{F6DD8653-46B5-46D4-929E-C9F92457333C}"/>
          </ac:picMkLst>
        </pc:picChg>
        <pc:picChg chg="add mod">
          <ac:chgData name="Tamhankar, Omkar" userId="5722577a-ffd0-4297-b726-fde42789a2fb" providerId="ADAL" clId="{D1D882FE-E3D3-2347-B627-1E17C1C1C41E}" dt="2020-11-07T21:24:44.702" v="68" actId="167"/>
          <ac:picMkLst>
            <pc:docMk/>
            <pc:sldMk cId="1124194565" sldId="266"/>
            <ac:picMk id="17" creationId="{D7BA7ED9-F7CA-9A4E-B6D5-DA26A2321EE9}"/>
          </ac:picMkLst>
        </pc:picChg>
      </pc:sldChg>
      <pc:sldChg chg="addSp delSp modSp mod">
        <pc:chgData name="Tamhankar, Omkar" userId="5722577a-ffd0-4297-b726-fde42789a2fb" providerId="ADAL" clId="{D1D882FE-E3D3-2347-B627-1E17C1C1C41E}" dt="2020-11-07T21:25:01.364" v="72" actId="167"/>
        <pc:sldMkLst>
          <pc:docMk/>
          <pc:sldMk cId="1783643226" sldId="276"/>
        </pc:sldMkLst>
        <pc:picChg chg="add mod">
          <ac:chgData name="Tamhankar, Omkar" userId="5722577a-ffd0-4297-b726-fde42789a2fb" providerId="ADAL" clId="{D1D882FE-E3D3-2347-B627-1E17C1C1C41E}" dt="2020-11-07T21:25:01.364" v="72" actId="167"/>
          <ac:picMkLst>
            <pc:docMk/>
            <pc:sldMk cId="1783643226" sldId="276"/>
            <ac:picMk id="8" creationId="{C91E6050-688F-854A-BA09-977B9662525A}"/>
          </ac:picMkLst>
        </pc:picChg>
        <pc:picChg chg="del">
          <ac:chgData name="Tamhankar, Omkar" userId="5722577a-ffd0-4297-b726-fde42789a2fb" providerId="ADAL" clId="{D1D882FE-E3D3-2347-B627-1E17C1C1C41E}" dt="2020-11-07T21:23:45.417" v="63" actId="478"/>
          <ac:picMkLst>
            <pc:docMk/>
            <pc:sldMk cId="1783643226" sldId="276"/>
            <ac:picMk id="309" creationId="{427D662B-0E50-45F7-B7C0-0774741CBF14}"/>
          </ac:picMkLst>
        </pc:picChg>
      </pc:sldChg>
      <pc:sldChg chg="addSp delSp modSp mod">
        <pc:chgData name="Tamhankar, Omkar" userId="5722577a-ffd0-4297-b726-fde42789a2fb" providerId="ADAL" clId="{D1D882FE-E3D3-2347-B627-1E17C1C1C41E}" dt="2020-11-07T21:24:33.119" v="65" actId="171"/>
        <pc:sldMkLst>
          <pc:docMk/>
          <pc:sldMk cId="1886092374" sldId="277"/>
        </pc:sldMkLst>
        <pc:picChg chg="del mod">
          <ac:chgData name="Tamhankar, Omkar" userId="5722577a-ffd0-4297-b726-fde42789a2fb" providerId="ADAL" clId="{D1D882FE-E3D3-2347-B627-1E17C1C1C41E}" dt="2020-11-07T21:23:35.509" v="60" actId="478"/>
          <ac:picMkLst>
            <pc:docMk/>
            <pc:sldMk cId="1886092374" sldId="277"/>
            <ac:picMk id="3" creationId="{BAB38564-B860-475E-BDA4-BCC7DBC983D4}"/>
          </ac:picMkLst>
        </pc:picChg>
        <pc:picChg chg="add mod">
          <ac:chgData name="Tamhankar, Omkar" userId="5722577a-ffd0-4297-b726-fde42789a2fb" providerId="ADAL" clId="{D1D882FE-E3D3-2347-B627-1E17C1C1C41E}" dt="2020-11-07T21:24:33.119" v="65" actId="171"/>
          <ac:picMkLst>
            <pc:docMk/>
            <pc:sldMk cId="1886092374" sldId="277"/>
            <ac:picMk id="8" creationId="{A5B0CFE6-D055-4B42-81CE-3AF639043CDF}"/>
          </ac:picMkLst>
        </pc:picChg>
      </pc:sldChg>
      <pc:sldChg chg="addSp modSp">
        <pc:chgData name="Tamhankar, Omkar" userId="5722577a-ffd0-4297-b726-fde42789a2fb" providerId="ADAL" clId="{D1D882FE-E3D3-2347-B627-1E17C1C1C41E}" dt="2020-11-07T21:26:16.842" v="80" actId="167"/>
        <pc:sldMkLst>
          <pc:docMk/>
          <pc:sldMk cId="4268157658" sldId="280"/>
        </pc:sldMkLst>
        <pc:picChg chg="add mod">
          <ac:chgData name="Tamhankar, Omkar" userId="5722577a-ffd0-4297-b726-fde42789a2fb" providerId="ADAL" clId="{D1D882FE-E3D3-2347-B627-1E17C1C1C41E}" dt="2020-11-07T21:26:16.842" v="80" actId="167"/>
          <ac:picMkLst>
            <pc:docMk/>
            <pc:sldMk cId="4268157658" sldId="280"/>
            <ac:picMk id="9" creationId="{FF67DC2F-005C-4A4F-AEAF-F7735DC8A45F}"/>
          </ac:picMkLst>
        </pc:picChg>
      </pc:sldChg>
      <pc:sldChg chg="addSp modSp">
        <pc:chgData name="Tamhankar, Omkar" userId="5722577a-ffd0-4297-b726-fde42789a2fb" providerId="ADAL" clId="{D1D882FE-E3D3-2347-B627-1E17C1C1C41E}" dt="2020-11-07T21:26:32.237" v="82" actId="167"/>
        <pc:sldMkLst>
          <pc:docMk/>
          <pc:sldMk cId="2875912679" sldId="285"/>
        </pc:sldMkLst>
        <pc:picChg chg="add mod">
          <ac:chgData name="Tamhankar, Omkar" userId="5722577a-ffd0-4297-b726-fde42789a2fb" providerId="ADAL" clId="{D1D882FE-E3D3-2347-B627-1E17C1C1C41E}" dt="2020-11-07T21:26:32.237" v="82" actId="167"/>
          <ac:picMkLst>
            <pc:docMk/>
            <pc:sldMk cId="2875912679" sldId="285"/>
            <ac:picMk id="10" creationId="{A870E08A-F8F1-7549-AE5B-A4559A8C2366}"/>
          </ac:picMkLst>
        </pc:picChg>
      </pc:sldChg>
      <pc:sldChg chg="modSp mod">
        <pc:chgData name="Tamhankar, Omkar" userId="5722577a-ffd0-4297-b726-fde42789a2fb" providerId="ADAL" clId="{D1D882FE-E3D3-2347-B627-1E17C1C1C41E}" dt="2020-11-06T23:13:27.551" v="3" actId="14100"/>
        <pc:sldMkLst>
          <pc:docMk/>
          <pc:sldMk cId="1454393694" sldId="286"/>
        </pc:sldMkLst>
        <pc:picChg chg="mod">
          <ac:chgData name="Tamhankar, Omkar" userId="5722577a-ffd0-4297-b726-fde42789a2fb" providerId="ADAL" clId="{D1D882FE-E3D3-2347-B627-1E17C1C1C41E}" dt="2020-11-06T23:11:56.465" v="1" actId="1076"/>
          <ac:picMkLst>
            <pc:docMk/>
            <pc:sldMk cId="1454393694" sldId="286"/>
            <ac:picMk id="4" creationId="{985C4304-B405-4AB4-B957-AF091CA66AC4}"/>
          </ac:picMkLst>
        </pc:picChg>
        <pc:picChg chg="mod">
          <ac:chgData name="Tamhankar, Omkar" userId="5722577a-ffd0-4297-b726-fde42789a2fb" providerId="ADAL" clId="{D1D882FE-E3D3-2347-B627-1E17C1C1C41E}" dt="2020-11-06T23:13:27.551" v="3" actId="14100"/>
          <ac:picMkLst>
            <pc:docMk/>
            <pc:sldMk cId="1454393694" sldId="286"/>
            <ac:picMk id="5" creationId="{2569626C-9F01-4093-B08E-59D85481D251}"/>
          </ac:picMkLst>
        </pc:picChg>
        <pc:picChg chg="mod">
          <ac:chgData name="Tamhankar, Omkar" userId="5722577a-ffd0-4297-b726-fde42789a2fb" providerId="ADAL" clId="{D1D882FE-E3D3-2347-B627-1E17C1C1C41E}" dt="2020-11-06T22:40:47.570" v="0" actId="1076"/>
          <ac:picMkLst>
            <pc:docMk/>
            <pc:sldMk cId="1454393694" sldId="286"/>
            <ac:picMk id="6" creationId="{1BDF144C-8D55-44DC-8122-2EBF85B6AD04}"/>
          </ac:picMkLst>
        </pc:picChg>
      </pc:sldChg>
      <pc:sldChg chg="addSp delSp modSp mod">
        <pc:chgData name="Tamhankar, Omkar" userId="5722577a-ffd0-4297-b726-fde42789a2fb" providerId="ADAL" clId="{D1D882FE-E3D3-2347-B627-1E17C1C1C41E}" dt="2020-11-08T23:10:42.694" v="1844" actId="20577"/>
        <pc:sldMkLst>
          <pc:docMk/>
          <pc:sldMk cId="3247597480" sldId="287"/>
        </pc:sldMkLst>
        <pc:spChg chg="del">
          <ac:chgData name="Tamhankar, Omkar" userId="5722577a-ffd0-4297-b726-fde42789a2fb" providerId="ADAL" clId="{D1D882FE-E3D3-2347-B627-1E17C1C1C41E}" dt="2020-11-07T21:57:58.822" v="555" actId="478"/>
          <ac:spMkLst>
            <pc:docMk/>
            <pc:sldMk cId="3247597480" sldId="287"/>
            <ac:spMk id="2" creationId="{19BC33F4-EFC2-4D4C-9CFE-63B663A55569}"/>
          </ac:spMkLst>
        </pc:spChg>
        <pc:spChg chg="mod">
          <ac:chgData name="Tamhankar, Omkar" userId="5722577a-ffd0-4297-b726-fde42789a2fb" providerId="ADAL" clId="{D1D882FE-E3D3-2347-B627-1E17C1C1C41E}" dt="2020-11-06T23:48:57.253" v="45"/>
          <ac:spMkLst>
            <pc:docMk/>
            <pc:sldMk cId="3247597480" sldId="287"/>
            <ac:spMk id="4" creationId="{288FA46A-6D78-4CA3-B3C8-6904233A1D65}"/>
          </ac:spMkLst>
        </pc:spChg>
        <pc:spChg chg="add del mod">
          <ac:chgData name="Tamhankar, Omkar" userId="5722577a-ffd0-4297-b726-fde42789a2fb" providerId="ADAL" clId="{D1D882FE-E3D3-2347-B627-1E17C1C1C41E}" dt="2020-11-07T21:58:02.754" v="556" actId="478"/>
          <ac:spMkLst>
            <pc:docMk/>
            <pc:sldMk cId="3247597480" sldId="287"/>
            <ac:spMk id="7" creationId="{603909A6-542A-D24C-AFFC-EEE36ECB85FB}"/>
          </ac:spMkLst>
        </pc:spChg>
        <pc:spChg chg="add del mod">
          <ac:chgData name="Tamhankar, Omkar" userId="5722577a-ffd0-4297-b726-fde42789a2fb" providerId="ADAL" clId="{D1D882FE-E3D3-2347-B627-1E17C1C1C41E}" dt="2020-11-07T21:59:24.342" v="567"/>
          <ac:spMkLst>
            <pc:docMk/>
            <pc:sldMk cId="3247597480" sldId="287"/>
            <ac:spMk id="9" creationId="{BC16678E-9B08-5546-B086-605F609291B2}"/>
          </ac:spMkLst>
        </pc:spChg>
        <pc:spChg chg="add del mod">
          <ac:chgData name="Tamhankar, Omkar" userId="5722577a-ffd0-4297-b726-fde42789a2fb" providerId="ADAL" clId="{D1D882FE-E3D3-2347-B627-1E17C1C1C41E}" dt="2020-11-07T21:58:09.679" v="558"/>
          <ac:spMkLst>
            <pc:docMk/>
            <pc:sldMk cId="3247597480" sldId="287"/>
            <ac:spMk id="17" creationId="{3264631B-61A2-0846-B528-C5BFD7205B7F}"/>
          </ac:spMkLst>
        </pc:spChg>
        <pc:spChg chg="add del mod">
          <ac:chgData name="Tamhankar, Omkar" userId="5722577a-ffd0-4297-b726-fde42789a2fb" providerId="ADAL" clId="{D1D882FE-E3D3-2347-B627-1E17C1C1C41E}" dt="2020-11-07T21:58:09.679" v="558"/>
          <ac:spMkLst>
            <pc:docMk/>
            <pc:sldMk cId="3247597480" sldId="287"/>
            <ac:spMk id="22" creationId="{01306542-5101-FC4E-AF1C-5C888195AA7D}"/>
          </ac:spMkLst>
        </pc:spChg>
        <pc:spChg chg="add del mod">
          <ac:chgData name="Tamhankar, Omkar" userId="5722577a-ffd0-4297-b726-fde42789a2fb" providerId="ADAL" clId="{D1D882FE-E3D3-2347-B627-1E17C1C1C41E}" dt="2020-11-07T21:58:09.679" v="558"/>
          <ac:spMkLst>
            <pc:docMk/>
            <pc:sldMk cId="3247597480" sldId="287"/>
            <ac:spMk id="23" creationId="{C80330C5-7B44-E24E-A159-79DE56B49E7B}"/>
          </ac:spMkLst>
        </pc:spChg>
        <pc:spChg chg="add del mod">
          <ac:chgData name="Tamhankar, Omkar" userId="5722577a-ffd0-4297-b726-fde42789a2fb" providerId="ADAL" clId="{D1D882FE-E3D3-2347-B627-1E17C1C1C41E}" dt="2020-11-07T21:58:09.679" v="558"/>
          <ac:spMkLst>
            <pc:docMk/>
            <pc:sldMk cId="3247597480" sldId="287"/>
            <ac:spMk id="24" creationId="{5A0347F6-D7DA-D34E-92F8-F9338646A875}"/>
          </ac:spMkLst>
        </pc:spChg>
        <pc:spChg chg="add del mod">
          <ac:chgData name="Tamhankar, Omkar" userId="5722577a-ffd0-4297-b726-fde42789a2fb" providerId="ADAL" clId="{D1D882FE-E3D3-2347-B627-1E17C1C1C41E}" dt="2020-11-07T21:58:09.679" v="558"/>
          <ac:spMkLst>
            <pc:docMk/>
            <pc:sldMk cId="3247597480" sldId="287"/>
            <ac:spMk id="25" creationId="{EFF7FA45-A889-FF43-BE89-F7BEC8A1899B}"/>
          </ac:spMkLst>
        </pc:spChg>
        <pc:spChg chg="add mod">
          <ac:chgData name="Tamhankar, Omkar" userId="5722577a-ffd0-4297-b726-fde42789a2fb" providerId="ADAL" clId="{D1D882FE-E3D3-2347-B627-1E17C1C1C41E}" dt="2020-11-08T23:10:42.694" v="1844" actId="20577"/>
          <ac:spMkLst>
            <pc:docMk/>
            <pc:sldMk cId="3247597480" sldId="287"/>
            <ac:spMk id="28" creationId="{74893A2E-600E-CA46-95BF-B3EB9C5D9CF1}"/>
          </ac:spMkLst>
        </pc:spChg>
        <pc:spChg chg="add mod">
          <ac:chgData name="Tamhankar, Omkar" userId="5722577a-ffd0-4297-b726-fde42789a2fb" providerId="ADAL" clId="{D1D882FE-E3D3-2347-B627-1E17C1C1C41E}" dt="2020-11-07T21:58:22.760" v="559"/>
          <ac:spMkLst>
            <pc:docMk/>
            <pc:sldMk cId="3247597480" sldId="287"/>
            <ac:spMk id="34" creationId="{C79DEFCB-7C06-734D-94DB-773B34FD0FD3}"/>
          </ac:spMkLst>
        </pc:spChg>
        <pc:spChg chg="add mod">
          <ac:chgData name="Tamhankar, Omkar" userId="5722577a-ffd0-4297-b726-fde42789a2fb" providerId="ADAL" clId="{D1D882FE-E3D3-2347-B627-1E17C1C1C41E}" dt="2020-11-07T21:58:22.760" v="559"/>
          <ac:spMkLst>
            <pc:docMk/>
            <pc:sldMk cId="3247597480" sldId="287"/>
            <ac:spMk id="35" creationId="{00FABF25-5C44-164F-946E-9E0DDE2A7FDD}"/>
          </ac:spMkLst>
        </pc:spChg>
        <pc:spChg chg="add mod">
          <ac:chgData name="Tamhankar, Omkar" userId="5722577a-ffd0-4297-b726-fde42789a2fb" providerId="ADAL" clId="{D1D882FE-E3D3-2347-B627-1E17C1C1C41E}" dt="2020-11-07T21:58:22.760" v="559"/>
          <ac:spMkLst>
            <pc:docMk/>
            <pc:sldMk cId="3247597480" sldId="287"/>
            <ac:spMk id="36" creationId="{53AF6C7F-5464-4E41-9307-727DFC9D3EAA}"/>
          </ac:spMkLst>
        </pc:spChg>
        <pc:spChg chg="add mod">
          <ac:chgData name="Tamhankar, Omkar" userId="5722577a-ffd0-4297-b726-fde42789a2fb" providerId="ADAL" clId="{D1D882FE-E3D3-2347-B627-1E17C1C1C41E}" dt="2020-11-07T21:58:22.760" v="559"/>
          <ac:spMkLst>
            <pc:docMk/>
            <pc:sldMk cId="3247597480" sldId="287"/>
            <ac:spMk id="38" creationId="{4F7D74D2-7442-944E-AFCE-907953FC689A}"/>
          </ac:spMkLst>
        </pc:spChg>
        <pc:graphicFrameChg chg="add mod">
          <ac:chgData name="Tamhankar, Omkar" userId="5722577a-ffd0-4297-b726-fde42789a2fb" providerId="ADAL" clId="{D1D882FE-E3D3-2347-B627-1E17C1C1C41E}" dt="2020-11-07T21:59:00.391" v="563" actId="1076"/>
          <ac:graphicFrameMkLst>
            <pc:docMk/>
            <pc:sldMk cId="3247597480" sldId="287"/>
            <ac:graphicFrameMk id="30" creationId="{841825FF-DF42-BE4A-A333-5384CCDFCC52}"/>
          </ac:graphicFrameMkLst>
        </pc:graphicFrameChg>
        <pc:picChg chg="mod">
          <ac:chgData name="Tamhankar, Omkar" userId="5722577a-ffd0-4297-b726-fde42789a2fb" providerId="ADAL" clId="{D1D882FE-E3D3-2347-B627-1E17C1C1C41E}" dt="2020-11-06T23:49:14.134" v="48" actId="1076"/>
          <ac:picMkLst>
            <pc:docMk/>
            <pc:sldMk cId="3247597480" sldId="287"/>
            <ac:picMk id="6" creationId="{1BDF144C-8D55-44DC-8122-2EBF85B6AD04}"/>
          </ac:picMkLst>
        </pc:picChg>
        <pc:picChg chg="add mod">
          <ac:chgData name="Tamhankar, Omkar" userId="5722577a-ffd0-4297-b726-fde42789a2fb" providerId="ADAL" clId="{D1D882FE-E3D3-2347-B627-1E17C1C1C41E}" dt="2020-11-07T21:26:09.359" v="78" actId="167"/>
          <ac:picMkLst>
            <pc:docMk/>
            <pc:sldMk cId="3247597480" sldId="287"/>
            <ac:picMk id="13" creationId="{B8D4D941-CDCA-194A-91F5-F82C0008C05C}"/>
          </ac:picMkLst>
        </pc:picChg>
        <pc:picChg chg="add del mod">
          <ac:chgData name="Tamhankar, Omkar" userId="5722577a-ffd0-4297-b726-fde42789a2fb" providerId="ADAL" clId="{D1D882FE-E3D3-2347-B627-1E17C1C1C41E}" dt="2020-11-07T21:58:09.679" v="558"/>
          <ac:picMkLst>
            <pc:docMk/>
            <pc:sldMk cId="3247597480" sldId="287"/>
            <ac:picMk id="15" creationId="{E56D7C07-BFB8-2044-A126-B920D13EADEB}"/>
          </ac:picMkLst>
        </pc:picChg>
        <pc:picChg chg="add del mod">
          <ac:chgData name="Tamhankar, Omkar" userId="5722577a-ffd0-4297-b726-fde42789a2fb" providerId="ADAL" clId="{D1D882FE-E3D3-2347-B627-1E17C1C1C41E}" dt="2020-11-07T21:58:09.679" v="558"/>
          <ac:picMkLst>
            <pc:docMk/>
            <pc:sldMk cId="3247597480" sldId="287"/>
            <ac:picMk id="16" creationId="{21512E22-A4E4-F944-AD9D-B23733AD9D3A}"/>
          </ac:picMkLst>
        </pc:picChg>
        <pc:picChg chg="add del mod">
          <ac:chgData name="Tamhankar, Omkar" userId="5722577a-ffd0-4297-b726-fde42789a2fb" providerId="ADAL" clId="{D1D882FE-E3D3-2347-B627-1E17C1C1C41E}" dt="2020-11-07T21:58:09.679" v="558"/>
          <ac:picMkLst>
            <pc:docMk/>
            <pc:sldMk cId="3247597480" sldId="287"/>
            <ac:picMk id="18" creationId="{13A7EE40-4E7E-0149-8AD7-E9A4C56A89A5}"/>
          </ac:picMkLst>
        </pc:picChg>
        <pc:picChg chg="add del mod">
          <ac:chgData name="Tamhankar, Omkar" userId="5722577a-ffd0-4297-b726-fde42789a2fb" providerId="ADAL" clId="{D1D882FE-E3D3-2347-B627-1E17C1C1C41E}" dt="2020-11-07T21:58:09.679" v="558"/>
          <ac:picMkLst>
            <pc:docMk/>
            <pc:sldMk cId="3247597480" sldId="287"/>
            <ac:picMk id="19" creationId="{48F706CA-D0F7-C048-ADC0-37C42ED741FB}"/>
          </ac:picMkLst>
        </pc:picChg>
        <pc:picChg chg="add del mod">
          <ac:chgData name="Tamhankar, Omkar" userId="5722577a-ffd0-4297-b726-fde42789a2fb" providerId="ADAL" clId="{D1D882FE-E3D3-2347-B627-1E17C1C1C41E}" dt="2020-11-07T21:58:09.679" v="558"/>
          <ac:picMkLst>
            <pc:docMk/>
            <pc:sldMk cId="3247597480" sldId="287"/>
            <ac:picMk id="20" creationId="{95EE350E-EC3A-6F40-8210-F2919A565409}"/>
          </ac:picMkLst>
        </pc:picChg>
        <pc:picChg chg="add mod">
          <ac:chgData name="Tamhankar, Omkar" userId="5722577a-ffd0-4297-b726-fde42789a2fb" providerId="ADAL" clId="{D1D882FE-E3D3-2347-B627-1E17C1C1C41E}" dt="2020-11-07T21:58:22.760" v="559"/>
          <ac:picMkLst>
            <pc:docMk/>
            <pc:sldMk cId="3247597480" sldId="287"/>
            <ac:picMk id="26" creationId="{0D3B4897-C14D-234A-A067-CE0E47B1247A}"/>
          </ac:picMkLst>
        </pc:picChg>
        <pc:picChg chg="add mod">
          <ac:chgData name="Tamhankar, Omkar" userId="5722577a-ffd0-4297-b726-fde42789a2fb" providerId="ADAL" clId="{D1D882FE-E3D3-2347-B627-1E17C1C1C41E}" dt="2020-11-07T21:58:22.760" v="559"/>
          <ac:picMkLst>
            <pc:docMk/>
            <pc:sldMk cId="3247597480" sldId="287"/>
            <ac:picMk id="27" creationId="{C815EA1F-D46D-8641-B6D8-0C21DA3DBAEE}"/>
          </ac:picMkLst>
        </pc:picChg>
        <pc:picChg chg="add mod">
          <ac:chgData name="Tamhankar, Omkar" userId="5722577a-ffd0-4297-b726-fde42789a2fb" providerId="ADAL" clId="{D1D882FE-E3D3-2347-B627-1E17C1C1C41E}" dt="2020-11-07T21:58:22.760" v="559"/>
          <ac:picMkLst>
            <pc:docMk/>
            <pc:sldMk cId="3247597480" sldId="287"/>
            <ac:picMk id="29" creationId="{4FED71C0-D023-DF4B-A5BC-EA8A44546647}"/>
          </ac:picMkLst>
        </pc:picChg>
        <pc:picChg chg="add mod">
          <ac:chgData name="Tamhankar, Omkar" userId="5722577a-ffd0-4297-b726-fde42789a2fb" providerId="ADAL" clId="{D1D882FE-E3D3-2347-B627-1E17C1C1C41E}" dt="2020-11-07T21:58:22.760" v="559"/>
          <ac:picMkLst>
            <pc:docMk/>
            <pc:sldMk cId="3247597480" sldId="287"/>
            <ac:picMk id="31" creationId="{5740E5BB-3754-C942-8F74-1394AD7CD0A3}"/>
          </ac:picMkLst>
        </pc:picChg>
        <pc:picChg chg="add del mod">
          <ac:chgData name="Tamhankar, Omkar" userId="5722577a-ffd0-4297-b726-fde42789a2fb" providerId="ADAL" clId="{D1D882FE-E3D3-2347-B627-1E17C1C1C41E}" dt="2020-11-07T21:59:43.107" v="570" actId="478"/>
          <ac:picMkLst>
            <pc:docMk/>
            <pc:sldMk cId="3247597480" sldId="287"/>
            <ac:picMk id="32" creationId="{F6660D5C-C15C-D442-A695-F0665F42DBCE}"/>
          </ac:picMkLst>
        </pc:picChg>
        <pc:picChg chg="add mod">
          <ac:chgData name="Tamhankar, Omkar" userId="5722577a-ffd0-4297-b726-fde42789a2fb" providerId="ADAL" clId="{D1D882FE-E3D3-2347-B627-1E17C1C1C41E}" dt="2020-11-07T21:59:55.275" v="574" actId="1076"/>
          <ac:picMkLst>
            <pc:docMk/>
            <pc:sldMk cId="3247597480" sldId="287"/>
            <ac:picMk id="39" creationId="{3ECBFB4A-F31A-EE4C-8C92-2209C05EAA7E}"/>
          </ac:picMkLst>
        </pc:picChg>
        <pc:picChg chg="add mod">
          <ac:chgData name="Tamhankar, Omkar" userId="5722577a-ffd0-4297-b726-fde42789a2fb" providerId="ADAL" clId="{D1D882FE-E3D3-2347-B627-1E17C1C1C41E}" dt="2020-11-06T23:49:22.541" v="51" actId="1076"/>
          <ac:picMkLst>
            <pc:docMk/>
            <pc:sldMk cId="3247597480" sldId="287"/>
            <ac:picMk id="1026" creationId="{DE498F94-AD68-B14B-AF7E-5E2259618FC6}"/>
          </ac:picMkLst>
        </pc:picChg>
        <pc:cxnChg chg="add del mod">
          <ac:chgData name="Tamhankar, Omkar" userId="5722577a-ffd0-4297-b726-fde42789a2fb" providerId="ADAL" clId="{D1D882FE-E3D3-2347-B627-1E17C1C1C41E}" dt="2020-11-07T21:58:09.679" v="558"/>
          <ac:cxnSpMkLst>
            <pc:docMk/>
            <pc:sldMk cId="3247597480" sldId="287"/>
            <ac:cxnSpMk id="21" creationId="{D23990D1-07A9-B142-8CEF-CC529EA22656}"/>
          </ac:cxnSpMkLst>
        </pc:cxnChg>
        <pc:cxnChg chg="add mod">
          <ac:chgData name="Tamhankar, Omkar" userId="5722577a-ffd0-4297-b726-fde42789a2fb" providerId="ADAL" clId="{D1D882FE-E3D3-2347-B627-1E17C1C1C41E}" dt="2020-11-07T21:58:22.760" v="559"/>
          <ac:cxnSpMkLst>
            <pc:docMk/>
            <pc:sldMk cId="3247597480" sldId="287"/>
            <ac:cxnSpMk id="33" creationId="{CB6F5D23-8879-D84F-8F07-92B59D3B49E9}"/>
          </ac:cxnSpMkLst>
        </pc:cxnChg>
      </pc:sldChg>
      <pc:sldChg chg="addSp modSp mod">
        <pc:chgData name="Tamhankar, Omkar" userId="5722577a-ffd0-4297-b726-fde42789a2fb" providerId="ADAL" clId="{D1D882FE-E3D3-2347-B627-1E17C1C1C41E}" dt="2020-11-06T23:24:02.979" v="43" actId="14100"/>
        <pc:sldMkLst>
          <pc:docMk/>
          <pc:sldMk cId="4109250553" sldId="289"/>
        </pc:sldMkLst>
        <pc:spChg chg="mod">
          <ac:chgData name="Tamhankar, Omkar" userId="5722577a-ffd0-4297-b726-fde42789a2fb" providerId="ADAL" clId="{D1D882FE-E3D3-2347-B627-1E17C1C1C41E}" dt="2020-11-06T23:16:54.004" v="29" actId="20577"/>
          <ac:spMkLst>
            <pc:docMk/>
            <pc:sldMk cId="4109250553" sldId="289"/>
            <ac:spMk id="2" creationId="{19BC33F4-EFC2-4D4C-9CFE-63B663A55569}"/>
          </ac:spMkLst>
        </pc:spChg>
        <pc:spChg chg="add mod">
          <ac:chgData name="Tamhankar, Omkar" userId="5722577a-ffd0-4297-b726-fde42789a2fb" providerId="ADAL" clId="{D1D882FE-E3D3-2347-B627-1E17C1C1C41E}" dt="2020-11-06T23:24:02.979" v="43" actId="14100"/>
          <ac:spMkLst>
            <pc:docMk/>
            <pc:sldMk cId="4109250553" sldId="289"/>
            <ac:spMk id="4" creationId="{1475D2DC-55AC-2649-8122-52AAA3606889}"/>
          </ac:spMkLst>
        </pc:spChg>
        <pc:picChg chg="mod">
          <ac:chgData name="Tamhankar, Omkar" userId="5722577a-ffd0-4297-b726-fde42789a2fb" providerId="ADAL" clId="{D1D882FE-E3D3-2347-B627-1E17C1C1C41E}" dt="2020-11-06T23:20:38.257" v="30" actId="1076"/>
          <ac:picMkLst>
            <pc:docMk/>
            <pc:sldMk cId="4109250553" sldId="289"/>
            <ac:picMk id="6" creationId="{1BDF144C-8D55-44DC-8122-2EBF85B6AD04}"/>
          </ac:picMkLst>
        </pc:picChg>
      </pc:sldChg>
      <pc:sldChg chg="addSp delSp modSp del mod">
        <pc:chgData name="Tamhankar, Omkar" userId="5722577a-ffd0-4297-b726-fde42789a2fb" providerId="ADAL" clId="{D1D882FE-E3D3-2347-B627-1E17C1C1C41E}" dt="2020-11-07T22:28:22.492" v="871" actId="2696"/>
        <pc:sldMkLst>
          <pc:docMk/>
          <pc:sldMk cId="410891250" sldId="290"/>
        </pc:sldMkLst>
        <pc:spChg chg="del">
          <ac:chgData name="Tamhankar, Omkar" userId="5722577a-ffd0-4297-b726-fde42789a2fb" providerId="ADAL" clId="{D1D882FE-E3D3-2347-B627-1E17C1C1C41E}" dt="2020-11-07T22:21:09.933" v="580" actId="478"/>
          <ac:spMkLst>
            <pc:docMk/>
            <pc:sldMk cId="410891250" sldId="290"/>
            <ac:spMk id="4" creationId="{79C03A70-DC4A-4294-B9D1-A85C75F55259}"/>
          </ac:spMkLst>
        </pc:spChg>
        <pc:spChg chg="del mod">
          <ac:chgData name="Tamhankar, Omkar" userId="5722577a-ffd0-4297-b726-fde42789a2fb" providerId="ADAL" clId="{D1D882FE-E3D3-2347-B627-1E17C1C1C41E}" dt="2020-11-07T22:26:24.127" v="851" actId="478"/>
          <ac:spMkLst>
            <pc:docMk/>
            <pc:sldMk cId="410891250" sldId="290"/>
            <ac:spMk id="5" creationId="{46F72EA5-E1DE-445A-B50E-73609B9208FF}"/>
          </ac:spMkLst>
        </pc:spChg>
        <pc:spChg chg="add mod">
          <ac:chgData name="Tamhankar, Omkar" userId="5722577a-ffd0-4297-b726-fde42789a2fb" providerId="ADAL" clId="{D1D882FE-E3D3-2347-B627-1E17C1C1C41E}" dt="2020-11-07T21:23:22.082" v="52" actId="478"/>
          <ac:spMkLst>
            <pc:docMk/>
            <pc:sldMk cId="410891250" sldId="290"/>
            <ac:spMk id="11" creationId="{CA971437-1D6E-AC44-BBCE-89F83173056B}"/>
          </ac:spMkLst>
        </pc:spChg>
        <pc:graphicFrameChg chg="mod">
          <ac:chgData name="Tamhankar, Omkar" userId="5722577a-ffd0-4297-b726-fde42789a2fb" providerId="ADAL" clId="{D1D882FE-E3D3-2347-B627-1E17C1C1C41E}" dt="2020-11-07T22:19:11.738" v="579" actId="1076"/>
          <ac:graphicFrameMkLst>
            <pc:docMk/>
            <pc:sldMk cId="410891250" sldId="290"/>
            <ac:graphicFrameMk id="10" creationId="{9BB1A20E-CE52-4182-A64A-A516CE07629D}"/>
          </ac:graphicFrameMkLst>
        </pc:graphicFrameChg>
        <pc:picChg chg="del">
          <ac:chgData name="Tamhankar, Omkar" userId="5722577a-ffd0-4297-b726-fde42789a2fb" providerId="ADAL" clId="{D1D882FE-E3D3-2347-B627-1E17C1C1C41E}" dt="2020-11-07T21:23:22.082" v="52" actId="478"/>
          <ac:picMkLst>
            <pc:docMk/>
            <pc:sldMk cId="410891250" sldId="290"/>
            <ac:picMk id="6" creationId="{1BDF144C-8D55-44DC-8122-2EBF85B6AD04}"/>
          </ac:picMkLst>
        </pc:picChg>
        <pc:picChg chg="mod">
          <ac:chgData name="Tamhankar, Omkar" userId="5722577a-ffd0-4297-b726-fde42789a2fb" providerId="ADAL" clId="{D1D882FE-E3D3-2347-B627-1E17C1C1C41E}" dt="2020-11-07T22:19:08.854" v="578" actId="1076"/>
          <ac:picMkLst>
            <pc:docMk/>
            <pc:sldMk cId="410891250" sldId="290"/>
            <ac:picMk id="7" creationId="{9FB399FE-0DD6-4E54-9C2C-21B18C9DA0B8}"/>
          </ac:picMkLst>
        </pc:picChg>
        <pc:picChg chg="add mod">
          <ac:chgData name="Tamhankar, Omkar" userId="5722577a-ffd0-4297-b726-fde42789a2fb" providerId="ADAL" clId="{D1D882FE-E3D3-2347-B627-1E17C1C1C41E}" dt="2020-11-07T22:25:51.653" v="850"/>
          <ac:picMkLst>
            <pc:docMk/>
            <pc:sldMk cId="410891250" sldId="290"/>
            <ac:picMk id="9" creationId="{FAD3FC0E-0C74-274D-9673-D039F9B76857}"/>
          </ac:picMkLst>
        </pc:picChg>
        <pc:picChg chg="add del mod">
          <ac:chgData name="Tamhankar, Omkar" userId="5722577a-ffd0-4297-b726-fde42789a2fb" providerId="ADAL" clId="{D1D882FE-E3D3-2347-B627-1E17C1C1C41E}" dt="2020-11-07T22:21:18.631" v="582" actId="21"/>
          <ac:picMkLst>
            <pc:docMk/>
            <pc:sldMk cId="410891250" sldId="290"/>
            <ac:picMk id="11" creationId="{C48B852B-359D-FF43-9DF7-50C4F7512F7E}"/>
          </ac:picMkLst>
        </pc:picChg>
        <pc:picChg chg="add mod">
          <ac:chgData name="Tamhankar, Omkar" userId="5722577a-ffd0-4297-b726-fde42789a2fb" providerId="ADAL" clId="{D1D882FE-E3D3-2347-B627-1E17C1C1C41E}" dt="2020-11-07T21:25:21.542" v="74" actId="167"/>
          <ac:picMkLst>
            <pc:docMk/>
            <pc:sldMk cId="410891250" sldId="290"/>
            <ac:picMk id="12" creationId="{549F8CB6-4259-CD4A-A73F-3C029FF7CB8A}"/>
          </ac:picMkLst>
        </pc:picChg>
      </pc:sldChg>
      <pc:sldChg chg="addSp delSp modSp mod">
        <pc:chgData name="Tamhankar, Omkar" userId="5722577a-ffd0-4297-b726-fde42789a2fb" providerId="ADAL" clId="{D1D882FE-E3D3-2347-B627-1E17C1C1C41E}" dt="2020-11-07T21:24:57.519" v="70" actId="167"/>
        <pc:sldMkLst>
          <pc:docMk/>
          <pc:sldMk cId="3024927088" sldId="294"/>
        </pc:sldMkLst>
        <pc:picChg chg="add mod">
          <ac:chgData name="Tamhankar, Omkar" userId="5722577a-ffd0-4297-b726-fde42789a2fb" providerId="ADAL" clId="{D1D882FE-E3D3-2347-B627-1E17C1C1C41E}" dt="2020-11-07T21:24:57.519" v="70" actId="167"/>
          <ac:picMkLst>
            <pc:docMk/>
            <pc:sldMk cId="3024927088" sldId="294"/>
            <ac:picMk id="10" creationId="{AB13B8AF-AB9F-2F49-B927-3A66AD5A8E29}"/>
          </ac:picMkLst>
        </pc:picChg>
        <pc:picChg chg="del">
          <ac:chgData name="Tamhankar, Omkar" userId="5722577a-ffd0-4297-b726-fde42789a2fb" providerId="ADAL" clId="{D1D882FE-E3D3-2347-B627-1E17C1C1C41E}" dt="2020-11-07T21:23:42.170" v="62" actId="478"/>
          <ac:picMkLst>
            <pc:docMk/>
            <pc:sldMk cId="3024927088" sldId="294"/>
            <ac:picMk id="309" creationId="{427D662B-0E50-45F7-B7C0-0774741CBF14}"/>
          </ac:picMkLst>
        </pc:picChg>
      </pc:sldChg>
      <pc:sldChg chg="addSp delSp modSp mod">
        <pc:chgData name="Tamhankar, Omkar" userId="5722577a-ffd0-4297-b726-fde42789a2fb" providerId="ADAL" clId="{D1D882FE-E3D3-2347-B627-1E17C1C1C41E}" dt="2020-11-07T21:23:32.382" v="58"/>
        <pc:sldMkLst>
          <pc:docMk/>
          <pc:sldMk cId="1911326803" sldId="295"/>
        </pc:sldMkLst>
        <pc:spChg chg="add del mod">
          <ac:chgData name="Tamhankar, Omkar" userId="5722577a-ffd0-4297-b726-fde42789a2fb" providerId="ADAL" clId="{D1D882FE-E3D3-2347-B627-1E17C1C1C41E}" dt="2020-11-07T21:23:27.395" v="55" actId="478"/>
          <ac:spMkLst>
            <pc:docMk/>
            <pc:sldMk cId="1911326803" sldId="295"/>
            <ac:spMk id="7" creationId="{D68962F8-0004-F04D-9C12-D4B921BC11CD}"/>
          </ac:spMkLst>
        </pc:spChg>
        <pc:spChg chg="add del mod">
          <ac:chgData name="Tamhankar, Omkar" userId="5722577a-ffd0-4297-b726-fde42789a2fb" providerId="ADAL" clId="{D1D882FE-E3D3-2347-B627-1E17C1C1C41E}" dt="2020-11-07T21:23:32.382" v="58"/>
          <ac:spMkLst>
            <pc:docMk/>
            <pc:sldMk cId="1911326803" sldId="295"/>
            <ac:spMk id="9" creationId="{941774A6-1447-E041-8585-8B1C1B533387}"/>
          </ac:spMkLst>
        </pc:spChg>
        <pc:picChg chg="add del mod">
          <ac:chgData name="Tamhankar, Omkar" userId="5722577a-ffd0-4297-b726-fde42789a2fb" providerId="ADAL" clId="{D1D882FE-E3D3-2347-B627-1E17C1C1C41E}" dt="2020-11-07T21:23:27.395" v="55" actId="478"/>
          <ac:picMkLst>
            <pc:docMk/>
            <pc:sldMk cId="1911326803" sldId="295"/>
            <ac:picMk id="6" creationId="{1BDF144C-8D55-44DC-8122-2EBF85B6AD04}"/>
          </ac:picMkLst>
        </pc:picChg>
      </pc:sldChg>
      <pc:sldChg chg="addSp delSp modSp mod">
        <pc:chgData name="Tamhankar, Omkar" userId="5722577a-ffd0-4297-b726-fde42789a2fb" providerId="ADAL" clId="{D1D882FE-E3D3-2347-B627-1E17C1C1C41E}" dt="2020-11-08T23:29:24.014" v="2516" actId="113"/>
        <pc:sldMkLst>
          <pc:docMk/>
          <pc:sldMk cId="3869955118" sldId="297"/>
        </pc:sldMkLst>
        <pc:spChg chg="mod">
          <ac:chgData name="Tamhankar, Omkar" userId="5722577a-ffd0-4297-b726-fde42789a2fb" providerId="ADAL" clId="{D1D882FE-E3D3-2347-B627-1E17C1C1C41E}" dt="2020-11-08T23:29:24.014" v="2516" actId="113"/>
          <ac:spMkLst>
            <pc:docMk/>
            <pc:sldMk cId="3869955118" sldId="297"/>
            <ac:spMk id="2" creationId="{19BC33F4-EFC2-4D4C-9CFE-63B663A55569}"/>
          </ac:spMkLst>
        </pc:spChg>
        <pc:graphicFrameChg chg="add mod modGraphic">
          <ac:chgData name="Tamhankar, Omkar" userId="5722577a-ffd0-4297-b726-fde42789a2fb" providerId="ADAL" clId="{D1D882FE-E3D3-2347-B627-1E17C1C1C41E}" dt="2020-11-07T23:45:23.685" v="1692" actId="339"/>
          <ac:graphicFrameMkLst>
            <pc:docMk/>
            <pc:sldMk cId="3869955118" sldId="297"/>
            <ac:graphicFrameMk id="4" creationId="{6FAC5779-D77D-0649-87AD-EEF4E5045922}"/>
          </ac:graphicFrameMkLst>
        </pc:graphicFrameChg>
        <pc:picChg chg="mod">
          <ac:chgData name="Tamhankar, Omkar" userId="5722577a-ffd0-4297-b726-fde42789a2fb" providerId="ADAL" clId="{D1D882FE-E3D3-2347-B627-1E17C1C1C41E}" dt="2020-11-07T23:29:27.107" v="1623" actId="1076"/>
          <ac:picMkLst>
            <pc:docMk/>
            <pc:sldMk cId="3869955118" sldId="297"/>
            <ac:picMk id="6" creationId="{1BDF144C-8D55-44DC-8122-2EBF85B6AD04}"/>
          </ac:picMkLst>
        </pc:picChg>
        <pc:picChg chg="add mod">
          <ac:chgData name="Tamhankar, Omkar" userId="5722577a-ffd0-4297-b726-fde42789a2fb" providerId="ADAL" clId="{D1D882FE-E3D3-2347-B627-1E17C1C1C41E}" dt="2020-11-07T23:38:13.670" v="1658" actId="1076"/>
          <ac:picMkLst>
            <pc:docMk/>
            <pc:sldMk cId="3869955118" sldId="297"/>
            <ac:picMk id="7" creationId="{A0DE50F6-8A50-8848-ABBE-605D445DF1F1}"/>
          </ac:picMkLst>
        </pc:picChg>
        <pc:picChg chg="add mod">
          <ac:chgData name="Tamhankar, Omkar" userId="5722577a-ffd0-4297-b726-fde42789a2fb" providerId="ADAL" clId="{D1D882FE-E3D3-2347-B627-1E17C1C1C41E}" dt="2020-11-07T23:38:22.048" v="1660" actId="1076"/>
          <ac:picMkLst>
            <pc:docMk/>
            <pc:sldMk cId="3869955118" sldId="297"/>
            <ac:picMk id="10" creationId="{837E1A16-44EC-8247-8C8D-FB9A99F84396}"/>
          </ac:picMkLst>
        </pc:picChg>
        <pc:picChg chg="add del mod">
          <ac:chgData name="Tamhankar, Omkar" userId="5722577a-ffd0-4297-b726-fde42789a2fb" providerId="ADAL" clId="{D1D882FE-E3D3-2347-B627-1E17C1C1C41E}" dt="2020-11-07T23:35:10.648" v="1645" actId="478"/>
          <ac:picMkLst>
            <pc:docMk/>
            <pc:sldMk cId="3869955118" sldId="297"/>
            <ac:picMk id="12" creationId="{2B0A2785-837A-2845-A737-CA4BBBE00012}"/>
          </ac:picMkLst>
        </pc:picChg>
        <pc:picChg chg="add del mod">
          <ac:chgData name="Tamhankar, Omkar" userId="5722577a-ffd0-4297-b726-fde42789a2fb" providerId="ADAL" clId="{D1D882FE-E3D3-2347-B627-1E17C1C1C41E}" dt="2020-11-07T23:36:31.104" v="1648" actId="478"/>
          <ac:picMkLst>
            <pc:docMk/>
            <pc:sldMk cId="3869955118" sldId="297"/>
            <ac:picMk id="14" creationId="{03771C60-EE9D-644E-A09D-FC1588D15DAC}"/>
          </ac:picMkLst>
        </pc:picChg>
        <pc:picChg chg="add del mod">
          <ac:chgData name="Tamhankar, Omkar" userId="5722577a-ffd0-4297-b726-fde42789a2fb" providerId="ADAL" clId="{D1D882FE-E3D3-2347-B627-1E17C1C1C41E}" dt="2020-11-07T23:36:31.104" v="1648" actId="478"/>
          <ac:picMkLst>
            <pc:docMk/>
            <pc:sldMk cId="3869955118" sldId="297"/>
            <ac:picMk id="16" creationId="{B1F6228A-DFF6-774F-898E-B6CF133E1319}"/>
          </ac:picMkLst>
        </pc:picChg>
        <pc:picChg chg="add mod">
          <ac:chgData name="Tamhankar, Omkar" userId="5722577a-ffd0-4297-b726-fde42789a2fb" providerId="ADAL" clId="{D1D882FE-E3D3-2347-B627-1E17C1C1C41E}" dt="2020-11-07T23:38:30.423" v="1662" actId="1076"/>
          <ac:picMkLst>
            <pc:docMk/>
            <pc:sldMk cId="3869955118" sldId="297"/>
            <ac:picMk id="18" creationId="{31D871B0-F94C-7345-BC81-90EC4CC3A08C}"/>
          </ac:picMkLst>
        </pc:picChg>
        <pc:picChg chg="add del mod">
          <ac:chgData name="Tamhankar, Omkar" userId="5722577a-ffd0-4297-b726-fde42789a2fb" providerId="ADAL" clId="{D1D882FE-E3D3-2347-B627-1E17C1C1C41E}" dt="2020-11-07T23:36:54.045" v="1652" actId="478"/>
          <ac:picMkLst>
            <pc:docMk/>
            <pc:sldMk cId="3869955118" sldId="297"/>
            <ac:picMk id="20" creationId="{67A56D1A-5A61-1E45-8DA2-957E7C0D3CAF}"/>
          </ac:picMkLst>
        </pc:picChg>
        <pc:picChg chg="add mod">
          <ac:chgData name="Tamhankar, Omkar" userId="5722577a-ffd0-4297-b726-fde42789a2fb" providerId="ADAL" clId="{D1D882FE-E3D3-2347-B627-1E17C1C1C41E}" dt="2020-11-07T23:37:15.321" v="1655" actId="1076"/>
          <ac:picMkLst>
            <pc:docMk/>
            <pc:sldMk cId="3869955118" sldId="297"/>
            <ac:picMk id="22" creationId="{8A55F0BC-2F67-6240-8829-06C196D65A63}"/>
          </ac:picMkLst>
        </pc:picChg>
        <pc:picChg chg="add mod">
          <ac:chgData name="Tamhankar, Omkar" userId="5722577a-ffd0-4297-b726-fde42789a2fb" providerId="ADAL" clId="{D1D882FE-E3D3-2347-B627-1E17C1C1C41E}" dt="2020-11-07T23:38:25.499" v="1661" actId="1076"/>
          <ac:picMkLst>
            <pc:docMk/>
            <pc:sldMk cId="3869955118" sldId="297"/>
            <ac:picMk id="24" creationId="{B72C3C8B-0B72-F64F-9503-68A7D87D9E3A}"/>
          </ac:picMkLst>
        </pc:picChg>
      </pc:sldChg>
      <pc:sldChg chg="addSp delSp modSp del mod">
        <pc:chgData name="Tamhankar, Omkar" userId="5722577a-ffd0-4297-b726-fde42789a2fb" providerId="ADAL" clId="{D1D882FE-E3D3-2347-B627-1E17C1C1C41E}" dt="2020-11-07T22:13:34.973" v="575" actId="2696"/>
        <pc:sldMkLst>
          <pc:docMk/>
          <pc:sldMk cId="600419331" sldId="298"/>
        </pc:sldMkLst>
        <pc:spChg chg="mod topLvl">
          <ac:chgData name="Tamhankar, Omkar" userId="5722577a-ffd0-4297-b726-fde42789a2fb" providerId="ADAL" clId="{D1D882FE-E3D3-2347-B627-1E17C1C1C41E}" dt="2020-11-07T21:57:14.325" v="550" actId="207"/>
          <ac:spMkLst>
            <pc:docMk/>
            <pc:sldMk cId="600419331" sldId="298"/>
            <ac:spMk id="6" creationId="{895A3783-2D0B-954E-BD3B-A512CF4D538A}"/>
          </ac:spMkLst>
        </pc:spChg>
        <pc:spChg chg="del mod">
          <ac:chgData name="Tamhankar, Omkar" userId="5722577a-ffd0-4297-b726-fde42789a2fb" providerId="ADAL" clId="{D1D882FE-E3D3-2347-B627-1E17C1C1C41E}" dt="2020-11-07T21:52:04.949" v="484" actId="478"/>
          <ac:spMkLst>
            <pc:docMk/>
            <pc:sldMk cId="600419331" sldId="298"/>
            <ac:spMk id="7" creationId="{3491954A-1583-8A42-969F-B152E06691AD}"/>
          </ac:spMkLst>
        </pc:spChg>
        <pc:spChg chg="del mod topLvl">
          <ac:chgData name="Tamhankar, Omkar" userId="5722577a-ffd0-4297-b726-fde42789a2fb" providerId="ADAL" clId="{D1D882FE-E3D3-2347-B627-1E17C1C1C41E}" dt="2020-11-07T21:52:07.687" v="485" actId="478"/>
          <ac:spMkLst>
            <pc:docMk/>
            <pc:sldMk cId="600419331" sldId="298"/>
            <ac:spMk id="8" creationId="{656AFA33-8A4E-8346-9EE7-04C284AF67B0}"/>
          </ac:spMkLst>
        </pc:spChg>
        <pc:spChg chg="add mod">
          <ac:chgData name="Tamhankar, Omkar" userId="5722577a-ffd0-4297-b726-fde42789a2fb" providerId="ADAL" clId="{D1D882FE-E3D3-2347-B627-1E17C1C1C41E}" dt="2020-11-07T21:57:21.727" v="553" actId="207"/>
          <ac:spMkLst>
            <pc:docMk/>
            <pc:sldMk cId="600419331" sldId="298"/>
            <ac:spMk id="23" creationId="{347D0C21-8B33-7246-8833-89621BC61C32}"/>
          </ac:spMkLst>
        </pc:spChg>
        <pc:spChg chg="add mod">
          <ac:chgData name="Tamhankar, Omkar" userId="5722577a-ffd0-4297-b726-fde42789a2fb" providerId="ADAL" clId="{D1D882FE-E3D3-2347-B627-1E17C1C1C41E}" dt="2020-11-07T21:57:23.696" v="554" actId="207"/>
          <ac:spMkLst>
            <pc:docMk/>
            <pc:sldMk cId="600419331" sldId="298"/>
            <ac:spMk id="24" creationId="{3EFAA1E4-FE34-5943-97EF-E67FD6A7DE5E}"/>
          </ac:spMkLst>
        </pc:spChg>
        <pc:spChg chg="mod">
          <ac:chgData name="Tamhankar, Omkar" userId="5722577a-ffd0-4297-b726-fde42789a2fb" providerId="ADAL" clId="{D1D882FE-E3D3-2347-B627-1E17C1C1C41E}" dt="2020-11-07T21:46:40.066" v="362" actId="1035"/>
          <ac:spMkLst>
            <pc:docMk/>
            <pc:sldMk cId="600419331" sldId="298"/>
            <ac:spMk id="30" creationId="{63E7D4B7-D927-4DDF-AC94-344207BED938}"/>
          </ac:spMkLst>
        </pc:spChg>
        <pc:grpChg chg="del mod">
          <ac:chgData name="Tamhankar, Omkar" userId="5722577a-ffd0-4297-b726-fde42789a2fb" providerId="ADAL" clId="{D1D882FE-E3D3-2347-B627-1E17C1C1C41E}" dt="2020-11-07T21:52:07.687" v="485" actId="478"/>
          <ac:grpSpMkLst>
            <pc:docMk/>
            <pc:sldMk cId="600419331" sldId="298"/>
            <ac:grpSpMk id="4" creationId="{E4C827CF-EB76-0744-9516-5B176A97C2F8}"/>
          </ac:grpSpMkLst>
        </pc:grpChg>
        <pc:graphicFrameChg chg="add del mod modGraphic">
          <ac:chgData name="Tamhankar, Omkar" userId="5722577a-ffd0-4297-b726-fde42789a2fb" providerId="ADAL" clId="{D1D882FE-E3D3-2347-B627-1E17C1C1C41E}" dt="2020-11-07T21:49:33.484" v="441" actId="18245"/>
          <ac:graphicFrameMkLst>
            <pc:docMk/>
            <pc:sldMk cId="600419331" sldId="298"/>
            <ac:graphicFrameMk id="2" creationId="{5EB3629E-8E93-DF42-A0FD-7C8F97487257}"/>
          </ac:graphicFrameMkLst>
        </pc:graphicFrameChg>
        <pc:graphicFrameChg chg="mod">
          <ac:chgData name="Tamhankar, Omkar" userId="5722577a-ffd0-4297-b726-fde42789a2fb" providerId="ADAL" clId="{D1D882FE-E3D3-2347-B627-1E17C1C1C41E}" dt="2020-11-07T21:55:47.088" v="543" actId="1076"/>
          <ac:graphicFrameMkLst>
            <pc:docMk/>
            <pc:sldMk cId="600419331" sldId="298"/>
            <ac:graphicFrameMk id="21" creationId="{E4B91589-A349-434F-B7CB-0ED8F52DFA88}"/>
          </ac:graphicFrameMkLst>
        </pc:graphicFrameChg>
        <pc:picChg chg="mod">
          <ac:chgData name="Tamhankar, Omkar" userId="5722577a-ffd0-4297-b726-fde42789a2fb" providerId="ADAL" clId="{D1D882FE-E3D3-2347-B627-1E17C1C1C41E}" dt="2020-11-07T21:46:34.942" v="354" actId="1036"/>
          <ac:picMkLst>
            <pc:docMk/>
            <pc:sldMk cId="600419331" sldId="298"/>
            <ac:picMk id="5" creationId="{EA2D9B34-CD16-444D-AF01-BB0B3C08F09B}"/>
          </ac:picMkLst>
        </pc:picChg>
        <pc:picChg chg="mod">
          <ac:chgData name="Tamhankar, Omkar" userId="5722577a-ffd0-4297-b726-fde42789a2fb" providerId="ADAL" clId="{D1D882FE-E3D3-2347-B627-1E17C1C1C41E}" dt="2020-11-07T21:46:34.942" v="354" actId="1036"/>
          <ac:picMkLst>
            <pc:docMk/>
            <pc:sldMk cId="600419331" sldId="298"/>
            <ac:picMk id="10" creationId="{81D41D6E-B122-49A5-8F9F-9ED423A34ADB}"/>
          </ac:picMkLst>
        </pc:picChg>
        <pc:picChg chg="add mod">
          <ac:chgData name="Tamhankar, Omkar" userId="5722577a-ffd0-4297-b726-fde42789a2fb" providerId="ADAL" clId="{D1D882FE-E3D3-2347-B627-1E17C1C1C41E}" dt="2020-11-07T21:25:58.254" v="76" actId="167"/>
          <ac:picMkLst>
            <pc:docMk/>
            <pc:sldMk cId="600419331" sldId="298"/>
            <ac:picMk id="11" creationId="{EA32DB65-F0AA-D846-8030-5F58B3239F0B}"/>
          </ac:picMkLst>
        </pc:picChg>
        <pc:picChg chg="mod">
          <ac:chgData name="Tamhankar, Omkar" userId="5722577a-ffd0-4297-b726-fde42789a2fb" providerId="ADAL" clId="{D1D882FE-E3D3-2347-B627-1E17C1C1C41E}" dt="2020-11-07T21:56:13.262" v="545" actId="12789"/>
          <ac:picMkLst>
            <pc:docMk/>
            <pc:sldMk cId="600419331" sldId="298"/>
            <ac:picMk id="14" creationId="{EF4E219F-7F25-4E06-826A-DAF818A4C82F}"/>
          </ac:picMkLst>
        </pc:picChg>
        <pc:picChg chg="mod">
          <ac:chgData name="Tamhankar, Omkar" userId="5722577a-ffd0-4297-b726-fde42789a2fb" providerId="ADAL" clId="{D1D882FE-E3D3-2347-B627-1E17C1C1C41E}" dt="2020-11-07T21:46:45.534" v="363" actId="1076"/>
          <ac:picMkLst>
            <pc:docMk/>
            <pc:sldMk cId="600419331" sldId="298"/>
            <ac:picMk id="25" creationId="{60C2E451-9C2C-4A8D-BB02-F2E5B92AB57E}"/>
          </ac:picMkLst>
        </pc:picChg>
        <pc:picChg chg="mod">
          <ac:chgData name="Tamhankar, Omkar" userId="5722577a-ffd0-4297-b726-fde42789a2fb" providerId="ADAL" clId="{D1D882FE-E3D3-2347-B627-1E17C1C1C41E}" dt="2020-11-07T21:56:24.462" v="546" actId="688"/>
          <ac:picMkLst>
            <pc:docMk/>
            <pc:sldMk cId="600419331" sldId="298"/>
            <ac:picMk id="26" creationId="{C4B80040-E8ED-4C5F-A1CA-934984C00DC3}"/>
          </ac:picMkLst>
        </pc:picChg>
        <pc:cxnChg chg="mod">
          <ac:chgData name="Tamhankar, Omkar" userId="5722577a-ffd0-4297-b726-fde42789a2fb" providerId="ADAL" clId="{D1D882FE-E3D3-2347-B627-1E17C1C1C41E}" dt="2020-11-07T21:46:34.942" v="354" actId="1036"/>
          <ac:cxnSpMkLst>
            <pc:docMk/>
            <pc:sldMk cId="600419331" sldId="298"/>
            <ac:cxnSpMk id="29" creationId="{40CF3E0B-1500-4EA2-B52E-6ABDF75926A4}"/>
          </ac:cxnSpMkLst>
        </pc:cxnChg>
      </pc:sldChg>
      <pc:sldChg chg="modSp mod">
        <pc:chgData name="Tamhankar, Omkar" userId="5722577a-ffd0-4297-b726-fde42789a2fb" providerId="ADAL" clId="{D1D882FE-E3D3-2347-B627-1E17C1C1C41E}" dt="2020-11-08T23:46:29.602" v="2787" actId="1035"/>
        <pc:sldMkLst>
          <pc:docMk/>
          <pc:sldMk cId="538296527" sldId="299"/>
        </pc:sldMkLst>
        <pc:spChg chg="mod">
          <ac:chgData name="Tamhankar, Omkar" userId="5722577a-ffd0-4297-b726-fde42789a2fb" providerId="ADAL" clId="{D1D882FE-E3D3-2347-B627-1E17C1C1C41E}" dt="2020-11-08T23:45:53.430" v="2765" actId="20577"/>
          <ac:spMkLst>
            <pc:docMk/>
            <pc:sldMk cId="538296527" sldId="299"/>
            <ac:spMk id="9" creationId="{24136354-C7DF-4974-9153-81DFF2DA4368}"/>
          </ac:spMkLst>
        </pc:spChg>
        <pc:graphicFrameChg chg="mod">
          <ac:chgData name="Tamhankar, Omkar" userId="5722577a-ffd0-4297-b726-fde42789a2fb" providerId="ADAL" clId="{D1D882FE-E3D3-2347-B627-1E17C1C1C41E}" dt="2020-11-08T23:46:24.062" v="2786" actId="1035"/>
          <ac:graphicFrameMkLst>
            <pc:docMk/>
            <pc:sldMk cId="538296527" sldId="299"/>
            <ac:graphicFrameMk id="11" creationId="{425C728F-45AE-4C31-9205-A3CB26A0C416}"/>
          </ac:graphicFrameMkLst>
        </pc:graphicFrameChg>
        <pc:graphicFrameChg chg="mod">
          <ac:chgData name="Tamhankar, Omkar" userId="5722577a-ffd0-4297-b726-fde42789a2fb" providerId="ADAL" clId="{D1D882FE-E3D3-2347-B627-1E17C1C1C41E}" dt="2020-11-08T23:46:24.062" v="2786" actId="1035"/>
          <ac:graphicFrameMkLst>
            <pc:docMk/>
            <pc:sldMk cId="538296527" sldId="299"/>
            <ac:graphicFrameMk id="13" creationId="{CD64442D-33FD-4F71-BD64-27C615438241}"/>
          </ac:graphicFrameMkLst>
        </pc:graphicFrameChg>
        <pc:graphicFrameChg chg="mod">
          <ac:chgData name="Tamhankar, Omkar" userId="5722577a-ffd0-4297-b726-fde42789a2fb" providerId="ADAL" clId="{D1D882FE-E3D3-2347-B627-1E17C1C1C41E}" dt="2020-11-08T23:46:24.062" v="2786" actId="1035"/>
          <ac:graphicFrameMkLst>
            <pc:docMk/>
            <pc:sldMk cId="538296527" sldId="299"/>
            <ac:graphicFrameMk id="14" creationId="{F1099039-8378-4434-95BF-0E809C947DEE}"/>
          </ac:graphicFrameMkLst>
        </pc:graphicFrameChg>
        <pc:graphicFrameChg chg="mod">
          <ac:chgData name="Tamhankar, Omkar" userId="5722577a-ffd0-4297-b726-fde42789a2fb" providerId="ADAL" clId="{D1D882FE-E3D3-2347-B627-1E17C1C1C41E}" dt="2020-11-08T23:46:24.062" v="2786" actId="1035"/>
          <ac:graphicFrameMkLst>
            <pc:docMk/>
            <pc:sldMk cId="538296527" sldId="299"/>
            <ac:graphicFrameMk id="184" creationId="{28D814FE-9C51-4BB1-A8B4-41DDD71C656F}"/>
          </ac:graphicFrameMkLst>
        </pc:graphicFrameChg>
        <pc:picChg chg="mod">
          <ac:chgData name="Tamhankar, Omkar" userId="5722577a-ffd0-4297-b726-fde42789a2fb" providerId="ADAL" clId="{D1D882FE-E3D3-2347-B627-1E17C1C1C41E}" dt="2020-11-08T23:46:29.602" v="2787" actId="1035"/>
          <ac:picMkLst>
            <pc:docMk/>
            <pc:sldMk cId="538296527" sldId="299"/>
            <ac:picMk id="16" creationId="{BF9C0FCC-C99F-42FB-8B1B-B13B6F2062BD}"/>
          </ac:picMkLst>
        </pc:picChg>
        <pc:picChg chg="mod">
          <ac:chgData name="Tamhankar, Omkar" userId="5722577a-ffd0-4297-b726-fde42789a2fb" providerId="ADAL" clId="{D1D882FE-E3D3-2347-B627-1E17C1C1C41E}" dt="2020-11-08T23:46:24.062" v="2786" actId="1035"/>
          <ac:picMkLst>
            <pc:docMk/>
            <pc:sldMk cId="538296527" sldId="299"/>
            <ac:picMk id="20" creationId="{645004C8-52C2-43EB-8AA8-A1C980D2D352}"/>
          </ac:picMkLst>
        </pc:picChg>
        <pc:picChg chg="mod">
          <ac:chgData name="Tamhankar, Omkar" userId="5722577a-ffd0-4297-b726-fde42789a2fb" providerId="ADAL" clId="{D1D882FE-E3D3-2347-B627-1E17C1C1C41E}" dt="2020-11-08T23:46:24.062" v="2786" actId="1035"/>
          <ac:picMkLst>
            <pc:docMk/>
            <pc:sldMk cId="538296527" sldId="299"/>
            <ac:picMk id="22" creationId="{7351F3ED-250E-4152-B62A-3C2AA8818679}"/>
          </ac:picMkLst>
        </pc:picChg>
      </pc:sldChg>
      <pc:sldChg chg="addSp delSp modSp add mod">
        <pc:chgData name="Tamhankar, Omkar" userId="5722577a-ffd0-4297-b726-fde42789a2fb" providerId="ADAL" clId="{D1D882FE-E3D3-2347-B627-1E17C1C1C41E}" dt="2020-11-08T23:29:40.216" v="2517" actId="120"/>
        <pc:sldMkLst>
          <pc:docMk/>
          <pc:sldMk cId="2940255288" sldId="300"/>
        </pc:sldMkLst>
        <pc:spChg chg="mod">
          <ac:chgData name="Tamhankar, Omkar" userId="5722577a-ffd0-4297-b726-fde42789a2fb" providerId="ADAL" clId="{D1D882FE-E3D3-2347-B627-1E17C1C1C41E}" dt="2020-11-08T23:29:40.216" v="2517" actId="120"/>
          <ac:spMkLst>
            <pc:docMk/>
            <pc:sldMk cId="2940255288" sldId="300"/>
            <ac:spMk id="28" creationId="{74893A2E-600E-CA46-95BF-B3EB9C5D9CF1}"/>
          </ac:spMkLst>
        </pc:spChg>
        <pc:spChg chg="mod">
          <ac:chgData name="Tamhankar, Omkar" userId="5722577a-ffd0-4297-b726-fde42789a2fb" providerId="ADAL" clId="{D1D882FE-E3D3-2347-B627-1E17C1C1C41E}" dt="2020-11-07T22:34:07.993" v="1037" actId="20577"/>
          <ac:spMkLst>
            <pc:docMk/>
            <pc:sldMk cId="2940255288" sldId="300"/>
            <ac:spMk id="34" creationId="{C79DEFCB-7C06-734D-94DB-773B34FD0FD3}"/>
          </ac:spMkLst>
        </pc:spChg>
        <pc:spChg chg="mod">
          <ac:chgData name="Tamhankar, Omkar" userId="5722577a-ffd0-4297-b726-fde42789a2fb" providerId="ADAL" clId="{D1D882FE-E3D3-2347-B627-1E17C1C1C41E}" dt="2020-11-07T22:28:35.382" v="910" actId="20577"/>
          <ac:spMkLst>
            <pc:docMk/>
            <pc:sldMk cId="2940255288" sldId="300"/>
            <ac:spMk id="36" creationId="{53AF6C7F-5464-4E41-9307-727DFC9D3EAA}"/>
          </ac:spMkLst>
        </pc:spChg>
        <pc:spChg chg="mod">
          <ac:chgData name="Tamhankar, Omkar" userId="5722577a-ffd0-4297-b726-fde42789a2fb" providerId="ADAL" clId="{D1D882FE-E3D3-2347-B627-1E17C1C1C41E}" dt="2020-11-07T22:39:01.940" v="1119" actId="1076"/>
          <ac:spMkLst>
            <pc:docMk/>
            <pc:sldMk cId="2940255288" sldId="300"/>
            <ac:spMk id="38" creationId="{4F7D74D2-7442-944E-AFCE-907953FC689A}"/>
          </ac:spMkLst>
        </pc:spChg>
        <pc:graphicFrameChg chg="mod">
          <ac:chgData name="Tamhankar, Omkar" userId="5722577a-ffd0-4297-b726-fde42789a2fb" providerId="ADAL" clId="{D1D882FE-E3D3-2347-B627-1E17C1C1C41E}" dt="2020-11-08T23:25:57.495" v="2268" actId="20577"/>
          <ac:graphicFrameMkLst>
            <pc:docMk/>
            <pc:sldMk cId="2940255288" sldId="300"/>
            <ac:graphicFrameMk id="11" creationId="{4C0BC369-D06C-4F3A-9C7C-F1DB66361DA8}"/>
          </ac:graphicFrameMkLst>
        </pc:graphicFrameChg>
        <pc:picChg chg="add del">
          <ac:chgData name="Tamhankar, Omkar" userId="5722577a-ffd0-4297-b726-fde42789a2fb" providerId="ADAL" clId="{D1D882FE-E3D3-2347-B627-1E17C1C1C41E}" dt="2020-11-07T22:33:04.020" v="914" actId="478"/>
          <ac:picMkLst>
            <pc:docMk/>
            <pc:sldMk cId="2940255288" sldId="300"/>
            <ac:picMk id="2" creationId="{CFF64EF5-D18F-E44D-975B-93F8EB32BB69}"/>
          </ac:picMkLst>
        </pc:picChg>
        <pc:picChg chg="add mod">
          <ac:chgData name="Tamhankar, Omkar" userId="5722577a-ffd0-4297-b726-fde42789a2fb" providerId="ADAL" clId="{D1D882FE-E3D3-2347-B627-1E17C1C1C41E}" dt="2020-11-07T22:29:10.506" v="911"/>
          <ac:picMkLst>
            <pc:docMk/>
            <pc:sldMk cId="2940255288" sldId="300"/>
            <ac:picMk id="17" creationId="{29F63EF4-2282-154F-8013-1688F0E086B5}"/>
          </ac:picMkLst>
        </pc:picChg>
        <pc:picChg chg="add mod">
          <ac:chgData name="Tamhankar, Omkar" userId="5722577a-ffd0-4297-b726-fde42789a2fb" providerId="ADAL" clId="{D1D882FE-E3D3-2347-B627-1E17C1C1C41E}" dt="2020-11-07T22:35:34.411" v="1071" actId="1076"/>
          <ac:picMkLst>
            <pc:docMk/>
            <pc:sldMk cId="2940255288" sldId="300"/>
            <ac:picMk id="18" creationId="{19872A4E-E7F7-9D43-90DF-D4E121D75731}"/>
          </ac:picMkLst>
        </pc:picChg>
        <pc:picChg chg="del">
          <ac:chgData name="Tamhankar, Omkar" userId="5722577a-ffd0-4297-b726-fde42789a2fb" providerId="ADAL" clId="{D1D882FE-E3D3-2347-B627-1E17C1C1C41E}" dt="2020-11-07T22:26:47.504" v="854" actId="478"/>
          <ac:picMkLst>
            <pc:docMk/>
            <pc:sldMk cId="2940255288" sldId="300"/>
            <ac:picMk id="26" creationId="{0D3B4897-C14D-234A-A067-CE0E47B1247A}"/>
          </ac:picMkLst>
        </pc:picChg>
        <pc:picChg chg="del">
          <ac:chgData name="Tamhankar, Omkar" userId="5722577a-ffd0-4297-b726-fde42789a2fb" providerId="ADAL" clId="{D1D882FE-E3D3-2347-B627-1E17C1C1C41E}" dt="2020-11-07T22:26:50.575" v="855" actId="478"/>
          <ac:picMkLst>
            <pc:docMk/>
            <pc:sldMk cId="2940255288" sldId="300"/>
            <ac:picMk id="27" creationId="{C815EA1F-D46D-8641-B6D8-0C21DA3DBAEE}"/>
          </ac:picMkLst>
        </pc:picChg>
        <pc:picChg chg="del">
          <ac:chgData name="Tamhankar, Omkar" userId="5722577a-ffd0-4297-b726-fde42789a2fb" providerId="ADAL" clId="{D1D882FE-E3D3-2347-B627-1E17C1C1C41E}" dt="2020-11-07T22:27:14.360" v="865" actId="478"/>
          <ac:picMkLst>
            <pc:docMk/>
            <pc:sldMk cId="2940255288" sldId="300"/>
            <ac:picMk id="29" creationId="{4FED71C0-D023-DF4B-A5BC-EA8A44546647}"/>
          </ac:picMkLst>
        </pc:picChg>
        <pc:cxnChg chg="del">
          <ac:chgData name="Tamhankar, Omkar" userId="5722577a-ffd0-4297-b726-fde42789a2fb" providerId="ADAL" clId="{D1D882FE-E3D3-2347-B627-1E17C1C1C41E}" dt="2020-11-07T22:26:52.651" v="856" actId="478"/>
          <ac:cxnSpMkLst>
            <pc:docMk/>
            <pc:sldMk cId="2940255288" sldId="300"/>
            <ac:cxnSpMk id="33" creationId="{CB6F5D23-8879-D84F-8F07-92B59D3B49E9}"/>
          </ac:cxnSpMkLst>
        </pc:cxnChg>
      </pc:sldChg>
    </pc:docChg>
  </pc:docChgLst>
  <pc:docChgLst>
    <pc:chgData name="Tamhankar, Omkar" userId="S::otamhank@iu.edu::5722577a-ffd0-4297-b726-fde42789a2fb" providerId="AD" clId="Web-{39DB7955-9869-4274-88C9-25D84672D23F}"/>
    <pc:docChg chg="modSld modMainMaster">
      <pc:chgData name="Tamhankar, Omkar" userId="S::otamhank@iu.edu::5722577a-ffd0-4297-b726-fde42789a2fb" providerId="AD" clId="Web-{39DB7955-9869-4274-88C9-25D84672D23F}" dt="2020-11-07T21:22:22.025" v="25"/>
      <pc:docMkLst>
        <pc:docMk/>
      </pc:docMkLst>
      <pc:sldChg chg="mod">
        <pc:chgData name="Tamhankar, Omkar" userId="S::otamhank@iu.edu::5722577a-ffd0-4297-b726-fde42789a2fb" providerId="AD" clId="Web-{39DB7955-9869-4274-88C9-25D84672D23F}" dt="2020-11-07T21:22:07.384" v="23"/>
        <pc:sldMkLst>
          <pc:docMk/>
          <pc:sldMk cId="109857222" sldId="256"/>
        </pc:sldMkLst>
      </pc:sldChg>
      <pc:sldChg chg="delSp mod setBg">
        <pc:chgData name="Tamhankar, Omkar" userId="S::otamhank@iu.edu::5722577a-ffd0-4297-b726-fde42789a2fb" providerId="AD" clId="Web-{39DB7955-9869-4274-88C9-25D84672D23F}" dt="2020-11-07T21:22:07.384" v="23"/>
        <pc:sldMkLst>
          <pc:docMk/>
          <pc:sldMk cId="2055708595" sldId="257"/>
        </pc:sldMkLst>
        <pc:picChg chg="del">
          <ac:chgData name="Tamhankar, Omkar" userId="S::otamhank@iu.edu::5722577a-ffd0-4297-b726-fde42789a2fb" providerId="AD" clId="Web-{39DB7955-9869-4274-88C9-25D84672D23F}" dt="2020-11-07T21:21:50.447" v="21"/>
          <ac:picMkLst>
            <pc:docMk/>
            <pc:sldMk cId="2055708595" sldId="257"/>
            <ac:picMk id="6" creationId="{194B4DC1-8D44-4D1A-A01E-52CF7840E2BD}"/>
          </ac:picMkLst>
        </pc:picChg>
      </pc:sldChg>
      <pc:sldChg chg="mod">
        <pc:chgData name="Tamhankar, Omkar" userId="S::otamhank@iu.edu::5722577a-ffd0-4297-b726-fde42789a2fb" providerId="AD" clId="Web-{39DB7955-9869-4274-88C9-25D84672D23F}" dt="2020-11-07T21:22:07.384" v="23"/>
        <pc:sldMkLst>
          <pc:docMk/>
          <pc:sldMk cId="1124194565" sldId="266"/>
        </pc:sldMkLst>
      </pc:sldChg>
      <pc:sldChg chg="mod">
        <pc:chgData name="Tamhankar, Omkar" userId="S::otamhank@iu.edu::5722577a-ffd0-4297-b726-fde42789a2fb" providerId="AD" clId="Web-{39DB7955-9869-4274-88C9-25D84672D23F}" dt="2020-11-07T21:22:07.384" v="23"/>
        <pc:sldMkLst>
          <pc:docMk/>
          <pc:sldMk cId="4053649618" sldId="267"/>
        </pc:sldMkLst>
      </pc:sldChg>
      <pc:sldChg chg="mod">
        <pc:chgData name="Tamhankar, Omkar" userId="S::otamhank@iu.edu::5722577a-ffd0-4297-b726-fde42789a2fb" providerId="AD" clId="Web-{39DB7955-9869-4274-88C9-25D84672D23F}" dt="2020-11-07T21:22:07.384" v="23"/>
        <pc:sldMkLst>
          <pc:docMk/>
          <pc:sldMk cId="2920490497" sldId="274"/>
        </pc:sldMkLst>
      </pc:sldChg>
      <pc:sldChg chg="mod">
        <pc:chgData name="Tamhankar, Omkar" userId="S::otamhank@iu.edu::5722577a-ffd0-4297-b726-fde42789a2fb" providerId="AD" clId="Web-{39DB7955-9869-4274-88C9-25D84672D23F}" dt="2020-11-07T21:22:07.384" v="23"/>
        <pc:sldMkLst>
          <pc:docMk/>
          <pc:sldMk cId="1783643226" sldId="276"/>
        </pc:sldMkLst>
      </pc:sldChg>
      <pc:sldChg chg="mod">
        <pc:chgData name="Tamhankar, Omkar" userId="S::otamhank@iu.edu::5722577a-ffd0-4297-b726-fde42789a2fb" providerId="AD" clId="Web-{39DB7955-9869-4274-88C9-25D84672D23F}" dt="2020-11-07T21:22:07.384" v="23"/>
        <pc:sldMkLst>
          <pc:docMk/>
          <pc:sldMk cId="1886092374" sldId="277"/>
        </pc:sldMkLst>
      </pc:sldChg>
      <pc:sldChg chg="addSp delSp modSp mod">
        <pc:chgData name="Tamhankar, Omkar" userId="S::otamhank@iu.edu::5722577a-ffd0-4297-b726-fde42789a2fb" providerId="AD" clId="Web-{39DB7955-9869-4274-88C9-25D84672D23F}" dt="2020-11-07T21:22:18.744" v="24"/>
        <pc:sldMkLst>
          <pc:docMk/>
          <pc:sldMk cId="4268157658" sldId="280"/>
        </pc:sldMkLst>
        <pc:spChg chg="add mod">
          <ac:chgData name="Tamhankar, Omkar" userId="S::otamhank@iu.edu::5722577a-ffd0-4297-b726-fde42789a2fb" providerId="AD" clId="Web-{39DB7955-9869-4274-88C9-25D84672D23F}" dt="2020-11-07T21:22:18.744" v="24"/>
          <ac:spMkLst>
            <pc:docMk/>
            <pc:sldMk cId="4268157658" sldId="280"/>
            <ac:spMk id="26" creationId="{D49AC529-7B59-47E2-A52D-6189AAC855A1}"/>
          </ac:spMkLst>
        </pc:spChg>
        <pc:picChg chg="del">
          <ac:chgData name="Tamhankar, Omkar" userId="S::otamhank@iu.edu::5722577a-ffd0-4297-b726-fde42789a2fb" providerId="AD" clId="Web-{39DB7955-9869-4274-88C9-25D84672D23F}" dt="2020-11-07T21:22:18.744" v="24"/>
          <ac:picMkLst>
            <pc:docMk/>
            <pc:sldMk cId="4268157658" sldId="280"/>
            <ac:picMk id="6" creationId="{1BDF144C-8D55-44DC-8122-2EBF85B6AD04}"/>
          </ac:picMkLst>
        </pc:picChg>
      </pc:sldChg>
      <pc:sldChg chg="mod">
        <pc:chgData name="Tamhankar, Omkar" userId="S::otamhank@iu.edu::5722577a-ffd0-4297-b726-fde42789a2fb" providerId="AD" clId="Web-{39DB7955-9869-4274-88C9-25D84672D23F}" dt="2020-11-07T21:22:07.384" v="23"/>
        <pc:sldMkLst>
          <pc:docMk/>
          <pc:sldMk cId="281719906" sldId="284"/>
        </pc:sldMkLst>
      </pc:sldChg>
      <pc:sldChg chg="delSp mod">
        <pc:chgData name="Tamhankar, Omkar" userId="S::otamhank@iu.edu::5722577a-ffd0-4297-b726-fde42789a2fb" providerId="AD" clId="Web-{39DB7955-9869-4274-88C9-25D84672D23F}" dt="2020-11-07T21:22:07.384" v="23"/>
        <pc:sldMkLst>
          <pc:docMk/>
          <pc:sldMk cId="2875912679" sldId="285"/>
        </pc:sldMkLst>
        <pc:picChg chg="del">
          <ac:chgData name="Tamhankar, Omkar" userId="S::otamhank@iu.edu::5722577a-ffd0-4297-b726-fde42789a2fb" providerId="AD" clId="Web-{39DB7955-9869-4274-88C9-25D84672D23F}" dt="2020-11-07T21:21:54.728" v="22"/>
          <ac:picMkLst>
            <pc:docMk/>
            <pc:sldMk cId="2875912679" sldId="285"/>
            <ac:picMk id="6" creationId="{194B4DC1-8D44-4D1A-A01E-52CF7840E2BD}"/>
          </ac:picMkLst>
        </pc:picChg>
      </pc:sldChg>
      <pc:sldChg chg="addSp delSp modSp mod">
        <pc:chgData name="Tamhankar, Omkar" userId="S::otamhank@iu.edu::5722577a-ffd0-4297-b726-fde42789a2fb" providerId="AD" clId="Web-{39DB7955-9869-4274-88C9-25D84672D23F}" dt="2020-11-07T21:22:22.025" v="25"/>
        <pc:sldMkLst>
          <pc:docMk/>
          <pc:sldMk cId="3247597480" sldId="287"/>
        </pc:sldMkLst>
        <pc:spChg chg="add">
          <ac:chgData name="Tamhankar, Omkar" userId="S::otamhank@iu.edu::5722577a-ffd0-4297-b726-fde42789a2fb" providerId="AD" clId="Web-{39DB7955-9869-4274-88C9-25D84672D23F}" dt="2020-11-07T21:17:02.100" v="13"/>
          <ac:spMkLst>
            <pc:docMk/>
            <pc:sldMk cId="3247597480" sldId="287"/>
            <ac:spMk id="37" creationId="{E70F3017-4890-4923-B7CE-34E4D5076BD2}"/>
          </ac:spMkLst>
        </pc:spChg>
        <pc:spChg chg="add mod">
          <ac:chgData name="Tamhankar, Omkar" userId="S::otamhank@iu.edu::5722577a-ffd0-4297-b726-fde42789a2fb" providerId="AD" clId="Web-{39DB7955-9869-4274-88C9-25D84672D23F}" dt="2020-11-07T21:22:22.025" v="25"/>
          <ac:spMkLst>
            <pc:docMk/>
            <pc:sldMk cId="3247597480" sldId="287"/>
            <ac:spMk id="53" creationId="{C1F9FD38-DFA5-46C9-996B-D4B01E7B2E4E}"/>
          </ac:spMkLst>
        </pc:spChg>
        <pc:graphicFrameChg chg="mod">
          <ac:chgData name="Tamhankar, Omkar" userId="S::otamhank@iu.edu::5722577a-ffd0-4297-b726-fde42789a2fb" providerId="AD" clId="Web-{39DB7955-9869-4274-88C9-25D84672D23F}" dt="2020-11-07T21:15:55.878" v="5" actId="1076"/>
          <ac:graphicFrameMkLst>
            <pc:docMk/>
            <pc:sldMk cId="3247597480" sldId="287"/>
            <ac:graphicFrameMk id="12" creationId="{33CEAE12-57B1-4004-BD64-F8E524E6DE61}"/>
          </ac:graphicFrameMkLst>
        </pc:graphicFrameChg>
        <pc:picChg chg="mod">
          <ac:chgData name="Tamhankar, Omkar" userId="S::otamhank@iu.edu::5722577a-ffd0-4297-b726-fde42789a2fb" providerId="AD" clId="Web-{39DB7955-9869-4274-88C9-25D84672D23F}" dt="2020-11-07T21:16:23.034" v="10" actId="1076"/>
          <ac:picMkLst>
            <pc:docMk/>
            <pc:sldMk cId="3247597480" sldId="287"/>
            <ac:picMk id="5" creationId="{EA2D9B34-CD16-444D-AF01-BB0B3C08F09B}"/>
          </ac:picMkLst>
        </pc:picChg>
        <pc:picChg chg="del mod">
          <ac:chgData name="Tamhankar, Omkar" userId="S::otamhank@iu.edu::5722577a-ffd0-4297-b726-fde42789a2fb" providerId="AD" clId="Web-{39DB7955-9869-4274-88C9-25D84672D23F}" dt="2020-11-07T21:22:22.025" v="25"/>
          <ac:picMkLst>
            <pc:docMk/>
            <pc:sldMk cId="3247597480" sldId="287"/>
            <ac:picMk id="6" creationId="{1BDF144C-8D55-44DC-8122-2EBF85B6AD04}"/>
          </ac:picMkLst>
        </pc:picChg>
        <pc:picChg chg="mod">
          <ac:chgData name="Tamhankar, Omkar" userId="S::otamhank@iu.edu::5722577a-ffd0-4297-b726-fde42789a2fb" providerId="AD" clId="Web-{39DB7955-9869-4274-88C9-25D84672D23F}" dt="2020-11-07T21:16:27.331" v="12" actId="1076"/>
          <ac:picMkLst>
            <pc:docMk/>
            <pc:sldMk cId="3247597480" sldId="287"/>
            <ac:picMk id="10" creationId="{81D41D6E-B122-49A5-8F9F-9ED423A34ADB}"/>
          </ac:picMkLst>
        </pc:picChg>
        <pc:picChg chg="mod">
          <ac:chgData name="Tamhankar, Omkar" userId="S::otamhank@iu.edu::5722577a-ffd0-4297-b726-fde42789a2fb" providerId="AD" clId="Web-{39DB7955-9869-4274-88C9-25D84672D23F}" dt="2020-11-07T21:17:30.229" v="16" actId="1076"/>
          <ac:picMkLst>
            <pc:docMk/>
            <pc:sldMk cId="3247597480" sldId="287"/>
            <ac:picMk id="1026" creationId="{DE498F94-AD68-B14B-AF7E-5E2259618FC6}"/>
          </ac:picMkLst>
        </pc:picChg>
      </pc:sldChg>
      <pc:sldChg chg="mod">
        <pc:chgData name="Tamhankar, Omkar" userId="S::otamhank@iu.edu::5722577a-ffd0-4297-b726-fde42789a2fb" providerId="AD" clId="Web-{39DB7955-9869-4274-88C9-25D84672D23F}" dt="2020-11-07T21:22:07.384" v="23"/>
        <pc:sldMkLst>
          <pc:docMk/>
          <pc:sldMk cId="3181969613" sldId="288"/>
        </pc:sldMkLst>
      </pc:sldChg>
      <pc:sldChg chg="addSp modSp mod">
        <pc:chgData name="Tamhankar, Omkar" userId="S::otamhank@iu.edu::5722577a-ffd0-4297-b726-fde42789a2fb" providerId="AD" clId="Web-{39DB7955-9869-4274-88C9-25D84672D23F}" dt="2020-11-07T21:22:07.384" v="23"/>
        <pc:sldMkLst>
          <pc:docMk/>
          <pc:sldMk cId="410891250" sldId="290"/>
        </pc:sldMkLst>
        <pc:graphicFrameChg chg="add mod">
          <ac:chgData name="Tamhankar, Omkar" userId="S::otamhank@iu.edu::5722577a-ffd0-4297-b726-fde42789a2fb" providerId="AD" clId="Web-{39DB7955-9869-4274-88C9-25D84672D23F}" dt="2020-11-07T21:19:45.854" v="19" actId="1076"/>
          <ac:graphicFrameMkLst>
            <pc:docMk/>
            <pc:sldMk cId="410891250" sldId="290"/>
            <ac:graphicFrameMk id="10" creationId="{9BB1A20E-CE52-4182-A64A-A516CE07629D}"/>
          </ac:graphicFrameMkLst>
        </pc:graphicFrameChg>
      </pc:sldChg>
      <pc:sldChg chg="mod">
        <pc:chgData name="Tamhankar, Omkar" userId="S::otamhank@iu.edu::5722577a-ffd0-4297-b726-fde42789a2fb" providerId="AD" clId="Web-{39DB7955-9869-4274-88C9-25D84672D23F}" dt="2020-11-07T21:22:07.384" v="23"/>
        <pc:sldMkLst>
          <pc:docMk/>
          <pc:sldMk cId="2912298967" sldId="293"/>
        </pc:sldMkLst>
      </pc:sldChg>
      <pc:sldChg chg="mod">
        <pc:chgData name="Tamhankar, Omkar" userId="S::otamhank@iu.edu::5722577a-ffd0-4297-b726-fde42789a2fb" providerId="AD" clId="Web-{39DB7955-9869-4274-88C9-25D84672D23F}" dt="2020-11-07T21:22:07.384" v="23"/>
        <pc:sldMkLst>
          <pc:docMk/>
          <pc:sldMk cId="3024927088" sldId="294"/>
        </pc:sldMkLst>
      </pc:sldChg>
      <pc:sldChg chg="mod">
        <pc:chgData name="Tamhankar, Omkar" userId="S::otamhank@iu.edu::5722577a-ffd0-4297-b726-fde42789a2fb" providerId="AD" clId="Web-{39DB7955-9869-4274-88C9-25D84672D23F}" dt="2020-11-07T21:22:07.384" v="23"/>
        <pc:sldMkLst>
          <pc:docMk/>
          <pc:sldMk cId="1911326803" sldId="295"/>
        </pc:sldMkLst>
      </pc:sldChg>
      <pc:sldChg chg="mod">
        <pc:chgData name="Tamhankar, Omkar" userId="S::otamhank@iu.edu::5722577a-ffd0-4297-b726-fde42789a2fb" providerId="AD" clId="Web-{39DB7955-9869-4274-88C9-25D84672D23F}" dt="2020-11-07T21:22:07.384" v="23"/>
        <pc:sldMkLst>
          <pc:docMk/>
          <pc:sldMk cId="104794124" sldId="296"/>
        </pc:sldMkLst>
      </pc:sldChg>
      <pc:sldChg chg="mod">
        <pc:chgData name="Tamhankar, Omkar" userId="S::otamhank@iu.edu::5722577a-ffd0-4297-b726-fde42789a2fb" providerId="AD" clId="Web-{39DB7955-9869-4274-88C9-25D84672D23F}" dt="2020-11-07T21:22:07.384" v="23"/>
        <pc:sldMkLst>
          <pc:docMk/>
          <pc:sldMk cId="3869955118" sldId="297"/>
        </pc:sldMkLst>
      </pc:sldChg>
      <pc:sldChg chg="mod">
        <pc:chgData name="Tamhankar, Omkar" userId="S::otamhank@iu.edu::5722577a-ffd0-4297-b726-fde42789a2fb" providerId="AD" clId="Web-{39DB7955-9869-4274-88C9-25D84672D23F}" dt="2020-11-07T21:22:07.384" v="23"/>
        <pc:sldMkLst>
          <pc:docMk/>
          <pc:sldMk cId="600419331" sldId="298"/>
        </pc:sldMkLst>
      </pc:sldChg>
      <pc:sldMasterChg chg="mod setBg modSldLayout">
        <pc:chgData name="Tamhankar, Omkar" userId="S::otamhank@iu.edu::5722577a-ffd0-4297-b726-fde42789a2fb" providerId="AD" clId="Web-{39DB7955-9869-4274-88C9-25D84672D23F}" dt="2020-11-07T21:22:07.384" v="23"/>
        <pc:sldMasterMkLst>
          <pc:docMk/>
          <pc:sldMasterMk cId="2460954070" sldId="2147483660"/>
        </pc:sldMasterMkLst>
        <pc:sldLayoutChg chg="mod">
          <pc:chgData name="Tamhankar, Omkar" userId="S::otamhank@iu.edu::5722577a-ffd0-4297-b726-fde42789a2fb" providerId="AD" clId="Web-{39DB7955-9869-4274-88C9-25D84672D23F}" dt="2020-11-07T21:22:07.384" v="23"/>
          <pc:sldLayoutMkLst>
            <pc:docMk/>
            <pc:sldMasterMk cId="2460954070" sldId="2147483660"/>
            <pc:sldLayoutMk cId="2385387890" sldId="2147483661"/>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949138452" sldId="2147483662"/>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2591524520" sldId="2147483663"/>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1203092039" sldId="2147483664"/>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3733172339" sldId="2147483665"/>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3210312558" sldId="2147483666"/>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3146388984" sldId="2147483667"/>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3171841454" sldId="2147483668"/>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1718958274" sldId="2147483669"/>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2202905451" sldId="2147483670"/>
          </pc:sldLayoutMkLst>
        </pc:sldLayoutChg>
        <pc:sldLayoutChg chg="mod">
          <pc:chgData name="Tamhankar, Omkar" userId="S::otamhank@iu.edu::5722577a-ffd0-4297-b726-fde42789a2fb" providerId="AD" clId="Web-{39DB7955-9869-4274-88C9-25D84672D23F}" dt="2020-11-07T21:22:07.384" v="23"/>
          <pc:sldLayoutMkLst>
            <pc:docMk/>
            <pc:sldMasterMk cId="2460954070" sldId="2147483660"/>
            <pc:sldLayoutMk cId="3479445657" sldId="2147483671"/>
          </pc:sldLayoutMkLst>
        </pc:sldLayoutChg>
      </pc:sldMasterChg>
    </pc:docChg>
  </pc:docChgLst>
  <pc:docChgLst>
    <pc:chgData name="Culkin, Elizabeth Rose" userId="S::erculkin@iu.edu::23046696-c057-4359-8fab-51af2898f67c" providerId="AD" clId="Web-{ABF06738-7997-4D7B-86EA-586FC34BA2E2}"/>
    <pc:docChg chg="modSld">
      <pc:chgData name="Culkin, Elizabeth Rose" userId="S::erculkin@iu.edu::23046696-c057-4359-8fab-51af2898f67c" providerId="AD" clId="Web-{ABF06738-7997-4D7B-86EA-586FC34BA2E2}" dt="2020-11-08T23:39:48.926" v="5" actId="1076"/>
      <pc:docMkLst>
        <pc:docMk/>
      </pc:docMkLst>
      <pc:sldChg chg="modSp">
        <pc:chgData name="Culkin, Elizabeth Rose" userId="S::erculkin@iu.edu::23046696-c057-4359-8fab-51af2898f67c" providerId="AD" clId="Web-{ABF06738-7997-4D7B-86EA-586FC34BA2E2}" dt="2020-11-08T23:39:48.926" v="5" actId="1076"/>
        <pc:sldMkLst>
          <pc:docMk/>
          <pc:sldMk cId="4053649618" sldId="267"/>
        </pc:sldMkLst>
        <pc:spChg chg="mod">
          <ac:chgData name="Culkin, Elizabeth Rose" userId="S::erculkin@iu.edu::23046696-c057-4359-8fab-51af2898f67c" providerId="AD" clId="Web-{ABF06738-7997-4D7B-86EA-586FC34BA2E2}" dt="2020-11-08T23:39:48.801" v="3" actId="1076"/>
          <ac:spMkLst>
            <pc:docMk/>
            <pc:sldMk cId="4053649618" sldId="267"/>
            <ac:spMk id="3" creationId="{28854BBE-10D8-405D-A444-A9818D063FC2}"/>
          </ac:spMkLst>
        </pc:spChg>
        <pc:grpChg chg="mod">
          <ac:chgData name="Culkin, Elizabeth Rose" userId="S::erculkin@iu.edu::23046696-c057-4359-8fab-51af2898f67c" providerId="AD" clId="Web-{ABF06738-7997-4D7B-86EA-586FC34BA2E2}" dt="2020-11-08T23:39:48.926" v="5" actId="1076"/>
          <ac:grpSpMkLst>
            <pc:docMk/>
            <pc:sldMk cId="4053649618" sldId="267"/>
            <ac:grpSpMk id="45" creationId="{19E19A1D-F698-4BFF-9B3A-41F0591DCC33}"/>
          </ac:grpSpMkLst>
        </pc:grpChg>
        <pc:grpChg chg="mod">
          <ac:chgData name="Culkin, Elizabeth Rose" userId="S::erculkin@iu.edu::23046696-c057-4359-8fab-51af2898f67c" providerId="AD" clId="Web-{ABF06738-7997-4D7B-86EA-586FC34BA2E2}" dt="2020-11-08T23:39:48.832" v="4" actId="1076"/>
          <ac:grpSpMkLst>
            <pc:docMk/>
            <pc:sldMk cId="4053649618" sldId="267"/>
            <ac:grpSpMk id="57" creationId="{49562831-F698-44D4-BACF-078220FD1AB3}"/>
          </ac:grpSpMkLst>
        </pc:grpChg>
      </pc:sldChg>
    </pc:docChg>
  </pc:docChgLst>
  <pc:docChgLst>
    <pc:chgData name="Culkin, Elizabeth Rose" userId="S::erculkin@iu.edu::23046696-c057-4359-8fab-51af2898f67c" providerId="AD" clId="Web-{A7D55621-EA37-4246-B7E3-5223309992BF}"/>
    <pc:docChg chg="delSld modSld sldOrd">
      <pc:chgData name="Culkin, Elizabeth Rose" userId="S::erculkin@iu.edu::23046696-c057-4359-8fab-51af2898f67c" providerId="AD" clId="Web-{A7D55621-EA37-4246-B7E3-5223309992BF}" dt="2020-11-06T23:43:30.717" v="197" actId="20577"/>
      <pc:docMkLst>
        <pc:docMk/>
      </pc:docMkLst>
      <pc:sldChg chg="del ord">
        <pc:chgData name="Culkin, Elizabeth Rose" userId="S::erculkin@iu.edu::23046696-c057-4359-8fab-51af2898f67c" providerId="AD" clId="Web-{A7D55621-EA37-4246-B7E3-5223309992BF}" dt="2020-11-06T23:38:10.579" v="10"/>
        <pc:sldMkLst>
          <pc:docMk/>
          <pc:sldMk cId="1454393694" sldId="286"/>
        </pc:sldMkLst>
      </pc:sldChg>
      <pc:sldChg chg="addSp modSp">
        <pc:chgData name="Culkin, Elizabeth Rose" userId="S::erculkin@iu.edu::23046696-c057-4359-8fab-51af2898f67c" providerId="AD" clId="Web-{A7D55621-EA37-4246-B7E3-5223309992BF}" dt="2020-11-06T23:38:08.126" v="9" actId="1076"/>
        <pc:sldMkLst>
          <pc:docMk/>
          <pc:sldMk cId="3247597480" sldId="287"/>
        </pc:sldMkLst>
        <pc:picChg chg="add mod">
          <ac:chgData name="Culkin, Elizabeth Rose" userId="S::erculkin@iu.edu::23046696-c057-4359-8fab-51af2898f67c" providerId="AD" clId="Web-{A7D55621-EA37-4246-B7E3-5223309992BF}" dt="2020-11-06T23:38:01.735" v="8" actId="1076"/>
          <ac:picMkLst>
            <pc:docMk/>
            <pc:sldMk cId="3247597480" sldId="287"/>
            <ac:picMk id="5" creationId="{EA2D9B34-CD16-444D-AF01-BB0B3C08F09B}"/>
          </ac:picMkLst>
        </pc:picChg>
        <pc:picChg chg="add mod">
          <ac:chgData name="Culkin, Elizabeth Rose" userId="S::erculkin@iu.edu::23046696-c057-4359-8fab-51af2898f67c" providerId="AD" clId="Web-{A7D55621-EA37-4246-B7E3-5223309992BF}" dt="2020-11-06T23:38:08.126" v="9" actId="1076"/>
          <ac:picMkLst>
            <pc:docMk/>
            <pc:sldMk cId="3247597480" sldId="287"/>
            <ac:picMk id="10" creationId="{81D41D6E-B122-49A5-8F9F-9ED423A34ADB}"/>
          </ac:picMkLst>
        </pc:picChg>
      </pc:sldChg>
      <pc:sldChg chg="del">
        <pc:chgData name="Culkin, Elizabeth Rose" userId="S::erculkin@iu.edu::23046696-c057-4359-8fab-51af2898f67c" providerId="AD" clId="Web-{A7D55621-EA37-4246-B7E3-5223309992BF}" dt="2020-11-06T23:41:04.921" v="105"/>
        <pc:sldMkLst>
          <pc:docMk/>
          <pc:sldMk cId="4109250553" sldId="289"/>
        </pc:sldMkLst>
      </pc:sldChg>
      <pc:sldChg chg="addSp delSp modSp">
        <pc:chgData name="Culkin, Elizabeth Rose" userId="S::erculkin@iu.edu::23046696-c057-4359-8fab-51af2898f67c" providerId="AD" clId="Web-{A7D55621-EA37-4246-B7E3-5223309992BF}" dt="2020-11-06T23:43:30.717" v="196" actId="20577"/>
        <pc:sldMkLst>
          <pc:docMk/>
          <pc:sldMk cId="410891250" sldId="290"/>
        </pc:sldMkLst>
        <pc:spChg chg="mod">
          <ac:chgData name="Culkin, Elizabeth Rose" userId="S::erculkin@iu.edu::23046696-c057-4359-8fab-51af2898f67c" providerId="AD" clId="Web-{A7D55621-EA37-4246-B7E3-5223309992BF}" dt="2020-11-06T23:38:50.203" v="19" actId="20577"/>
          <ac:spMkLst>
            <pc:docMk/>
            <pc:sldMk cId="410891250" sldId="290"/>
            <ac:spMk id="2" creationId="{19BC33F4-EFC2-4D4C-9CFE-63B663A55569}"/>
          </ac:spMkLst>
        </pc:spChg>
        <pc:spChg chg="add">
          <ac:chgData name="Culkin, Elizabeth Rose" userId="S::erculkin@iu.edu::23046696-c057-4359-8fab-51af2898f67c" providerId="AD" clId="Web-{A7D55621-EA37-4246-B7E3-5223309992BF}" dt="2020-11-06T23:40:59.687" v="104"/>
          <ac:spMkLst>
            <pc:docMk/>
            <pc:sldMk cId="410891250" sldId="290"/>
            <ac:spMk id="4" creationId="{79C03A70-DC4A-4294-B9D1-A85C75F55259}"/>
          </ac:spMkLst>
        </pc:spChg>
        <pc:spChg chg="add mod">
          <ac:chgData name="Culkin, Elizabeth Rose" userId="S::erculkin@iu.edu::23046696-c057-4359-8fab-51af2898f67c" providerId="AD" clId="Web-{A7D55621-EA37-4246-B7E3-5223309992BF}" dt="2020-11-06T23:43:30.717" v="196" actId="20577"/>
          <ac:spMkLst>
            <pc:docMk/>
            <pc:sldMk cId="410891250" sldId="290"/>
            <ac:spMk id="5" creationId="{46F72EA5-E1DE-445A-B50E-73609B9208FF}"/>
          </ac:spMkLst>
        </pc:spChg>
        <pc:spChg chg="add del">
          <ac:chgData name="Culkin, Elizabeth Rose" userId="S::erculkin@iu.edu::23046696-c057-4359-8fab-51af2898f67c" providerId="AD" clId="Web-{A7D55621-EA37-4246-B7E3-5223309992BF}" dt="2020-11-06T23:43:15.779" v="110"/>
          <ac:spMkLst>
            <pc:docMk/>
            <pc:sldMk cId="410891250" sldId="290"/>
            <ac:spMk id="9" creationId="{DFB32805-4ACF-4772-ADD4-5569E36F1A95}"/>
          </ac:spMkLst>
        </pc:spChg>
        <pc:picChg chg="mod">
          <ac:chgData name="Culkin, Elizabeth Rose" userId="S::erculkin@iu.edu::23046696-c057-4359-8fab-51af2898f67c" providerId="AD" clId="Web-{A7D55621-EA37-4246-B7E3-5223309992BF}" dt="2020-11-06T23:43:12.498" v="108" actId="1076"/>
          <ac:picMkLst>
            <pc:docMk/>
            <pc:sldMk cId="410891250" sldId="290"/>
            <ac:picMk id="6" creationId="{1BDF144C-8D55-44DC-8122-2EBF85B6AD04}"/>
          </ac:picMkLst>
        </pc:picChg>
      </pc:sldChg>
      <pc:sldChg chg="modSp">
        <pc:chgData name="Culkin, Elizabeth Rose" userId="S::erculkin@iu.edu::23046696-c057-4359-8fab-51af2898f67c" providerId="AD" clId="Web-{A7D55621-EA37-4246-B7E3-5223309992BF}" dt="2020-11-06T23:39:55.312" v="102" actId="20577"/>
        <pc:sldMkLst>
          <pc:docMk/>
          <pc:sldMk cId="1911326803" sldId="295"/>
        </pc:sldMkLst>
        <pc:spChg chg="mod">
          <ac:chgData name="Culkin, Elizabeth Rose" userId="S::erculkin@iu.edu::23046696-c057-4359-8fab-51af2898f67c" providerId="AD" clId="Web-{A7D55621-EA37-4246-B7E3-5223309992BF}" dt="2020-11-06T23:39:55.312" v="102" actId="20577"/>
          <ac:spMkLst>
            <pc:docMk/>
            <pc:sldMk cId="1911326803" sldId="295"/>
            <ac:spMk id="2" creationId="{19BC33F4-EFC2-4D4C-9CFE-63B663A55569}"/>
          </ac:spMkLst>
        </pc:spChg>
      </pc:sldChg>
    </pc:docChg>
  </pc:docChgLst>
  <pc:docChgLst>
    <pc:chgData name="Culkin, Elizabeth Rose" userId="S::erculkin@iu.edu::23046696-c057-4359-8fab-51af2898f67c" providerId="AD" clId="Web-{4926CA7C-F3A7-4D5E-9F6E-4A64F2E24DE7}"/>
    <pc:docChg chg="mod addSld delSld modSld sldOrd modMainMaster">
      <pc:chgData name="Culkin, Elizabeth Rose" userId="S::erculkin@iu.edu::23046696-c057-4359-8fab-51af2898f67c" providerId="AD" clId="Web-{4926CA7C-F3A7-4D5E-9F6E-4A64F2E24DE7}" dt="2020-11-06T22:34:17.076" v="867" actId="14100"/>
      <pc:docMkLst>
        <pc:docMk/>
      </pc:docMkLst>
      <pc:sldChg chg="addSp modSp">
        <pc:chgData name="Culkin, Elizabeth Rose" userId="S::erculkin@iu.edu::23046696-c057-4359-8fab-51af2898f67c" providerId="AD" clId="Web-{4926CA7C-F3A7-4D5E-9F6E-4A64F2E24DE7}" dt="2020-11-06T21:58:25.945" v="110" actId="20577"/>
        <pc:sldMkLst>
          <pc:docMk/>
          <pc:sldMk cId="109857222" sldId="256"/>
        </pc:sldMkLst>
        <pc:spChg chg="mod">
          <ac:chgData name="Culkin, Elizabeth Rose" userId="S::erculkin@iu.edu::23046696-c057-4359-8fab-51af2898f67c" providerId="AD" clId="Web-{4926CA7C-F3A7-4D5E-9F6E-4A64F2E24DE7}" dt="2020-11-06T21:58:25.945" v="110" actId="20577"/>
          <ac:spMkLst>
            <pc:docMk/>
            <pc:sldMk cId="109857222" sldId="256"/>
            <ac:spMk id="2" creationId="{00000000-0000-0000-0000-000000000000}"/>
          </ac:spMkLst>
        </pc:spChg>
        <pc:spChg chg="mod">
          <ac:chgData name="Culkin, Elizabeth Rose" userId="S::erculkin@iu.edu::23046696-c057-4359-8fab-51af2898f67c" providerId="AD" clId="Web-{4926CA7C-F3A7-4D5E-9F6E-4A64F2E24DE7}" dt="2020-11-06T21:55:43.321" v="78"/>
          <ac:spMkLst>
            <pc:docMk/>
            <pc:sldMk cId="109857222" sldId="256"/>
            <ac:spMk id="3" creationId="{00000000-0000-0000-0000-000000000000}"/>
          </ac:spMkLst>
        </pc:spChg>
        <pc:picChg chg="add mod ord">
          <ac:chgData name="Culkin, Elizabeth Rose" userId="S::erculkin@iu.edu::23046696-c057-4359-8fab-51af2898f67c" providerId="AD" clId="Web-{4926CA7C-F3A7-4D5E-9F6E-4A64F2E24DE7}" dt="2020-11-06T21:50:36.385" v="4"/>
          <ac:picMkLst>
            <pc:docMk/>
            <pc:sldMk cId="109857222" sldId="256"/>
            <ac:picMk id="4" creationId="{0DB31A32-951A-4955-884E-C31510A74435}"/>
          </ac:picMkLst>
        </pc:picChg>
      </pc:sldChg>
      <pc:sldChg chg="addSp delSp modSp">
        <pc:chgData name="Culkin, Elizabeth Rose" userId="S::erculkin@iu.edu::23046696-c057-4359-8fab-51af2898f67c" providerId="AD" clId="Web-{4926CA7C-F3A7-4D5E-9F6E-4A64F2E24DE7}" dt="2020-11-06T22:09:49.317" v="259"/>
        <pc:sldMkLst>
          <pc:docMk/>
          <pc:sldMk cId="2055708595" sldId="257"/>
        </pc:sldMkLst>
        <pc:spChg chg="mod">
          <ac:chgData name="Culkin, Elizabeth Rose" userId="S::erculkin@iu.edu::23046696-c057-4359-8fab-51af2898f67c" providerId="AD" clId="Web-{4926CA7C-F3A7-4D5E-9F6E-4A64F2E24DE7}" dt="2020-11-06T21:56:00.587" v="81"/>
          <ac:spMkLst>
            <pc:docMk/>
            <pc:sldMk cId="2055708595" sldId="257"/>
            <ac:spMk id="2" creationId="{CA9DEDEE-5E20-454E-A55B-E1FFB4BA6A8E}"/>
          </ac:spMkLst>
        </pc:spChg>
        <pc:spChg chg="del">
          <ac:chgData name="Culkin, Elizabeth Rose" userId="S::erculkin@iu.edu::23046696-c057-4359-8fab-51af2898f67c" providerId="AD" clId="Web-{4926CA7C-F3A7-4D5E-9F6E-4A64F2E24DE7}" dt="2020-11-06T21:56:59.196" v="89"/>
          <ac:spMkLst>
            <pc:docMk/>
            <pc:sldMk cId="2055708595" sldId="257"/>
            <ac:spMk id="4" creationId="{BBFC6EB1-2234-4F21-A6CC-EB2B3411EF9D}"/>
          </ac:spMkLst>
        </pc:spChg>
        <pc:spChg chg="del">
          <ac:chgData name="Culkin, Elizabeth Rose" userId="S::erculkin@iu.edu::23046696-c057-4359-8fab-51af2898f67c" providerId="AD" clId="Web-{4926CA7C-F3A7-4D5E-9F6E-4A64F2E24DE7}" dt="2020-11-06T22:02:08.101" v="202"/>
          <ac:spMkLst>
            <pc:docMk/>
            <pc:sldMk cId="2055708595" sldId="257"/>
            <ac:spMk id="5" creationId="{14B70AC1-29F7-4A77-B973-995464B3AC2C}"/>
          </ac:spMkLst>
        </pc:spChg>
        <pc:spChg chg="add del mod">
          <ac:chgData name="Culkin, Elizabeth Rose" userId="S::erculkin@iu.edu::23046696-c057-4359-8fab-51af2898f67c" providerId="AD" clId="Web-{4926CA7C-F3A7-4D5E-9F6E-4A64F2E24DE7}" dt="2020-11-06T21:53:52.400" v="59"/>
          <ac:spMkLst>
            <pc:docMk/>
            <pc:sldMk cId="2055708595" sldId="257"/>
            <ac:spMk id="7" creationId="{CAD3A8BE-7054-46CA-8E84-A3885D5686ED}"/>
          </ac:spMkLst>
        </pc:spChg>
        <pc:spChg chg="add">
          <ac:chgData name="Culkin, Elizabeth Rose" userId="S::erculkin@iu.edu::23046696-c057-4359-8fab-51af2898f67c" providerId="AD" clId="Web-{4926CA7C-F3A7-4D5E-9F6E-4A64F2E24DE7}" dt="2020-11-06T22:09:49.317" v="259"/>
          <ac:spMkLst>
            <pc:docMk/>
            <pc:sldMk cId="2055708595" sldId="257"/>
            <ac:spMk id="9" creationId="{90E153E2-9A96-4682-96AF-1CDA8933C052}"/>
          </ac:spMkLst>
        </pc:spChg>
        <pc:picChg chg="add mod ord">
          <ac:chgData name="Culkin, Elizabeth Rose" userId="S::erculkin@iu.edu::23046696-c057-4359-8fab-51af2898f67c" providerId="AD" clId="Web-{4926CA7C-F3A7-4D5E-9F6E-4A64F2E24DE7}" dt="2020-11-06T21:51:18.354" v="12"/>
          <ac:picMkLst>
            <pc:docMk/>
            <pc:sldMk cId="2055708595" sldId="257"/>
            <ac:picMk id="6" creationId="{194B4DC1-8D44-4D1A-A01E-52CF7840E2BD}"/>
          </ac:picMkLst>
        </pc:picChg>
      </pc:sldChg>
      <pc:sldChg chg="del">
        <pc:chgData name="Culkin, Elizabeth Rose" userId="S::erculkin@iu.edu::23046696-c057-4359-8fab-51af2898f67c" providerId="AD" clId="Web-{4926CA7C-F3A7-4D5E-9F6E-4A64F2E24DE7}" dt="2020-11-06T21:52:01.088" v="36"/>
        <pc:sldMkLst>
          <pc:docMk/>
          <pc:sldMk cId="1318094746" sldId="259"/>
        </pc:sldMkLst>
      </pc:sldChg>
      <pc:sldChg chg="addSp delSp modSp del">
        <pc:chgData name="Culkin, Elizabeth Rose" userId="S::erculkin@iu.edu::23046696-c057-4359-8fab-51af2898f67c" providerId="AD" clId="Web-{4926CA7C-F3A7-4D5E-9F6E-4A64F2E24DE7}" dt="2020-11-06T22:16:47.003" v="277"/>
        <pc:sldMkLst>
          <pc:docMk/>
          <pc:sldMk cId="861070662" sldId="263"/>
        </pc:sldMkLst>
        <pc:spChg chg="mod">
          <ac:chgData name="Culkin, Elizabeth Rose" userId="S::erculkin@iu.edu::23046696-c057-4359-8fab-51af2898f67c" providerId="AD" clId="Web-{4926CA7C-F3A7-4D5E-9F6E-4A64F2E24DE7}" dt="2020-11-06T22:16:42.206" v="274" actId="20577"/>
          <ac:spMkLst>
            <pc:docMk/>
            <pc:sldMk cId="861070662" sldId="263"/>
            <ac:spMk id="2" creationId="{DDA7B583-F255-4CF3-BCE6-607F0103CECC}"/>
          </ac:spMkLst>
        </pc:spChg>
        <pc:spChg chg="del">
          <ac:chgData name="Culkin, Elizabeth Rose" userId="S::erculkin@iu.edu::23046696-c057-4359-8fab-51af2898f67c" providerId="AD" clId="Web-{4926CA7C-F3A7-4D5E-9F6E-4A64F2E24DE7}" dt="2020-11-06T21:56:59.196" v="89"/>
          <ac:spMkLst>
            <pc:docMk/>
            <pc:sldMk cId="861070662" sldId="263"/>
            <ac:spMk id="3" creationId="{2773AE49-2622-43B8-A98F-EACB27DDFD3F}"/>
          </ac:spMkLst>
        </pc:spChg>
        <pc:spChg chg="add">
          <ac:chgData name="Culkin, Elizabeth Rose" userId="S::erculkin@iu.edu::23046696-c057-4359-8fab-51af2898f67c" providerId="AD" clId="Web-{4926CA7C-F3A7-4D5E-9F6E-4A64F2E24DE7}" dt="2020-11-06T22:04:59.334" v="208"/>
          <ac:spMkLst>
            <pc:docMk/>
            <pc:sldMk cId="861070662" sldId="263"/>
            <ac:spMk id="339" creationId="{DA42F285-7717-40F8-BEA7-A1EEB829C206}"/>
          </ac:spMkLst>
        </pc:spChg>
        <pc:picChg chg="add ord">
          <ac:chgData name="Culkin, Elizabeth Rose" userId="S::erculkin@iu.edu::23046696-c057-4359-8fab-51af2898f67c" providerId="AD" clId="Web-{4926CA7C-F3A7-4D5E-9F6E-4A64F2E24DE7}" dt="2020-11-06T22:06:36.084" v="229"/>
          <ac:picMkLst>
            <pc:docMk/>
            <pc:sldMk cId="861070662" sldId="263"/>
            <ac:picMk id="341" creationId="{9599C15A-D857-4490-8806-D656280B1F38}"/>
          </ac:picMkLst>
        </pc:picChg>
      </pc:sldChg>
      <pc:sldChg chg="addSp delSp modSp">
        <pc:chgData name="Culkin, Elizabeth Rose" userId="S::erculkin@iu.edu::23046696-c057-4359-8fab-51af2898f67c" providerId="AD" clId="Web-{4926CA7C-F3A7-4D5E-9F6E-4A64F2E24DE7}" dt="2020-11-06T22:10:30.333" v="265"/>
        <pc:sldMkLst>
          <pc:docMk/>
          <pc:sldMk cId="4096676449" sldId="265"/>
        </pc:sldMkLst>
        <pc:spChg chg="add del">
          <ac:chgData name="Culkin, Elizabeth Rose" userId="S::erculkin@iu.edu::23046696-c057-4359-8fab-51af2898f67c" providerId="AD" clId="Web-{4926CA7C-F3A7-4D5E-9F6E-4A64F2E24DE7}" dt="2020-11-06T22:10:30.333" v="265"/>
          <ac:spMkLst>
            <pc:docMk/>
            <pc:sldMk cId="4096676449" sldId="265"/>
            <ac:spMk id="5" creationId="{DA42F285-7717-40F8-BEA7-A1EEB829C206}"/>
          </ac:spMkLst>
        </pc:spChg>
        <pc:spChg chg="add del">
          <ac:chgData name="Culkin, Elizabeth Rose" userId="S::erculkin@iu.edu::23046696-c057-4359-8fab-51af2898f67c" providerId="AD" clId="Web-{4926CA7C-F3A7-4D5E-9F6E-4A64F2E24DE7}" dt="2020-11-06T22:05:10.115" v="214"/>
          <ac:spMkLst>
            <pc:docMk/>
            <pc:sldMk cId="4096676449" sldId="265"/>
            <ac:spMk id="6" creationId="{DA42F285-7717-40F8-BEA7-A1EEB829C206}"/>
          </ac:spMkLst>
        </pc:spChg>
        <pc:spChg chg="del">
          <ac:chgData name="Culkin, Elizabeth Rose" userId="S::erculkin@iu.edu::23046696-c057-4359-8fab-51af2898f67c" providerId="AD" clId="Web-{4926CA7C-F3A7-4D5E-9F6E-4A64F2E24DE7}" dt="2020-11-06T21:56:59.196" v="89"/>
          <ac:spMkLst>
            <pc:docMk/>
            <pc:sldMk cId="4096676449" sldId="265"/>
            <ac:spMk id="10" creationId="{B0F3F1D4-4580-4B38-B9CF-A3530331889A}"/>
          </ac:spMkLst>
        </pc:spChg>
        <pc:picChg chg="add mod ord">
          <ac:chgData name="Culkin, Elizabeth Rose" userId="S::erculkin@iu.edu::23046696-c057-4359-8fab-51af2898f67c" providerId="AD" clId="Web-{4926CA7C-F3A7-4D5E-9F6E-4A64F2E24DE7}" dt="2020-11-06T22:07:12.318" v="237"/>
          <ac:picMkLst>
            <pc:docMk/>
            <pc:sldMk cId="4096676449" sldId="265"/>
            <ac:picMk id="3" creationId="{C6191A05-3395-45A4-B5AE-6D728B02F658}"/>
          </ac:picMkLst>
        </pc:picChg>
      </pc:sldChg>
      <pc:sldChg chg="addSp delSp modSp ord">
        <pc:chgData name="Culkin, Elizabeth Rose" userId="S::erculkin@iu.edu::23046696-c057-4359-8fab-51af2898f67c" providerId="AD" clId="Web-{4926CA7C-F3A7-4D5E-9F6E-4A64F2E24DE7}" dt="2020-11-06T22:10:14.395" v="263"/>
        <pc:sldMkLst>
          <pc:docMk/>
          <pc:sldMk cId="1124194565" sldId="266"/>
        </pc:sldMkLst>
        <pc:spChg chg="add">
          <ac:chgData name="Culkin, Elizabeth Rose" userId="S::erculkin@iu.edu::23046696-c057-4359-8fab-51af2898f67c" providerId="AD" clId="Web-{4926CA7C-F3A7-4D5E-9F6E-4A64F2E24DE7}" dt="2020-11-06T22:10:14.395" v="263"/>
          <ac:spMkLst>
            <pc:docMk/>
            <pc:sldMk cId="1124194565" sldId="266"/>
            <ac:spMk id="3" creationId="{2042F2C4-CB93-44EA-AE1B-1518C7D3A96E}"/>
          </ac:spMkLst>
        </pc:spChg>
        <pc:spChg chg="add del">
          <ac:chgData name="Culkin, Elizabeth Rose" userId="S::erculkin@iu.edu::23046696-c057-4359-8fab-51af2898f67c" providerId="AD" clId="Web-{4926CA7C-F3A7-4D5E-9F6E-4A64F2E24DE7}" dt="2020-11-06T22:10:13.489" v="262"/>
          <ac:spMkLst>
            <pc:docMk/>
            <pc:sldMk cId="1124194565" sldId="266"/>
            <ac:spMk id="15" creationId="{DA42F285-7717-40F8-BEA7-A1EEB829C206}"/>
          </ac:spMkLst>
        </pc:spChg>
        <pc:spChg chg="del">
          <ac:chgData name="Culkin, Elizabeth Rose" userId="S::erculkin@iu.edu::23046696-c057-4359-8fab-51af2898f67c" providerId="AD" clId="Web-{4926CA7C-F3A7-4D5E-9F6E-4A64F2E24DE7}" dt="2020-11-06T21:56:59.196" v="89"/>
          <ac:spMkLst>
            <pc:docMk/>
            <pc:sldMk cId="1124194565" sldId="266"/>
            <ac:spMk id="17" creationId="{36702487-5FF7-4D21-9508-5C3799A3135D}"/>
          </ac:spMkLst>
        </pc:spChg>
        <pc:picChg chg="add mod ord">
          <ac:chgData name="Culkin, Elizabeth Rose" userId="S::erculkin@iu.edu::23046696-c057-4359-8fab-51af2898f67c" providerId="AD" clId="Web-{4926CA7C-F3A7-4D5E-9F6E-4A64F2E24DE7}" dt="2020-11-06T22:05:44.646" v="222"/>
          <ac:picMkLst>
            <pc:docMk/>
            <pc:sldMk cId="1124194565" sldId="266"/>
            <ac:picMk id="2" creationId="{F6DD8653-46B5-46D4-929E-C9F92457333C}"/>
          </ac:picMkLst>
        </pc:picChg>
      </pc:sldChg>
      <pc:sldChg chg="addSp delSp modSp ord">
        <pc:chgData name="Culkin, Elizabeth Rose" userId="S::erculkin@iu.edu::23046696-c057-4359-8fab-51af2898f67c" providerId="AD" clId="Web-{4926CA7C-F3A7-4D5E-9F6E-4A64F2E24DE7}" dt="2020-11-06T22:11:11.754" v="270"/>
        <pc:sldMkLst>
          <pc:docMk/>
          <pc:sldMk cId="4053649618" sldId="267"/>
        </pc:sldMkLst>
        <pc:spChg chg="del">
          <ac:chgData name="Culkin, Elizabeth Rose" userId="S::erculkin@iu.edu::23046696-c057-4359-8fab-51af2898f67c" providerId="AD" clId="Web-{4926CA7C-F3A7-4D5E-9F6E-4A64F2E24DE7}" dt="2020-11-06T21:56:59.196" v="89"/>
          <ac:spMkLst>
            <pc:docMk/>
            <pc:sldMk cId="4053649618" sldId="267"/>
            <ac:spMk id="4" creationId="{E07979EE-B675-4847-9BF7-1D67D130BC9F}"/>
          </ac:spMkLst>
        </pc:spChg>
        <pc:spChg chg="add del">
          <ac:chgData name="Culkin, Elizabeth Rose" userId="S::erculkin@iu.edu::23046696-c057-4359-8fab-51af2898f67c" providerId="AD" clId="Web-{4926CA7C-F3A7-4D5E-9F6E-4A64F2E24DE7}" dt="2020-11-06T22:11:11.754" v="270"/>
          <ac:spMkLst>
            <pc:docMk/>
            <pc:sldMk cId="4053649618" sldId="267"/>
            <ac:spMk id="29" creationId="{DA42F285-7717-40F8-BEA7-A1EEB829C206}"/>
          </ac:spMkLst>
        </pc:spChg>
        <pc:picChg chg="add mod ord">
          <ac:chgData name="Culkin, Elizabeth Rose" userId="S::erculkin@iu.edu::23046696-c057-4359-8fab-51af2898f67c" providerId="AD" clId="Web-{4926CA7C-F3A7-4D5E-9F6E-4A64F2E24DE7}" dt="2020-11-06T22:05:53.584" v="224"/>
          <ac:picMkLst>
            <pc:docMk/>
            <pc:sldMk cId="4053649618" sldId="267"/>
            <ac:picMk id="5" creationId="{2E4EDAA6-9376-48ED-B2C1-A25195CF4699}"/>
          </ac:picMkLst>
        </pc:picChg>
      </pc:sldChg>
      <pc:sldChg chg="addSp delSp modSp">
        <pc:chgData name="Culkin, Elizabeth Rose" userId="S::erculkin@iu.edu::23046696-c057-4359-8fab-51af2898f67c" providerId="AD" clId="Web-{4926CA7C-F3A7-4D5E-9F6E-4A64F2E24DE7}" dt="2020-11-06T22:34:17.076" v="867" actId="14100"/>
        <pc:sldMkLst>
          <pc:docMk/>
          <pc:sldMk cId="2920490497" sldId="274"/>
        </pc:sldMkLst>
        <pc:spChg chg="mod">
          <ac:chgData name="Culkin, Elizabeth Rose" userId="S::erculkin@iu.edu::23046696-c057-4359-8fab-51af2898f67c" providerId="AD" clId="Web-{4926CA7C-F3A7-4D5E-9F6E-4A64F2E24DE7}" dt="2020-11-06T22:17:01.221" v="296" actId="20577"/>
          <ac:spMkLst>
            <pc:docMk/>
            <pc:sldMk cId="2920490497" sldId="274"/>
            <ac:spMk id="2" creationId="{02CAF377-DE92-4342-8400-548F0E24DD30}"/>
          </ac:spMkLst>
        </pc:spChg>
        <pc:spChg chg="del">
          <ac:chgData name="Culkin, Elizabeth Rose" userId="S::erculkin@iu.edu::23046696-c057-4359-8fab-51af2898f67c" providerId="AD" clId="Web-{4926CA7C-F3A7-4D5E-9F6E-4A64F2E24DE7}" dt="2020-11-06T21:56:59.196" v="89"/>
          <ac:spMkLst>
            <pc:docMk/>
            <pc:sldMk cId="2920490497" sldId="274"/>
            <ac:spMk id="8" creationId="{D693F9F6-646E-427A-8994-69BDB37A49A8}"/>
          </ac:spMkLst>
        </pc:spChg>
        <pc:spChg chg="add del">
          <ac:chgData name="Culkin, Elizabeth Rose" userId="S::erculkin@iu.edu::23046696-c057-4359-8fab-51af2898f67c" providerId="AD" clId="Web-{4926CA7C-F3A7-4D5E-9F6E-4A64F2E24DE7}" dt="2020-11-06T22:10:57.004" v="268"/>
          <ac:spMkLst>
            <pc:docMk/>
            <pc:sldMk cId="2920490497" sldId="274"/>
            <ac:spMk id="204" creationId="{DA42F285-7717-40F8-BEA7-A1EEB829C206}"/>
          </ac:spMkLst>
        </pc:spChg>
        <pc:spChg chg="add del mod">
          <ac:chgData name="Culkin, Elizabeth Rose" userId="S::erculkin@iu.edu::23046696-c057-4359-8fab-51af2898f67c" providerId="AD" clId="Web-{4926CA7C-F3A7-4D5E-9F6E-4A64F2E24DE7}" dt="2020-11-06T22:30:59.530" v="662"/>
          <ac:spMkLst>
            <pc:docMk/>
            <pc:sldMk cId="2920490497" sldId="274"/>
            <ac:spMk id="1288" creationId="{04BE7542-569C-4275-83BC-F1D9A4F28CCD}"/>
          </ac:spMkLst>
        </pc:spChg>
        <pc:spChg chg="add del">
          <ac:chgData name="Culkin, Elizabeth Rose" userId="S::erculkin@iu.edu::23046696-c057-4359-8fab-51af2898f67c" providerId="AD" clId="Web-{4926CA7C-F3A7-4D5E-9F6E-4A64F2E24DE7}" dt="2020-11-06T22:30:01.421" v="613"/>
          <ac:spMkLst>
            <pc:docMk/>
            <pc:sldMk cId="2920490497" sldId="274"/>
            <ac:spMk id="1289" creationId="{EB4B38BB-7427-460F-8123-4DB6A2996FE1}"/>
          </ac:spMkLst>
        </pc:spChg>
        <pc:graphicFrameChg chg="mod modGraphic">
          <ac:chgData name="Culkin, Elizabeth Rose" userId="S::erculkin@iu.edu::23046696-c057-4359-8fab-51af2898f67c" providerId="AD" clId="Web-{4926CA7C-F3A7-4D5E-9F6E-4A64F2E24DE7}" dt="2020-11-06T22:34:17.076" v="867" actId="14100"/>
          <ac:graphicFrameMkLst>
            <pc:docMk/>
            <pc:sldMk cId="2920490497" sldId="274"/>
            <ac:graphicFrameMk id="4" creationId="{5676C6B6-DE48-4C74-B84F-1F1305886460}"/>
          </ac:graphicFrameMkLst>
        </pc:graphicFrameChg>
        <pc:picChg chg="del mod">
          <ac:chgData name="Culkin, Elizabeth Rose" userId="S::erculkin@iu.edu::23046696-c057-4359-8fab-51af2898f67c" providerId="AD" clId="Web-{4926CA7C-F3A7-4D5E-9F6E-4A64F2E24DE7}" dt="2020-11-06T22:31:00.655" v="663"/>
          <ac:picMkLst>
            <pc:docMk/>
            <pc:sldMk cId="2920490497" sldId="274"/>
            <ac:picMk id="7" creationId="{CA89B634-5C22-4ECE-A11E-36C5BCB07405}"/>
          </ac:picMkLst>
        </pc:picChg>
        <pc:picChg chg="add ord">
          <ac:chgData name="Culkin, Elizabeth Rose" userId="S::erculkin@iu.edu::23046696-c057-4359-8fab-51af2898f67c" providerId="AD" clId="Web-{4926CA7C-F3A7-4D5E-9F6E-4A64F2E24DE7}" dt="2020-11-06T22:06:47.506" v="231"/>
          <ac:picMkLst>
            <pc:docMk/>
            <pc:sldMk cId="2920490497" sldId="274"/>
            <ac:picMk id="220" creationId="{BD2E88BF-3B3D-4D46-89E0-B8CD14C7823F}"/>
          </ac:picMkLst>
        </pc:picChg>
        <pc:picChg chg="del mod">
          <ac:chgData name="Culkin, Elizabeth Rose" userId="S::erculkin@iu.edu::23046696-c057-4359-8fab-51af2898f67c" providerId="AD" clId="Web-{4926CA7C-F3A7-4D5E-9F6E-4A64F2E24DE7}" dt="2020-11-06T22:33:57.264" v="863"/>
          <ac:picMkLst>
            <pc:docMk/>
            <pc:sldMk cId="2920490497" sldId="274"/>
            <ac:picMk id="382" creationId="{FE91A14D-194B-46B1-AEA4-0DEB11717679}"/>
          </ac:picMkLst>
        </pc:picChg>
      </pc:sldChg>
      <pc:sldChg chg="addSp delSp modSp">
        <pc:chgData name="Culkin, Elizabeth Rose" userId="S::erculkin@iu.edu::23046696-c057-4359-8fab-51af2898f67c" providerId="AD" clId="Web-{4926CA7C-F3A7-4D5E-9F6E-4A64F2E24DE7}" dt="2020-11-06T22:29:00.656" v="610" actId="20577"/>
        <pc:sldMkLst>
          <pc:docMk/>
          <pc:sldMk cId="1783643226" sldId="276"/>
        </pc:sldMkLst>
        <pc:spChg chg="mod">
          <ac:chgData name="Culkin, Elizabeth Rose" userId="S::erculkin@iu.edu::23046696-c057-4359-8fab-51af2898f67c" providerId="AD" clId="Web-{4926CA7C-F3A7-4D5E-9F6E-4A64F2E24DE7}" dt="2020-11-06T22:21:26.908" v="381" actId="20577"/>
          <ac:spMkLst>
            <pc:docMk/>
            <pc:sldMk cId="1783643226" sldId="276"/>
            <ac:spMk id="2" creationId="{02CAF377-DE92-4342-8400-548F0E24DD30}"/>
          </ac:spMkLst>
        </pc:spChg>
        <pc:spChg chg="del">
          <ac:chgData name="Culkin, Elizabeth Rose" userId="S::erculkin@iu.edu::23046696-c057-4359-8fab-51af2898f67c" providerId="AD" clId="Web-{4926CA7C-F3A7-4D5E-9F6E-4A64F2E24DE7}" dt="2020-11-06T21:56:59.196" v="89"/>
          <ac:spMkLst>
            <pc:docMk/>
            <pc:sldMk cId="1783643226" sldId="276"/>
            <ac:spMk id="8" creationId="{1E6EF96E-6808-4498-B6EA-F05319A551EB}"/>
          </ac:spMkLst>
        </pc:spChg>
        <pc:spChg chg="add del">
          <ac:chgData name="Culkin, Elizabeth Rose" userId="S::erculkin@iu.edu::23046696-c057-4359-8fab-51af2898f67c" providerId="AD" clId="Web-{4926CA7C-F3A7-4D5E-9F6E-4A64F2E24DE7}" dt="2020-11-06T22:10:34.973" v="266"/>
          <ac:spMkLst>
            <pc:docMk/>
            <pc:sldMk cId="1783643226" sldId="276"/>
            <ac:spMk id="287" creationId="{DA42F285-7717-40F8-BEA7-A1EEB829C206}"/>
          </ac:spMkLst>
        </pc:spChg>
        <pc:graphicFrameChg chg="modGraphic">
          <ac:chgData name="Culkin, Elizabeth Rose" userId="S::erculkin@iu.edu::23046696-c057-4359-8fab-51af2898f67c" providerId="AD" clId="Web-{4926CA7C-F3A7-4D5E-9F6E-4A64F2E24DE7}" dt="2020-11-06T22:29:00.656" v="610" actId="20577"/>
          <ac:graphicFrameMkLst>
            <pc:docMk/>
            <pc:sldMk cId="1783643226" sldId="276"/>
            <ac:graphicFrameMk id="4" creationId="{5676C6B6-DE48-4C74-B84F-1F1305886460}"/>
          </ac:graphicFrameMkLst>
        </pc:graphicFrameChg>
        <pc:picChg chg="add ord">
          <ac:chgData name="Culkin, Elizabeth Rose" userId="S::erculkin@iu.edu::23046696-c057-4359-8fab-51af2898f67c" providerId="AD" clId="Web-{4926CA7C-F3A7-4D5E-9F6E-4A64F2E24DE7}" dt="2020-11-06T22:07:06.802" v="235"/>
          <ac:picMkLst>
            <pc:docMk/>
            <pc:sldMk cId="1783643226" sldId="276"/>
            <ac:picMk id="309" creationId="{427D662B-0E50-45F7-B7C0-0774741CBF14}"/>
          </ac:picMkLst>
        </pc:picChg>
      </pc:sldChg>
      <pc:sldChg chg="addSp delSp modSp">
        <pc:chgData name="Culkin, Elizabeth Rose" userId="S::erculkin@iu.edu::23046696-c057-4359-8fab-51af2898f67c" providerId="AD" clId="Web-{4926CA7C-F3A7-4D5E-9F6E-4A64F2E24DE7}" dt="2020-11-06T22:10:25.754" v="264"/>
        <pc:sldMkLst>
          <pc:docMk/>
          <pc:sldMk cId="1886092374" sldId="277"/>
        </pc:sldMkLst>
        <pc:spChg chg="add del mod">
          <ac:chgData name="Culkin, Elizabeth Rose" userId="S::erculkin@iu.edu::23046696-c057-4359-8fab-51af2898f67c" providerId="AD" clId="Web-{4926CA7C-F3A7-4D5E-9F6E-4A64F2E24DE7}" dt="2020-11-06T22:10:25.754" v="264"/>
          <ac:spMkLst>
            <pc:docMk/>
            <pc:sldMk cId="1886092374" sldId="277"/>
            <ac:spMk id="8" creationId="{DA42F285-7717-40F8-BEA7-A1EEB829C206}"/>
          </ac:spMkLst>
        </pc:spChg>
        <pc:spChg chg="add del">
          <ac:chgData name="Culkin, Elizabeth Rose" userId="S::erculkin@iu.edu::23046696-c057-4359-8fab-51af2898f67c" providerId="AD" clId="Web-{4926CA7C-F3A7-4D5E-9F6E-4A64F2E24DE7}" dt="2020-11-06T22:05:21.584" v="219"/>
          <ac:spMkLst>
            <pc:docMk/>
            <pc:sldMk cId="1886092374" sldId="277"/>
            <ac:spMk id="9" creationId="{DA42F285-7717-40F8-BEA7-A1EEB829C206}"/>
          </ac:spMkLst>
        </pc:spChg>
        <pc:spChg chg="del">
          <ac:chgData name="Culkin, Elizabeth Rose" userId="S::erculkin@iu.edu::23046696-c057-4359-8fab-51af2898f67c" providerId="AD" clId="Web-{4926CA7C-F3A7-4D5E-9F6E-4A64F2E24DE7}" dt="2020-11-06T21:56:59.196" v="89"/>
          <ac:spMkLst>
            <pc:docMk/>
            <pc:sldMk cId="1886092374" sldId="277"/>
            <ac:spMk id="12" creationId="{65BEA14B-743E-4635-BDB7-E7F091719DA8}"/>
          </ac:spMkLst>
        </pc:spChg>
        <pc:picChg chg="add ord">
          <ac:chgData name="Culkin, Elizabeth Rose" userId="S::erculkin@iu.edu::23046696-c057-4359-8fab-51af2898f67c" providerId="AD" clId="Web-{4926CA7C-F3A7-4D5E-9F6E-4A64F2E24DE7}" dt="2020-11-06T22:07:17.443" v="239"/>
          <ac:picMkLst>
            <pc:docMk/>
            <pc:sldMk cId="1886092374" sldId="277"/>
            <ac:picMk id="3" creationId="{BAB38564-B860-475E-BDA4-BCC7DBC983D4}"/>
          </ac:picMkLst>
        </pc:picChg>
      </pc:sldChg>
      <pc:sldChg chg="addSp delSp modSp del">
        <pc:chgData name="Culkin, Elizabeth Rose" userId="S::erculkin@iu.edu::23046696-c057-4359-8fab-51af2898f67c" providerId="AD" clId="Web-{4926CA7C-F3A7-4D5E-9F6E-4A64F2E24DE7}" dt="2020-11-06T22:16:45.065" v="276"/>
        <pc:sldMkLst>
          <pc:docMk/>
          <pc:sldMk cId="3043916127" sldId="278"/>
        </pc:sldMkLst>
        <pc:spChg chg="del">
          <ac:chgData name="Culkin, Elizabeth Rose" userId="S::erculkin@iu.edu::23046696-c057-4359-8fab-51af2898f67c" providerId="AD" clId="Web-{4926CA7C-F3A7-4D5E-9F6E-4A64F2E24DE7}" dt="2020-11-06T21:56:59.196" v="89"/>
          <ac:spMkLst>
            <pc:docMk/>
            <pc:sldMk cId="3043916127" sldId="278"/>
            <ac:spMk id="8" creationId="{90014D1F-B783-40CD-BD98-58C4E21B128E}"/>
          </ac:spMkLst>
        </pc:spChg>
        <pc:spChg chg="add del">
          <ac:chgData name="Culkin, Elizabeth Rose" userId="S::erculkin@iu.edu::23046696-c057-4359-8fab-51af2898f67c" providerId="AD" clId="Web-{4926CA7C-F3A7-4D5E-9F6E-4A64F2E24DE7}" dt="2020-11-06T22:10:52.067" v="267"/>
          <ac:spMkLst>
            <pc:docMk/>
            <pc:sldMk cId="3043916127" sldId="278"/>
            <ac:spMk id="217" creationId="{DA42F285-7717-40F8-BEA7-A1EEB829C206}"/>
          </ac:spMkLst>
        </pc:spChg>
        <pc:picChg chg="add ord">
          <ac:chgData name="Culkin, Elizabeth Rose" userId="S::erculkin@iu.edu::23046696-c057-4359-8fab-51af2898f67c" providerId="AD" clId="Web-{4926CA7C-F3A7-4D5E-9F6E-4A64F2E24DE7}" dt="2020-11-06T22:06:58.224" v="233"/>
          <ac:picMkLst>
            <pc:docMk/>
            <pc:sldMk cId="3043916127" sldId="278"/>
            <ac:picMk id="233" creationId="{00084E1F-9B8E-4B35-A58C-1201DABF0E20}"/>
          </ac:picMkLst>
        </pc:picChg>
      </pc:sldChg>
      <pc:sldChg chg="addSp delSp modSp ord">
        <pc:chgData name="Culkin, Elizabeth Rose" userId="S::erculkin@iu.edu::23046696-c057-4359-8fab-51af2898f67c" providerId="AD" clId="Web-{4926CA7C-F3A7-4D5E-9F6E-4A64F2E24DE7}" dt="2020-11-06T22:11:07.114" v="269"/>
        <pc:sldMkLst>
          <pc:docMk/>
          <pc:sldMk cId="3609547497" sldId="279"/>
        </pc:sldMkLst>
        <pc:spChg chg="del">
          <ac:chgData name="Culkin, Elizabeth Rose" userId="S::erculkin@iu.edu::23046696-c057-4359-8fab-51af2898f67c" providerId="AD" clId="Web-{4926CA7C-F3A7-4D5E-9F6E-4A64F2E24DE7}" dt="2020-11-06T21:56:59.196" v="89"/>
          <ac:spMkLst>
            <pc:docMk/>
            <pc:sldMk cId="3609547497" sldId="279"/>
            <ac:spMk id="4" creationId="{94959D55-0302-4F17-B077-1249733159C5}"/>
          </ac:spMkLst>
        </pc:spChg>
        <pc:spChg chg="add del">
          <ac:chgData name="Culkin, Elizabeth Rose" userId="S::erculkin@iu.edu::23046696-c057-4359-8fab-51af2898f67c" providerId="AD" clId="Web-{4926CA7C-F3A7-4D5E-9F6E-4A64F2E24DE7}" dt="2020-11-06T22:11:07.114" v="269"/>
          <ac:spMkLst>
            <pc:docMk/>
            <pc:sldMk cId="3609547497" sldId="279"/>
            <ac:spMk id="187" creationId="{DA42F285-7717-40F8-BEA7-A1EEB829C206}"/>
          </ac:spMkLst>
        </pc:spChg>
        <pc:picChg chg="add mod ord">
          <ac:chgData name="Culkin, Elizabeth Rose" userId="S::erculkin@iu.edu::23046696-c057-4359-8fab-51af2898f67c" providerId="AD" clId="Web-{4926CA7C-F3A7-4D5E-9F6E-4A64F2E24DE7}" dt="2020-11-06T22:06:14.474" v="227"/>
          <ac:picMkLst>
            <pc:docMk/>
            <pc:sldMk cId="3609547497" sldId="279"/>
            <ac:picMk id="189" creationId="{1E42E6F8-6362-40C6-9BD5-7161D5C4FF54}"/>
          </ac:picMkLst>
        </pc:picChg>
      </pc:sldChg>
      <pc:sldChg chg="addSp delSp modSp">
        <pc:chgData name="Culkin, Elizabeth Rose" userId="S::erculkin@iu.edu::23046696-c057-4359-8fab-51af2898f67c" providerId="AD" clId="Web-{4926CA7C-F3A7-4D5E-9F6E-4A64F2E24DE7}" dt="2020-11-06T22:08:08.646" v="243"/>
        <pc:sldMkLst>
          <pc:docMk/>
          <pc:sldMk cId="4268157658" sldId="280"/>
        </pc:sldMkLst>
        <pc:spChg chg="del">
          <ac:chgData name="Culkin, Elizabeth Rose" userId="S::erculkin@iu.edu::23046696-c057-4359-8fab-51af2898f67c" providerId="AD" clId="Web-{4926CA7C-F3A7-4D5E-9F6E-4A64F2E24DE7}" dt="2020-11-06T21:52:28.947" v="41"/>
          <ac:spMkLst>
            <pc:docMk/>
            <pc:sldMk cId="4268157658" sldId="280"/>
            <ac:spMk id="3" creationId="{D669286A-6B40-46E2-8C44-B2BFA2A32950}"/>
          </ac:spMkLst>
        </pc:spChg>
        <pc:spChg chg="del">
          <ac:chgData name="Culkin, Elizabeth Rose" userId="S::erculkin@iu.edu::23046696-c057-4359-8fab-51af2898f67c" providerId="AD" clId="Web-{4926CA7C-F3A7-4D5E-9F6E-4A64F2E24DE7}" dt="2020-11-06T21:54:48.040" v="71"/>
          <ac:spMkLst>
            <pc:docMk/>
            <pc:sldMk cId="4268157658" sldId="280"/>
            <ac:spMk id="4" creationId="{5CC6457E-C7E0-4F8C-BCBC-D75330C76095}"/>
          </ac:spMkLst>
        </pc:spChg>
        <pc:spChg chg="add del mod">
          <ac:chgData name="Culkin, Elizabeth Rose" userId="S::erculkin@iu.edu::23046696-c057-4359-8fab-51af2898f67c" providerId="AD" clId="Web-{4926CA7C-F3A7-4D5E-9F6E-4A64F2E24DE7}" dt="2020-11-06T21:52:10.947" v="40"/>
          <ac:spMkLst>
            <pc:docMk/>
            <pc:sldMk cId="4268157658" sldId="280"/>
            <ac:spMk id="5" creationId="{DAF9C61E-4D47-4E06-AE30-0D253E379DA2}"/>
          </ac:spMkLst>
        </pc:spChg>
        <pc:spChg chg="add">
          <ac:chgData name="Culkin, Elizabeth Rose" userId="S::erculkin@iu.edu::23046696-c057-4359-8fab-51af2898f67c" providerId="AD" clId="Web-{4926CA7C-F3A7-4D5E-9F6E-4A64F2E24DE7}" dt="2020-11-06T21:54:23.775" v="62"/>
          <ac:spMkLst>
            <pc:docMk/>
            <pc:sldMk cId="4268157658" sldId="280"/>
            <ac:spMk id="8" creationId="{507E18FE-23CB-4BFA-AF51-8B26CE600D39}"/>
          </ac:spMkLst>
        </pc:spChg>
        <pc:spChg chg="add">
          <ac:chgData name="Culkin, Elizabeth Rose" userId="S::erculkin@iu.edu::23046696-c057-4359-8fab-51af2898f67c" providerId="AD" clId="Web-{4926CA7C-F3A7-4D5E-9F6E-4A64F2E24DE7}" dt="2020-11-06T22:08:08.646" v="243"/>
          <ac:spMkLst>
            <pc:docMk/>
            <pc:sldMk cId="4268157658" sldId="280"/>
            <ac:spMk id="10" creationId="{011D284C-E17C-49B4-84D4-EEED50FD5D84}"/>
          </ac:spMkLst>
        </pc:spChg>
        <pc:picChg chg="add mod ord">
          <ac:chgData name="Culkin, Elizabeth Rose" userId="S::erculkin@iu.edu::23046696-c057-4359-8fab-51af2898f67c" providerId="AD" clId="Web-{4926CA7C-F3A7-4D5E-9F6E-4A64F2E24DE7}" dt="2020-11-06T21:52:41.697" v="45"/>
          <ac:picMkLst>
            <pc:docMk/>
            <pc:sldMk cId="4268157658" sldId="280"/>
            <ac:picMk id="6" creationId="{1BDF144C-8D55-44DC-8122-2EBF85B6AD04}"/>
          </ac:picMkLst>
        </pc:picChg>
      </pc:sldChg>
      <pc:sldChg chg="del">
        <pc:chgData name="Culkin, Elizabeth Rose" userId="S::erculkin@iu.edu::23046696-c057-4359-8fab-51af2898f67c" providerId="AD" clId="Web-{4926CA7C-F3A7-4D5E-9F6E-4A64F2E24DE7}" dt="2020-11-06T21:52:43.697" v="46"/>
        <pc:sldMkLst>
          <pc:docMk/>
          <pc:sldMk cId="1722082677" sldId="281"/>
        </pc:sldMkLst>
      </pc:sldChg>
      <pc:sldChg chg="del">
        <pc:chgData name="Culkin, Elizabeth Rose" userId="S::erculkin@iu.edu::23046696-c057-4359-8fab-51af2898f67c" providerId="AD" clId="Web-{4926CA7C-F3A7-4D5E-9F6E-4A64F2E24DE7}" dt="2020-11-06T21:52:44.963" v="47"/>
        <pc:sldMkLst>
          <pc:docMk/>
          <pc:sldMk cId="899514636" sldId="282"/>
        </pc:sldMkLst>
      </pc:sldChg>
      <pc:sldChg chg="del">
        <pc:chgData name="Culkin, Elizabeth Rose" userId="S::erculkin@iu.edu::23046696-c057-4359-8fab-51af2898f67c" providerId="AD" clId="Web-{4926CA7C-F3A7-4D5E-9F6E-4A64F2E24DE7}" dt="2020-11-06T21:52:45.744" v="48"/>
        <pc:sldMkLst>
          <pc:docMk/>
          <pc:sldMk cId="1716873009" sldId="283"/>
        </pc:sldMkLst>
      </pc:sldChg>
      <pc:sldChg chg="addSp delSp modSp">
        <pc:chgData name="Culkin, Elizabeth Rose" userId="S::erculkin@iu.edu::23046696-c057-4359-8fab-51af2898f67c" providerId="AD" clId="Web-{4926CA7C-F3A7-4D5E-9F6E-4A64F2E24DE7}" dt="2020-11-06T22:10:07.755" v="261"/>
        <pc:sldMkLst>
          <pc:docMk/>
          <pc:sldMk cId="281719906" sldId="284"/>
        </pc:sldMkLst>
        <pc:spChg chg="mod">
          <ac:chgData name="Culkin, Elizabeth Rose" userId="S::erculkin@iu.edu::23046696-c057-4359-8fab-51af2898f67c" providerId="AD" clId="Web-{4926CA7C-F3A7-4D5E-9F6E-4A64F2E24DE7}" dt="2020-11-06T22:07:49.521" v="242"/>
          <ac:spMkLst>
            <pc:docMk/>
            <pc:sldMk cId="281719906" sldId="284"/>
            <ac:spMk id="2" creationId="{1D98C3F0-9D3B-4D6A-B9B2-63AD80EF1DAB}"/>
          </ac:spMkLst>
        </pc:spChg>
        <pc:spChg chg="del">
          <ac:chgData name="Culkin, Elizabeth Rose" userId="S::erculkin@iu.edu::23046696-c057-4359-8fab-51af2898f67c" providerId="AD" clId="Web-{4926CA7C-F3A7-4D5E-9F6E-4A64F2E24DE7}" dt="2020-11-06T21:56:59.196" v="89"/>
          <ac:spMkLst>
            <pc:docMk/>
            <pc:sldMk cId="281719906" sldId="284"/>
            <ac:spMk id="4" creationId="{2CE7E320-5C51-4683-AB44-1DEB2BA6426F}"/>
          </ac:spMkLst>
        </pc:spChg>
        <pc:spChg chg="add del">
          <ac:chgData name="Culkin, Elizabeth Rose" userId="S::erculkin@iu.edu::23046696-c057-4359-8fab-51af2898f67c" providerId="AD" clId="Web-{4926CA7C-F3A7-4D5E-9F6E-4A64F2E24DE7}" dt="2020-11-06T22:10:07.176" v="260"/>
          <ac:spMkLst>
            <pc:docMk/>
            <pc:sldMk cId="281719906" sldId="284"/>
            <ac:spMk id="5" creationId="{DA42F285-7717-40F8-BEA7-A1EEB829C206}"/>
          </ac:spMkLst>
        </pc:spChg>
        <pc:spChg chg="add">
          <ac:chgData name="Culkin, Elizabeth Rose" userId="S::erculkin@iu.edu::23046696-c057-4359-8fab-51af2898f67c" providerId="AD" clId="Web-{4926CA7C-F3A7-4D5E-9F6E-4A64F2E24DE7}" dt="2020-11-06T22:10:07.755" v="261"/>
          <ac:spMkLst>
            <pc:docMk/>
            <pc:sldMk cId="281719906" sldId="284"/>
            <ac:spMk id="8" creationId="{B3484DFE-E3B9-4DF6-B16A-AFC7AB265E76}"/>
          </ac:spMkLst>
        </pc:spChg>
        <pc:picChg chg="add ord">
          <ac:chgData name="Culkin, Elizabeth Rose" userId="S::erculkin@iu.edu::23046696-c057-4359-8fab-51af2898f67c" providerId="AD" clId="Web-{4926CA7C-F3A7-4D5E-9F6E-4A64F2E24DE7}" dt="2020-11-06T22:07:41.693" v="241"/>
          <ac:picMkLst>
            <pc:docMk/>
            <pc:sldMk cId="281719906" sldId="284"/>
            <ac:picMk id="3" creationId="{0C144B11-AFFF-49C2-BDDE-42178066B033}"/>
          </ac:picMkLst>
        </pc:picChg>
      </pc:sldChg>
      <pc:sldChg chg="addSp delSp modSp add replId">
        <pc:chgData name="Culkin, Elizabeth Rose" userId="S::erculkin@iu.edu::23046696-c057-4359-8fab-51af2898f67c" providerId="AD" clId="Web-{4926CA7C-F3A7-4D5E-9F6E-4A64F2E24DE7}" dt="2020-11-06T22:11:50.160" v="271" actId="14100"/>
        <pc:sldMkLst>
          <pc:docMk/>
          <pc:sldMk cId="2875912679" sldId="285"/>
        </pc:sldMkLst>
        <pc:spChg chg="mod">
          <ac:chgData name="Culkin, Elizabeth Rose" userId="S::erculkin@iu.edu::23046696-c057-4359-8fab-51af2898f67c" providerId="AD" clId="Web-{4926CA7C-F3A7-4D5E-9F6E-4A64F2E24DE7}" dt="2020-11-06T21:56:08.321" v="82" actId="20577"/>
          <ac:spMkLst>
            <pc:docMk/>
            <pc:sldMk cId="2875912679" sldId="285"/>
            <ac:spMk id="2" creationId="{CA9DEDEE-5E20-454E-A55B-E1FFB4BA6A8E}"/>
          </ac:spMkLst>
        </pc:spChg>
        <pc:spChg chg="mod">
          <ac:chgData name="Culkin, Elizabeth Rose" userId="S::erculkin@iu.edu::23046696-c057-4359-8fab-51af2898f67c" providerId="AD" clId="Web-{4926CA7C-F3A7-4D5E-9F6E-4A64F2E24DE7}" dt="2020-11-06T22:01:06.726" v="200" actId="20577"/>
          <ac:spMkLst>
            <pc:docMk/>
            <pc:sldMk cId="2875912679" sldId="285"/>
            <ac:spMk id="3" creationId="{290B3E78-04E9-488B-97DA-D4455B77B0D2}"/>
          </ac:spMkLst>
        </pc:spChg>
        <pc:spChg chg="del">
          <ac:chgData name="Culkin, Elizabeth Rose" userId="S::erculkin@iu.edu::23046696-c057-4359-8fab-51af2898f67c" providerId="AD" clId="Web-{4926CA7C-F3A7-4D5E-9F6E-4A64F2E24DE7}" dt="2020-11-06T21:54:52.728" v="72"/>
          <ac:spMkLst>
            <pc:docMk/>
            <pc:sldMk cId="2875912679" sldId="285"/>
            <ac:spMk id="4" creationId="{BBFC6EB1-2234-4F21-A6CC-EB2B3411EF9D}"/>
          </ac:spMkLst>
        </pc:spChg>
        <pc:spChg chg="mod">
          <ac:chgData name="Culkin, Elizabeth Rose" userId="S::erculkin@iu.edu::23046696-c057-4359-8fab-51af2898f67c" providerId="AD" clId="Web-{4926CA7C-F3A7-4D5E-9F6E-4A64F2E24DE7}" dt="2020-11-06T22:02:27.429" v="203"/>
          <ac:spMkLst>
            <pc:docMk/>
            <pc:sldMk cId="2875912679" sldId="285"/>
            <ac:spMk id="5" creationId="{14B70AC1-29F7-4A77-B973-995464B3AC2C}"/>
          </ac:spMkLst>
        </pc:spChg>
        <pc:spChg chg="add">
          <ac:chgData name="Culkin, Elizabeth Rose" userId="S::erculkin@iu.edu::23046696-c057-4359-8fab-51af2898f67c" providerId="AD" clId="Web-{4926CA7C-F3A7-4D5E-9F6E-4A64F2E24DE7}" dt="2020-11-06T21:54:20.587" v="61"/>
          <ac:spMkLst>
            <pc:docMk/>
            <pc:sldMk cId="2875912679" sldId="285"/>
            <ac:spMk id="8" creationId="{3E208878-C6D7-4BD4-BDE1-11903E86EA6D}"/>
          </ac:spMkLst>
        </pc:spChg>
        <pc:graphicFrameChg chg="mod">
          <ac:chgData name="Culkin, Elizabeth Rose" userId="S::erculkin@iu.edu::23046696-c057-4359-8fab-51af2898f67c" providerId="AD" clId="Web-{4926CA7C-F3A7-4D5E-9F6E-4A64F2E24DE7}" dt="2020-11-06T22:11:50.160" v="271" actId="14100"/>
          <ac:graphicFrameMkLst>
            <pc:docMk/>
            <pc:sldMk cId="2875912679" sldId="285"/>
            <ac:graphicFrameMk id="9" creationId="{5223C482-2A4B-463F-B45D-62D02FAEFA26}"/>
          </ac:graphicFrameMkLst>
        </pc:graphicFrameChg>
      </pc:sldChg>
      <pc:sldChg chg="addSp delSp add replId">
        <pc:chgData name="Culkin, Elizabeth Rose" userId="S::erculkin@iu.edu::23046696-c057-4359-8fab-51af2898f67c" providerId="AD" clId="Web-{4926CA7C-F3A7-4D5E-9F6E-4A64F2E24DE7}" dt="2020-11-06T22:08:10.286" v="244"/>
        <pc:sldMkLst>
          <pc:docMk/>
          <pc:sldMk cId="1454393694" sldId="286"/>
        </pc:sldMkLst>
        <pc:spChg chg="add">
          <ac:chgData name="Culkin, Elizabeth Rose" userId="S::erculkin@iu.edu::23046696-c057-4359-8fab-51af2898f67c" providerId="AD" clId="Web-{4926CA7C-F3A7-4D5E-9F6E-4A64F2E24DE7}" dt="2020-11-06T21:54:25.947" v="63"/>
          <ac:spMkLst>
            <pc:docMk/>
            <pc:sldMk cId="1454393694" sldId="286"/>
            <ac:spMk id="3" creationId="{1B68945D-B3E8-41B6-9EBC-D9641DA03244}"/>
          </ac:spMkLst>
        </pc:spChg>
        <pc:spChg chg="del">
          <ac:chgData name="Culkin, Elizabeth Rose" userId="S::erculkin@iu.edu::23046696-c057-4359-8fab-51af2898f67c" providerId="AD" clId="Web-{4926CA7C-F3A7-4D5E-9F6E-4A64F2E24DE7}" dt="2020-11-06T21:55:09.212" v="73"/>
          <ac:spMkLst>
            <pc:docMk/>
            <pc:sldMk cId="1454393694" sldId="286"/>
            <ac:spMk id="4" creationId="{5CC6457E-C7E0-4F8C-BCBC-D75330C76095}"/>
          </ac:spMkLst>
        </pc:spChg>
        <pc:spChg chg="add">
          <ac:chgData name="Culkin, Elizabeth Rose" userId="S::erculkin@iu.edu::23046696-c057-4359-8fab-51af2898f67c" providerId="AD" clId="Web-{4926CA7C-F3A7-4D5E-9F6E-4A64F2E24DE7}" dt="2020-11-06T22:08:10.286" v="244"/>
          <ac:spMkLst>
            <pc:docMk/>
            <pc:sldMk cId="1454393694" sldId="286"/>
            <ac:spMk id="8" creationId="{F65EF0B6-26B7-4AAB-9197-39E935E67C52}"/>
          </ac:spMkLst>
        </pc:spChg>
      </pc:sldChg>
      <pc:sldChg chg="addSp delSp modSp add replId">
        <pc:chgData name="Culkin, Elizabeth Rose" userId="S::erculkin@iu.edu::23046696-c057-4359-8fab-51af2898f67c" providerId="AD" clId="Web-{4926CA7C-F3A7-4D5E-9F6E-4A64F2E24DE7}" dt="2020-11-06T22:08:15.802" v="247" actId="1076"/>
        <pc:sldMkLst>
          <pc:docMk/>
          <pc:sldMk cId="3247597480" sldId="287"/>
        </pc:sldMkLst>
        <pc:spChg chg="add">
          <ac:chgData name="Culkin, Elizabeth Rose" userId="S::erculkin@iu.edu::23046696-c057-4359-8fab-51af2898f67c" providerId="AD" clId="Web-{4926CA7C-F3A7-4D5E-9F6E-4A64F2E24DE7}" dt="2020-11-06T21:54:27.572" v="64"/>
          <ac:spMkLst>
            <pc:docMk/>
            <pc:sldMk cId="3247597480" sldId="287"/>
            <ac:spMk id="3" creationId="{F97CD070-734D-44C7-923B-84DE443F98CE}"/>
          </ac:spMkLst>
        </pc:spChg>
        <pc:spChg chg="del">
          <ac:chgData name="Culkin, Elizabeth Rose" userId="S::erculkin@iu.edu::23046696-c057-4359-8fab-51af2898f67c" providerId="AD" clId="Web-{4926CA7C-F3A7-4D5E-9F6E-4A64F2E24DE7}" dt="2020-11-06T21:55:13.712" v="74"/>
          <ac:spMkLst>
            <pc:docMk/>
            <pc:sldMk cId="3247597480" sldId="287"/>
            <ac:spMk id="4" creationId="{5CC6457E-C7E0-4F8C-BCBC-D75330C76095}"/>
          </ac:spMkLst>
        </pc:spChg>
        <pc:spChg chg="add mod">
          <ac:chgData name="Culkin, Elizabeth Rose" userId="S::erculkin@iu.edu::23046696-c057-4359-8fab-51af2898f67c" providerId="AD" clId="Web-{4926CA7C-F3A7-4D5E-9F6E-4A64F2E24DE7}" dt="2020-11-06T22:08:15.802" v="247" actId="1076"/>
          <ac:spMkLst>
            <pc:docMk/>
            <pc:sldMk cId="3247597480" sldId="287"/>
            <ac:spMk id="8" creationId="{B6FF553D-21AE-452D-BED2-D9D5E859DACD}"/>
          </ac:spMkLst>
        </pc:spChg>
      </pc:sldChg>
      <pc:sldChg chg="addSp delSp modSp add replId">
        <pc:chgData name="Culkin, Elizabeth Rose" userId="S::erculkin@iu.edu::23046696-c057-4359-8fab-51af2898f67c" providerId="AD" clId="Web-{4926CA7C-F3A7-4D5E-9F6E-4A64F2E24DE7}" dt="2020-11-06T22:08:29.849" v="255" actId="1076"/>
        <pc:sldMkLst>
          <pc:docMk/>
          <pc:sldMk cId="3181969613" sldId="288"/>
        </pc:sldMkLst>
        <pc:spChg chg="add">
          <ac:chgData name="Culkin, Elizabeth Rose" userId="S::erculkin@iu.edu::23046696-c057-4359-8fab-51af2898f67c" providerId="AD" clId="Web-{4926CA7C-F3A7-4D5E-9F6E-4A64F2E24DE7}" dt="2020-11-06T21:54:41.119" v="70"/>
          <ac:spMkLst>
            <pc:docMk/>
            <pc:sldMk cId="3181969613" sldId="288"/>
            <ac:spMk id="3" creationId="{BF532765-D475-47A3-BBCD-8CAA53F023B5}"/>
          </ac:spMkLst>
        </pc:spChg>
        <pc:spChg chg="del">
          <ac:chgData name="Culkin, Elizabeth Rose" userId="S::erculkin@iu.edu::23046696-c057-4359-8fab-51af2898f67c" providerId="AD" clId="Web-{4926CA7C-F3A7-4D5E-9F6E-4A64F2E24DE7}" dt="2020-11-06T21:56:59.196" v="89"/>
          <ac:spMkLst>
            <pc:docMk/>
            <pc:sldMk cId="3181969613" sldId="288"/>
            <ac:spMk id="4" creationId="{5CC6457E-C7E0-4F8C-BCBC-D75330C76095}"/>
          </ac:spMkLst>
        </pc:spChg>
        <pc:spChg chg="add mod">
          <ac:chgData name="Culkin, Elizabeth Rose" userId="S::erculkin@iu.edu::23046696-c057-4359-8fab-51af2898f67c" providerId="AD" clId="Web-{4926CA7C-F3A7-4D5E-9F6E-4A64F2E24DE7}" dt="2020-11-06T22:08:29.849" v="255" actId="1076"/>
          <ac:spMkLst>
            <pc:docMk/>
            <pc:sldMk cId="3181969613" sldId="288"/>
            <ac:spMk id="8" creationId="{83E2BC22-8D20-44F7-A286-6C3AB60D4515}"/>
          </ac:spMkLst>
        </pc:spChg>
      </pc:sldChg>
      <pc:sldChg chg="addSp delSp add replId">
        <pc:chgData name="Culkin, Elizabeth Rose" userId="S::erculkin@iu.edu::23046696-c057-4359-8fab-51af2898f67c" providerId="AD" clId="Web-{4926CA7C-F3A7-4D5E-9F6E-4A64F2E24DE7}" dt="2020-11-06T22:08:17.755" v="248"/>
        <pc:sldMkLst>
          <pc:docMk/>
          <pc:sldMk cId="4109250553" sldId="289"/>
        </pc:sldMkLst>
        <pc:spChg chg="add">
          <ac:chgData name="Culkin, Elizabeth Rose" userId="S::erculkin@iu.edu::23046696-c057-4359-8fab-51af2898f67c" providerId="AD" clId="Web-{4926CA7C-F3A7-4D5E-9F6E-4A64F2E24DE7}" dt="2020-11-06T21:54:29.447" v="65"/>
          <ac:spMkLst>
            <pc:docMk/>
            <pc:sldMk cId="4109250553" sldId="289"/>
            <ac:spMk id="3" creationId="{F92FCC86-6609-47A3-84FD-35C71E5DED12}"/>
          </ac:spMkLst>
        </pc:spChg>
        <pc:spChg chg="del">
          <ac:chgData name="Culkin, Elizabeth Rose" userId="S::erculkin@iu.edu::23046696-c057-4359-8fab-51af2898f67c" providerId="AD" clId="Web-{4926CA7C-F3A7-4D5E-9F6E-4A64F2E24DE7}" dt="2020-11-06T21:56:26.743" v="85"/>
          <ac:spMkLst>
            <pc:docMk/>
            <pc:sldMk cId="4109250553" sldId="289"/>
            <ac:spMk id="4" creationId="{5CC6457E-C7E0-4F8C-BCBC-D75330C76095}"/>
          </ac:spMkLst>
        </pc:spChg>
        <pc:spChg chg="add">
          <ac:chgData name="Culkin, Elizabeth Rose" userId="S::erculkin@iu.edu::23046696-c057-4359-8fab-51af2898f67c" providerId="AD" clId="Web-{4926CA7C-F3A7-4D5E-9F6E-4A64F2E24DE7}" dt="2020-11-06T22:08:17.755" v="248"/>
          <ac:spMkLst>
            <pc:docMk/>
            <pc:sldMk cId="4109250553" sldId="289"/>
            <ac:spMk id="8" creationId="{27B3E095-7C5A-4867-83B1-0A72E1A43B77}"/>
          </ac:spMkLst>
        </pc:spChg>
      </pc:sldChg>
      <pc:sldChg chg="addSp delSp add replId">
        <pc:chgData name="Culkin, Elizabeth Rose" userId="S::erculkin@iu.edu::23046696-c057-4359-8fab-51af2898f67c" providerId="AD" clId="Web-{4926CA7C-F3A7-4D5E-9F6E-4A64F2E24DE7}" dt="2020-11-06T22:08:19.099" v="249"/>
        <pc:sldMkLst>
          <pc:docMk/>
          <pc:sldMk cId="410891250" sldId="290"/>
        </pc:sldMkLst>
        <pc:spChg chg="add">
          <ac:chgData name="Culkin, Elizabeth Rose" userId="S::erculkin@iu.edu::23046696-c057-4359-8fab-51af2898f67c" providerId="AD" clId="Web-{4926CA7C-F3A7-4D5E-9F6E-4A64F2E24DE7}" dt="2020-11-06T21:54:31.900" v="66"/>
          <ac:spMkLst>
            <pc:docMk/>
            <pc:sldMk cId="410891250" sldId="290"/>
            <ac:spMk id="3" creationId="{F25EFB35-0ED9-4A83-959D-45851840ABE1}"/>
          </ac:spMkLst>
        </pc:spChg>
        <pc:spChg chg="del">
          <ac:chgData name="Culkin, Elizabeth Rose" userId="S::erculkin@iu.edu::23046696-c057-4359-8fab-51af2898f67c" providerId="AD" clId="Web-{4926CA7C-F3A7-4D5E-9F6E-4A64F2E24DE7}" dt="2020-11-06T21:56:31.055" v="86"/>
          <ac:spMkLst>
            <pc:docMk/>
            <pc:sldMk cId="410891250" sldId="290"/>
            <ac:spMk id="4" creationId="{5CC6457E-C7E0-4F8C-BCBC-D75330C76095}"/>
          </ac:spMkLst>
        </pc:spChg>
        <pc:spChg chg="add">
          <ac:chgData name="Culkin, Elizabeth Rose" userId="S::erculkin@iu.edu::23046696-c057-4359-8fab-51af2898f67c" providerId="AD" clId="Web-{4926CA7C-F3A7-4D5E-9F6E-4A64F2E24DE7}" dt="2020-11-06T22:08:19.099" v="249"/>
          <ac:spMkLst>
            <pc:docMk/>
            <pc:sldMk cId="410891250" sldId="290"/>
            <ac:spMk id="8" creationId="{E7C17FCB-6D85-4B7E-A009-ECD27E835B81}"/>
          </ac:spMkLst>
        </pc:spChg>
      </pc:sldChg>
      <pc:sldChg chg="addSp delSp add replId">
        <pc:chgData name="Culkin, Elizabeth Rose" userId="S::erculkin@iu.edu::23046696-c057-4359-8fab-51af2898f67c" providerId="AD" clId="Web-{4926CA7C-F3A7-4D5E-9F6E-4A64F2E24DE7}" dt="2020-11-06T22:08:20.068" v="250"/>
        <pc:sldMkLst>
          <pc:docMk/>
          <pc:sldMk cId="2846122518" sldId="291"/>
        </pc:sldMkLst>
        <pc:spChg chg="add">
          <ac:chgData name="Culkin, Elizabeth Rose" userId="S::erculkin@iu.edu::23046696-c057-4359-8fab-51af2898f67c" providerId="AD" clId="Web-{4926CA7C-F3A7-4D5E-9F6E-4A64F2E24DE7}" dt="2020-11-06T21:54:33.618" v="67"/>
          <ac:spMkLst>
            <pc:docMk/>
            <pc:sldMk cId="2846122518" sldId="291"/>
            <ac:spMk id="3" creationId="{C3EB12FD-9929-4A19-A78E-CD6B37C0946B}"/>
          </ac:spMkLst>
        </pc:spChg>
        <pc:spChg chg="del">
          <ac:chgData name="Culkin, Elizabeth Rose" userId="S::erculkin@iu.edu::23046696-c057-4359-8fab-51af2898f67c" providerId="AD" clId="Web-{4926CA7C-F3A7-4D5E-9F6E-4A64F2E24DE7}" dt="2020-11-06T21:56:51.180" v="87"/>
          <ac:spMkLst>
            <pc:docMk/>
            <pc:sldMk cId="2846122518" sldId="291"/>
            <ac:spMk id="4" creationId="{5CC6457E-C7E0-4F8C-BCBC-D75330C76095}"/>
          </ac:spMkLst>
        </pc:spChg>
        <pc:spChg chg="add">
          <ac:chgData name="Culkin, Elizabeth Rose" userId="S::erculkin@iu.edu::23046696-c057-4359-8fab-51af2898f67c" providerId="AD" clId="Web-{4926CA7C-F3A7-4D5E-9F6E-4A64F2E24DE7}" dt="2020-11-06T22:08:20.068" v="250"/>
          <ac:spMkLst>
            <pc:docMk/>
            <pc:sldMk cId="2846122518" sldId="291"/>
            <ac:spMk id="8" creationId="{CD3734B2-8931-47AA-B2B7-6B40B1EAEAED}"/>
          </ac:spMkLst>
        </pc:spChg>
      </pc:sldChg>
      <pc:sldChg chg="addSp delSp add replId">
        <pc:chgData name="Culkin, Elizabeth Rose" userId="S::erculkin@iu.edu::23046696-c057-4359-8fab-51af2898f67c" providerId="AD" clId="Web-{4926CA7C-F3A7-4D5E-9F6E-4A64F2E24DE7}" dt="2020-11-06T22:08:21.208" v="251"/>
        <pc:sldMkLst>
          <pc:docMk/>
          <pc:sldMk cId="3984012592" sldId="292"/>
        </pc:sldMkLst>
        <pc:spChg chg="add">
          <ac:chgData name="Culkin, Elizabeth Rose" userId="S::erculkin@iu.edu::23046696-c057-4359-8fab-51af2898f67c" providerId="AD" clId="Web-{4926CA7C-F3A7-4D5E-9F6E-4A64F2E24DE7}" dt="2020-11-06T21:54:35.337" v="68"/>
          <ac:spMkLst>
            <pc:docMk/>
            <pc:sldMk cId="3984012592" sldId="292"/>
            <ac:spMk id="3" creationId="{85678A16-53F9-4284-97E2-F5F9C7B721DC}"/>
          </ac:spMkLst>
        </pc:spChg>
        <pc:spChg chg="del">
          <ac:chgData name="Culkin, Elizabeth Rose" userId="S::erculkin@iu.edu::23046696-c057-4359-8fab-51af2898f67c" providerId="AD" clId="Web-{4926CA7C-F3A7-4D5E-9F6E-4A64F2E24DE7}" dt="2020-11-06T21:56:59.196" v="89"/>
          <ac:spMkLst>
            <pc:docMk/>
            <pc:sldMk cId="3984012592" sldId="292"/>
            <ac:spMk id="4" creationId="{5CC6457E-C7E0-4F8C-BCBC-D75330C76095}"/>
          </ac:spMkLst>
        </pc:spChg>
        <pc:spChg chg="add">
          <ac:chgData name="Culkin, Elizabeth Rose" userId="S::erculkin@iu.edu::23046696-c057-4359-8fab-51af2898f67c" providerId="AD" clId="Web-{4926CA7C-F3A7-4D5E-9F6E-4A64F2E24DE7}" dt="2020-11-06T22:08:21.208" v="251"/>
          <ac:spMkLst>
            <pc:docMk/>
            <pc:sldMk cId="3984012592" sldId="292"/>
            <ac:spMk id="8" creationId="{9733136A-ACBA-4C30-9606-08574106EC0A}"/>
          </ac:spMkLst>
        </pc:spChg>
      </pc:sldChg>
      <pc:sldChg chg="addSp delSp add replId">
        <pc:chgData name="Culkin, Elizabeth Rose" userId="S::erculkin@iu.edu::23046696-c057-4359-8fab-51af2898f67c" providerId="AD" clId="Web-{4926CA7C-F3A7-4D5E-9F6E-4A64F2E24DE7}" dt="2020-11-06T22:08:23.833" v="252"/>
        <pc:sldMkLst>
          <pc:docMk/>
          <pc:sldMk cId="2912298967" sldId="293"/>
        </pc:sldMkLst>
        <pc:spChg chg="add">
          <ac:chgData name="Culkin, Elizabeth Rose" userId="S::erculkin@iu.edu::23046696-c057-4359-8fab-51af2898f67c" providerId="AD" clId="Web-{4926CA7C-F3A7-4D5E-9F6E-4A64F2E24DE7}" dt="2020-11-06T21:54:37.400" v="69"/>
          <ac:spMkLst>
            <pc:docMk/>
            <pc:sldMk cId="2912298967" sldId="293"/>
            <ac:spMk id="3" creationId="{E1CD9C01-7618-47AC-9332-703E4B33CDA0}"/>
          </ac:spMkLst>
        </pc:spChg>
        <pc:spChg chg="del">
          <ac:chgData name="Culkin, Elizabeth Rose" userId="S::erculkin@iu.edu::23046696-c057-4359-8fab-51af2898f67c" providerId="AD" clId="Web-{4926CA7C-F3A7-4D5E-9F6E-4A64F2E24DE7}" dt="2020-11-06T21:56:59.196" v="89"/>
          <ac:spMkLst>
            <pc:docMk/>
            <pc:sldMk cId="2912298967" sldId="293"/>
            <ac:spMk id="4" creationId="{5CC6457E-C7E0-4F8C-BCBC-D75330C76095}"/>
          </ac:spMkLst>
        </pc:spChg>
        <pc:spChg chg="add">
          <ac:chgData name="Culkin, Elizabeth Rose" userId="S::erculkin@iu.edu::23046696-c057-4359-8fab-51af2898f67c" providerId="AD" clId="Web-{4926CA7C-F3A7-4D5E-9F6E-4A64F2E24DE7}" dt="2020-11-06T22:08:23.833" v="252"/>
          <ac:spMkLst>
            <pc:docMk/>
            <pc:sldMk cId="2912298967" sldId="293"/>
            <ac:spMk id="8" creationId="{A5975EC5-1C73-415B-9BC4-D56B759AB0D5}"/>
          </ac:spMkLst>
        </pc:spChg>
      </pc:sldChg>
      <pc:sldChg chg="modSp add replId">
        <pc:chgData name="Culkin, Elizabeth Rose" userId="S::erculkin@iu.edu::23046696-c057-4359-8fab-51af2898f67c" providerId="AD" clId="Web-{4926CA7C-F3A7-4D5E-9F6E-4A64F2E24DE7}" dt="2020-11-06T22:21:45.126" v="410" actId="20577"/>
        <pc:sldMkLst>
          <pc:docMk/>
          <pc:sldMk cId="3024927088" sldId="294"/>
        </pc:sldMkLst>
        <pc:spChg chg="mod">
          <ac:chgData name="Culkin, Elizabeth Rose" userId="S::erculkin@iu.edu::23046696-c057-4359-8fab-51af2898f67c" providerId="AD" clId="Web-{4926CA7C-F3A7-4D5E-9F6E-4A64F2E24DE7}" dt="2020-11-06T22:21:45.126" v="410" actId="20577"/>
          <ac:spMkLst>
            <pc:docMk/>
            <pc:sldMk cId="3024927088" sldId="294"/>
            <ac:spMk id="2" creationId="{02CAF377-DE92-4342-8400-548F0E24DD30}"/>
          </ac:spMkLst>
        </pc:spChg>
      </pc:sldChg>
      <pc:sldMasterChg chg="mod modSldLayout">
        <pc:chgData name="Culkin, Elizabeth Rose" userId="S::erculkin@iu.edu::23046696-c057-4359-8fab-51af2898f67c" providerId="AD" clId="Web-{4926CA7C-F3A7-4D5E-9F6E-4A64F2E24DE7}" dt="2020-11-06T21:56:59.196" v="89"/>
        <pc:sldMasterMkLst>
          <pc:docMk/>
          <pc:sldMasterMk cId="2460954070" sldId="2147483660"/>
        </pc:sldMasterMkLst>
        <pc:sldLayoutChg chg="mod">
          <pc:chgData name="Culkin, Elizabeth Rose" userId="S::erculkin@iu.edu::23046696-c057-4359-8fab-51af2898f67c" providerId="AD" clId="Web-{4926CA7C-F3A7-4D5E-9F6E-4A64F2E24DE7}" dt="2020-11-06T21:56:59.196" v="89"/>
          <pc:sldLayoutMkLst>
            <pc:docMk/>
            <pc:sldMasterMk cId="2460954070" sldId="2147483660"/>
            <pc:sldLayoutMk cId="2385387890" sldId="2147483661"/>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949138452" sldId="2147483662"/>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2591524520" sldId="2147483663"/>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1203092039" sldId="2147483664"/>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3733172339" sldId="2147483665"/>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3210312558" sldId="2147483666"/>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3146388984" sldId="2147483667"/>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3171841454" sldId="2147483668"/>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1718958274" sldId="2147483669"/>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2202905451" sldId="2147483670"/>
          </pc:sldLayoutMkLst>
        </pc:sldLayoutChg>
        <pc:sldLayoutChg chg="mod">
          <pc:chgData name="Culkin, Elizabeth Rose" userId="S::erculkin@iu.edu::23046696-c057-4359-8fab-51af2898f67c" providerId="AD" clId="Web-{4926CA7C-F3A7-4D5E-9F6E-4A64F2E24DE7}" dt="2020-11-06T21:56:59.196" v="89"/>
          <pc:sldLayoutMkLst>
            <pc:docMk/>
            <pc:sldMasterMk cId="2460954070" sldId="2147483660"/>
            <pc:sldLayoutMk cId="3479445657" sldId="2147483671"/>
          </pc:sldLayoutMkLst>
        </pc:sldLayoutChg>
      </pc:sldMasterChg>
    </pc:docChg>
  </pc:docChgLst>
  <pc:docChgLst>
    <pc:chgData name="Culkin, Elizabeth Rose" userId="23046696-c057-4359-8fab-51af2898f67c" providerId="ADAL" clId="{A6F39C20-89C6-4FD9-A1B9-1B54BA88ED0C}"/>
    <pc:docChg chg="undo custSel addSld delSld modSld sldOrd">
      <pc:chgData name="Culkin, Elizabeth Rose" userId="23046696-c057-4359-8fab-51af2898f67c" providerId="ADAL" clId="{A6F39C20-89C6-4FD9-A1B9-1B54BA88ED0C}" dt="2020-11-09T22:19:39.697" v="1825" actId="167"/>
      <pc:docMkLst>
        <pc:docMk/>
      </pc:docMkLst>
      <pc:sldChg chg="addSp delSp modSp mod">
        <pc:chgData name="Culkin, Elizabeth Rose" userId="23046696-c057-4359-8fab-51af2898f67c" providerId="ADAL" clId="{A6F39C20-89C6-4FD9-A1B9-1B54BA88ED0C}" dt="2020-11-08T23:07:38.273" v="1335" actId="1032"/>
        <pc:sldMkLst>
          <pc:docMk/>
          <pc:sldMk cId="109857222" sldId="256"/>
        </pc:sldMkLst>
        <pc:spChg chg="mod">
          <ac:chgData name="Culkin, Elizabeth Rose" userId="23046696-c057-4359-8fab-51af2898f67c" providerId="ADAL" clId="{A6F39C20-89C6-4FD9-A1B9-1B54BA88ED0C}" dt="2020-11-06T21:46:47.694" v="310" actId="20577"/>
          <ac:spMkLst>
            <pc:docMk/>
            <pc:sldMk cId="109857222" sldId="256"/>
            <ac:spMk id="2" creationId="{00000000-0000-0000-0000-000000000000}"/>
          </ac:spMkLst>
        </pc:spChg>
        <pc:graphicFrameChg chg="add del modGraphic">
          <ac:chgData name="Culkin, Elizabeth Rose" userId="23046696-c057-4359-8fab-51af2898f67c" providerId="ADAL" clId="{A6F39C20-89C6-4FD9-A1B9-1B54BA88ED0C}" dt="2020-11-08T23:07:38.273" v="1335" actId="1032"/>
          <ac:graphicFrameMkLst>
            <pc:docMk/>
            <pc:sldMk cId="109857222" sldId="256"/>
            <ac:graphicFrameMk id="5" creationId="{784DAA7B-5EA9-4FB1-9693-D44D3372111E}"/>
          </ac:graphicFrameMkLst>
        </pc:graphicFrameChg>
        <pc:picChg chg="mod">
          <ac:chgData name="Culkin, Elizabeth Rose" userId="23046696-c057-4359-8fab-51af2898f67c" providerId="ADAL" clId="{A6F39C20-89C6-4FD9-A1B9-1B54BA88ED0C}" dt="2020-11-06T23:26:47.600" v="1220" actId="14100"/>
          <ac:picMkLst>
            <pc:docMk/>
            <pc:sldMk cId="109857222" sldId="256"/>
            <ac:picMk id="4" creationId="{0DB31A32-951A-4955-884E-C31510A74435}"/>
          </ac:picMkLst>
        </pc:picChg>
      </pc:sldChg>
      <pc:sldChg chg="addSp modSp mod">
        <pc:chgData name="Culkin, Elizabeth Rose" userId="23046696-c057-4359-8fab-51af2898f67c" providerId="ADAL" clId="{A6F39C20-89C6-4FD9-A1B9-1B54BA88ED0C}" dt="2020-11-06T23:26:56.514" v="1221" actId="14100"/>
        <pc:sldMkLst>
          <pc:docMk/>
          <pc:sldMk cId="2055708595" sldId="257"/>
        </pc:sldMkLst>
        <pc:spChg chg="mod">
          <ac:chgData name="Culkin, Elizabeth Rose" userId="23046696-c057-4359-8fab-51af2898f67c" providerId="ADAL" clId="{A6F39C20-89C6-4FD9-A1B9-1B54BA88ED0C}" dt="2020-11-06T23:13:50.235" v="1021" actId="404"/>
          <ac:spMkLst>
            <pc:docMk/>
            <pc:sldMk cId="2055708595" sldId="257"/>
            <ac:spMk id="2" creationId="{CA9DEDEE-5E20-454E-A55B-E1FFB4BA6A8E}"/>
          </ac:spMkLst>
        </pc:spChg>
        <pc:spChg chg="mod">
          <ac:chgData name="Culkin, Elizabeth Rose" userId="23046696-c057-4359-8fab-51af2898f67c" providerId="ADAL" clId="{A6F39C20-89C6-4FD9-A1B9-1B54BA88ED0C}" dt="2020-11-06T21:29:13.884" v="48" actId="20577"/>
          <ac:spMkLst>
            <pc:docMk/>
            <pc:sldMk cId="2055708595" sldId="257"/>
            <ac:spMk id="3" creationId="{290B3E78-04E9-488B-97DA-D4455B77B0D2}"/>
          </ac:spMkLst>
        </pc:spChg>
        <pc:spChg chg="add mod">
          <ac:chgData name="Culkin, Elizabeth Rose" userId="23046696-c057-4359-8fab-51af2898f67c" providerId="ADAL" clId="{A6F39C20-89C6-4FD9-A1B9-1B54BA88ED0C}" dt="2020-11-06T21:32:33.216" v="199" actId="20577"/>
          <ac:spMkLst>
            <pc:docMk/>
            <pc:sldMk cId="2055708595" sldId="257"/>
            <ac:spMk id="5" creationId="{14B70AC1-29F7-4A77-B973-995464B3AC2C}"/>
          </ac:spMkLst>
        </pc:spChg>
        <pc:picChg chg="mod">
          <ac:chgData name="Culkin, Elizabeth Rose" userId="23046696-c057-4359-8fab-51af2898f67c" providerId="ADAL" clId="{A6F39C20-89C6-4FD9-A1B9-1B54BA88ED0C}" dt="2020-11-06T23:26:56.514" v="1221" actId="14100"/>
          <ac:picMkLst>
            <pc:docMk/>
            <pc:sldMk cId="2055708595" sldId="257"/>
            <ac:picMk id="6" creationId="{194B4DC1-8D44-4D1A-A01E-52CF7840E2BD}"/>
          </ac:picMkLst>
        </pc:picChg>
      </pc:sldChg>
      <pc:sldChg chg="modSp mod modNotesTx">
        <pc:chgData name="Culkin, Elizabeth Rose" userId="23046696-c057-4359-8fab-51af2898f67c" providerId="ADAL" clId="{A6F39C20-89C6-4FD9-A1B9-1B54BA88ED0C}" dt="2020-11-06T21:37:33.347" v="304" actId="20577"/>
        <pc:sldMkLst>
          <pc:docMk/>
          <pc:sldMk cId="1318094746" sldId="259"/>
        </pc:sldMkLst>
        <pc:spChg chg="mod">
          <ac:chgData name="Culkin, Elizabeth Rose" userId="23046696-c057-4359-8fab-51af2898f67c" providerId="ADAL" clId="{A6F39C20-89C6-4FD9-A1B9-1B54BA88ED0C}" dt="2020-11-06T21:37:33.347" v="304" actId="20577"/>
          <ac:spMkLst>
            <pc:docMk/>
            <pc:sldMk cId="1318094746" sldId="259"/>
            <ac:spMk id="3" creationId="{56E86445-4F3C-40F3-B20F-DEF0BEB28E2D}"/>
          </ac:spMkLst>
        </pc:spChg>
      </pc:sldChg>
      <pc:sldChg chg="del">
        <pc:chgData name="Culkin, Elizabeth Rose" userId="23046696-c057-4359-8fab-51af2898f67c" providerId="ADAL" clId="{A6F39C20-89C6-4FD9-A1B9-1B54BA88ED0C}" dt="2020-11-06T23:29:25.033" v="1278" actId="47"/>
        <pc:sldMkLst>
          <pc:docMk/>
          <pc:sldMk cId="4096676449" sldId="265"/>
        </pc:sldMkLst>
      </pc:sldChg>
      <pc:sldChg chg="addSp delSp modSp mod ord modClrScheme chgLayout">
        <pc:chgData name="Culkin, Elizabeth Rose" userId="23046696-c057-4359-8fab-51af2898f67c" providerId="ADAL" clId="{A6F39C20-89C6-4FD9-A1B9-1B54BA88ED0C}" dt="2020-11-06T21:35:58.846" v="294"/>
        <pc:sldMkLst>
          <pc:docMk/>
          <pc:sldMk cId="1124194565" sldId="266"/>
        </pc:sldMkLst>
        <pc:spChg chg="del mod ord">
          <ac:chgData name="Culkin, Elizabeth Rose" userId="23046696-c057-4359-8fab-51af2898f67c" providerId="ADAL" clId="{A6F39C20-89C6-4FD9-A1B9-1B54BA88ED0C}" dt="2020-11-06T21:34:05.578" v="262" actId="478"/>
          <ac:spMkLst>
            <pc:docMk/>
            <pc:sldMk cId="1124194565" sldId="266"/>
            <ac:spMk id="3" creationId="{56E86445-4F3C-40F3-B20F-DEF0BEB28E2D}"/>
          </ac:spMkLst>
        </pc:spChg>
        <pc:spChg chg="del">
          <ac:chgData name="Culkin, Elizabeth Rose" userId="23046696-c057-4359-8fab-51af2898f67c" providerId="ADAL" clId="{A6F39C20-89C6-4FD9-A1B9-1B54BA88ED0C}" dt="2020-11-06T21:33:55.570" v="250" actId="478"/>
          <ac:spMkLst>
            <pc:docMk/>
            <pc:sldMk cId="1124194565" sldId="266"/>
            <ac:spMk id="4" creationId="{C6A55FF2-A601-4C9F-A111-AABB691B2E88}"/>
          </ac:spMkLst>
        </pc:spChg>
        <pc:spChg chg="del">
          <ac:chgData name="Culkin, Elizabeth Rose" userId="23046696-c057-4359-8fab-51af2898f67c" providerId="ADAL" clId="{A6F39C20-89C6-4FD9-A1B9-1B54BA88ED0C}" dt="2020-11-06T21:33:48.385" v="248" actId="478"/>
          <ac:spMkLst>
            <pc:docMk/>
            <pc:sldMk cId="1124194565" sldId="266"/>
            <ac:spMk id="5" creationId="{E6F0F30B-DE25-485F-8261-A1E5D21E5E20}"/>
          </ac:spMkLst>
        </pc:spChg>
        <pc:spChg chg="add del mod">
          <ac:chgData name="Culkin, Elizabeth Rose" userId="23046696-c057-4359-8fab-51af2898f67c" providerId="ADAL" clId="{A6F39C20-89C6-4FD9-A1B9-1B54BA88ED0C}" dt="2020-11-06T21:33:52.021" v="249" actId="478"/>
          <ac:spMkLst>
            <pc:docMk/>
            <pc:sldMk cId="1124194565" sldId="266"/>
            <ac:spMk id="6" creationId="{D1DF8CF8-3BAA-4A04-98F6-F56F30109AF1}"/>
          </ac:spMkLst>
        </pc:spChg>
        <pc:spChg chg="add del mod">
          <ac:chgData name="Culkin, Elizabeth Rose" userId="23046696-c057-4359-8fab-51af2898f67c" providerId="ADAL" clId="{A6F39C20-89C6-4FD9-A1B9-1B54BA88ED0C}" dt="2020-11-06T21:33:59.190" v="251" actId="700"/>
          <ac:spMkLst>
            <pc:docMk/>
            <pc:sldMk cId="1124194565" sldId="266"/>
            <ac:spMk id="9" creationId="{02BE4EA0-5C13-49DA-9AF9-84B41ABE8FA4}"/>
          </ac:spMkLst>
        </pc:spChg>
        <pc:spChg chg="add mod ord">
          <ac:chgData name="Culkin, Elizabeth Rose" userId="23046696-c057-4359-8fab-51af2898f67c" providerId="ADAL" clId="{A6F39C20-89C6-4FD9-A1B9-1B54BA88ED0C}" dt="2020-11-06T21:34:02.759" v="261" actId="20577"/>
          <ac:spMkLst>
            <pc:docMk/>
            <pc:sldMk cId="1124194565" sldId="266"/>
            <ac:spMk id="10" creationId="{EE8F7152-1E11-4320-9130-7B15E67E6B4E}"/>
          </ac:spMkLst>
        </pc:spChg>
        <pc:spChg chg="mod">
          <ac:chgData name="Culkin, Elizabeth Rose" userId="23046696-c057-4359-8fab-51af2898f67c" providerId="ADAL" clId="{A6F39C20-89C6-4FD9-A1B9-1B54BA88ED0C}" dt="2020-11-06T21:34:23.605" v="267" actId="14100"/>
          <ac:spMkLst>
            <pc:docMk/>
            <pc:sldMk cId="1124194565" sldId="266"/>
            <ac:spMk id="11" creationId="{D9666446-AF5A-4E05-A755-B87C219E19E9}"/>
          </ac:spMkLst>
        </pc:spChg>
        <pc:spChg chg="mod">
          <ac:chgData name="Culkin, Elizabeth Rose" userId="23046696-c057-4359-8fab-51af2898f67c" providerId="ADAL" clId="{A6F39C20-89C6-4FD9-A1B9-1B54BA88ED0C}" dt="2020-11-06T21:34:23.605" v="267" actId="14100"/>
          <ac:spMkLst>
            <pc:docMk/>
            <pc:sldMk cId="1124194565" sldId="266"/>
            <ac:spMk id="13" creationId="{DF9D0A7C-93E3-4DC8-802A-E25A5ACDB9AD}"/>
          </ac:spMkLst>
        </pc:spChg>
        <pc:spChg chg="mod">
          <ac:chgData name="Culkin, Elizabeth Rose" userId="23046696-c057-4359-8fab-51af2898f67c" providerId="ADAL" clId="{A6F39C20-89C6-4FD9-A1B9-1B54BA88ED0C}" dt="2020-11-06T21:34:23.605" v="267" actId="14100"/>
          <ac:spMkLst>
            <pc:docMk/>
            <pc:sldMk cId="1124194565" sldId="266"/>
            <ac:spMk id="14" creationId="{316E156D-F3A1-44B0-9411-EBF12F100AEF}"/>
          </ac:spMkLst>
        </pc:spChg>
        <pc:spChg chg="add del mod">
          <ac:chgData name="Culkin, Elizabeth Rose" userId="23046696-c057-4359-8fab-51af2898f67c" providerId="ADAL" clId="{A6F39C20-89C6-4FD9-A1B9-1B54BA88ED0C}" dt="2020-11-06T21:34:07.432" v="263" actId="478"/>
          <ac:spMkLst>
            <pc:docMk/>
            <pc:sldMk cId="1124194565" sldId="266"/>
            <ac:spMk id="15" creationId="{63DF0288-BA82-4FBC-8E5D-1A3A41191835}"/>
          </ac:spMkLst>
        </pc:spChg>
        <pc:spChg chg="mod">
          <ac:chgData name="Culkin, Elizabeth Rose" userId="23046696-c057-4359-8fab-51af2898f67c" providerId="ADAL" clId="{A6F39C20-89C6-4FD9-A1B9-1B54BA88ED0C}" dt="2020-11-06T21:34:23.605" v="267" actId="14100"/>
          <ac:spMkLst>
            <pc:docMk/>
            <pc:sldMk cId="1124194565" sldId="266"/>
            <ac:spMk id="16" creationId="{E41BCFCA-0590-485B-9053-54BF51C7067C}"/>
          </ac:spMkLst>
        </pc:spChg>
        <pc:spChg chg="mod ord">
          <ac:chgData name="Culkin, Elizabeth Rose" userId="23046696-c057-4359-8fab-51af2898f67c" providerId="ADAL" clId="{A6F39C20-89C6-4FD9-A1B9-1B54BA88ED0C}" dt="2020-11-06T21:33:59.190" v="251" actId="700"/>
          <ac:spMkLst>
            <pc:docMk/>
            <pc:sldMk cId="1124194565" sldId="266"/>
            <ac:spMk id="17" creationId="{36702487-5FF7-4D21-9508-5C3799A3135D}"/>
          </ac:spMkLst>
        </pc:spChg>
        <pc:spChg chg="mod">
          <ac:chgData name="Culkin, Elizabeth Rose" userId="23046696-c057-4359-8fab-51af2898f67c" providerId="ADAL" clId="{A6F39C20-89C6-4FD9-A1B9-1B54BA88ED0C}" dt="2020-11-06T21:34:23.605" v="267" actId="14100"/>
          <ac:spMkLst>
            <pc:docMk/>
            <pc:sldMk cId="1124194565" sldId="266"/>
            <ac:spMk id="20" creationId="{A3164303-9A48-4F28-B3F5-EDCA757B27B6}"/>
          </ac:spMkLst>
        </pc:spChg>
        <pc:spChg chg="mod">
          <ac:chgData name="Culkin, Elizabeth Rose" userId="23046696-c057-4359-8fab-51af2898f67c" providerId="ADAL" clId="{A6F39C20-89C6-4FD9-A1B9-1B54BA88ED0C}" dt="2020-11-06T21:34:23.605" v="267" actId="14100"/>
          <ac:spMkLst>
            <pc:docMk/>
            <pc:sldMk cId="1124194565" sldId="266"/>
            <ac:spMk id="21" creationId="{1477B60E-0F89-41A5-8F78-28BD4FD116F3}"/>
          </ac:spMkLst>
        </pc:spChg>
        <pc:spChg chg="mod">
          <ac:chgData name="Culkin, Elizabeth Rose" userId="23046696-c057-4359-8fab-51af2898f67c" providerId="ADAL" clId="{A6F39C20-89C6-4FD9-A1B9-1B54BA88ED0C}" dt="2020-11-06T21:34:23.605" v="267" actId="14100"/>
          <ac:spMkLst>
            <pc:docMk/>
            <pc:sldMk cId="1124194565" sldId="266"/>
            <ac:spMk id="266" creationId="{064C4189-AAD6-4A47-A1FF-698D191A36D8}"/>
          </ac:spMkLst>
        </pc:spChg>
        <pc:spChg chg="mod">
          <ac:chgData name="Culkin, Elizabeth Rose" userId="23046696-c057-4359-8fab-51af2898f67c" providerId="ADAL" clId="{A6F39C20-89C6-4FD9-A1B9-1B54BA88ED0C}" dt="2020-11-06T21:34:23.605" v="267" actId="14100"/>
          <ac:spMkLst>
            <pc:docMk/>
            <pc:sldMk cId="1124194565" sldId="266"/>
            <ac:spMk id="267" creationId="{CE2F01C6-CB2E-458A-9593-E464BDECED26}"/>
          </ac:spMkLst>
        </pc:spChg>
        <pc:graphicFrameChg chg="mod modGraphic">
          <ac:chgData name="Culkin, Elizabeth Rose" userId="23046696-c057-4359-8fab-51af2898f67c" providerId="ADAL" clId="{A6F39C20-89C6-4FD9-A1B9-1B54BA88ED0C}" dt="2020-11-06T21:34:23.605" v="267" actId="14100"/>
          <ac:graphicFrameMkLst>
            <pc:docMk/>
            <pc:sldMk cId="1124194565" sldId="266"/>
            <ac:graphicFrameMk id="7" creationId="{DBDF2D7E-CA63-4ADF-849F-0F6FAC759601}"/>
          </ac:graphicFrameMkLst>
        </pc:graphicFrameChg>
        <pc:graphicFrameChg chg="del">
          <ac:chgData name="Culkin, Elizabeth Rose" userId="23046696-c057-4359-8fab-51af2898f67c" providerId="ADAL" clId="{A6F39C20-89C6-4FD9-A1B9-1B54BA88ED0C}" dt="2020-11-06T21:33:45.343" v="247" actId="478"/>
          <ac:graphicFrameMkLst>
            <pc:docMk/>
            <pc:sldMk cId="1124194565" sldId="266"/>
            <ac:graphicFrameMk id="40" creationId="{1E373B1B-C314-453C-808F-E45701EF6EDE}"/>
          </ac:graphicFrameMkLst>
        </pc:graphicFrameChg>
        <pc:graphicFrameChg chg="del">
          <ac:chgData name="Culkin, Elizabeth Rose" userId="23046696-c057-4359-8fab-51af2898f67c" providerId="ADAL" clId="{A6F39C20-89C6-4FD9-A1B9-1B54BA88ED0C}" dt="2020-11-06T21:33:45.343" v="247" actId="478"/>
          <ac:graphicFrameMkLst>
            <pc:docMk/>
            <pc:sldMk cId="1124194565" sldId="266"/>
            <ac:graphicFrameMk id="77" creationId="{7340691C-0AD6-49AE-9E9F-465BAB2142B6}"/>
          </ac:graphicFrameMkLst>
        </pc:graphicFrameChg>
        <pc:graphicFrameChg chg="del">
          <ac:chgData name="Culkin, Elizabeth Rose" userId="23046696-c057-4359-8fab-51af2898f67c" providerId="ADAL" clId="{A6F39C20-89C6-4FD9-A1B9-1B54BA88ED0C}" dt="2020-11-06T21:33:45.343" v="247" actId="478"/>
          <ac:graphicFrameMkLst>
            <pc:docMk/>
            <pc:sldMk cId="1124194565" sldId="266"/>
            <ac:graphicFrameMk id="162" creationId="{643D74BD-A8EC-41C2-A546-1F2D2AB26F3A}"/>
          </ac:graphicFrameMkLst>
        </pc:graphicFrameChg>
      </pc:sldChg>
      <pc:sldChg chg="addSp delSp modSp mod ord">
        <pc:chgData name="Culkin, Elizabeth Rose" userId="23046696-c057-4359-8fab-51af2898f67c" providerId="ADAL" clId="{A6F39C20-89C6-4FD9-A1B9-1B54BA88ED0C}" dt="2020-11-06T23:23:07.704" v="1187" actId="20577"/>
        <pc:sldMkLst>
          <pc:docMk/>
          <pc:sldMk cId="4053649618" sldId="267"/>
        </pc:sldMkLst>
        <pc:spChg chg="mod">
          <ac:chgData name="Culkin, Elizabeth Rose" userId="23046696-c057-4359-8fab-51af2898f67c" providerId="ADAL" clId="{A6F39C20-89C6-4FD9-A1B9-1B54BA88ED0C}" dt="2020-11-06T23:15:59.751" v="1035" actId="404"/>
          <ac:spMkLst>
            <pc:docMk/>
            <pc:sldMk cId="4053649618" sldId="267"/>
            <ac:spMk id="2" creationId="{017DAA9B-C933-4930-9A34-26338FC20EBC}"/>
          </ac:spMkLst>
        </pc:spChg>
        <pc:spChg chg="del">
          <ac:chgData name="Culkin, Elizabeth Rose" userId="23046696-c057-4359-8fab-51af2898f67c" providerId="ADAL" clId="{A6F39C20-89C6-4FD9-A1B9-1B54BA88ED0C}" dt="2020-11-06T23:15:37.928" v="1029" actId="478"/>
          <ac:spMkLst>
            <pc:docMk/>
            <pc:sldMk cId="4053649618" sldId="267"/>
            <ac:spMk id="3" creationId="{20E34241-1C7E-4ABD-A80B-7C94D1BCC318}"/>
          </ac:spMkLst>
        </pc:spChg>
        <pc:spChg chg="add">
          <ac:chgData name="Culkin, Elizabeth Rose" userId="23046696-c057-4359-8fab-51af2898f67c" providerId="ADAL" clId="{A6F39C20-89C6-4FD9-A1B9-1B54BA88ED0C}" dt="2020-11-06T23:18:08.546" v="1080" actId="22"/>
          <ac:spMkLst>
            <pc:docMk/>
            <pc:sldMk cId="4053649618" sldId="267"/>
            <ac:spMk id="6" creationId="{44ECC43D-858C-40BE-BE36-FCD064EB1BF4}"/>
          </ac:spMkLst>
        </pc:spChg>
        <pc:spChg chg="add">
          <ac:chgData name="Culkin, Elizabeth Rose" userId="23046696-c057-4359-8fab-51af2898f67c" providerId="ADAL" clId="{A6F39C20-89C6-4FD9-A1B9-1B54BA88ED0C}" dt="2020-11-06T23:18:16.693" v="1082" actId="22"/>
          <ac:spMkLst>
            <pc:docMk/>
            <pc:sldMk cId="4053649618" sldId="267"/>
            <ac:spMk id="7" creationId="{5545E8CF-3DD7-48B5-B092-D501C4351808}"/>
          </ac:spMkLst>
        </pc:spChg>
        <pc:spChg chg="mod">
          <ac:chgData name="Culkin, Elizabeth Rose" userId="23046696-c057-4359-8fab-51af2898f67c" providerId="ADAL" clId="{A6F39C20-89C6-4FD9-A1B9-1B54BA88ED0C}" dt="2020-11-06T23:23:05.310" v="1183" actId="20577"/>
          <ac:spMkLst>
            <pc:docMk/>
            <pc:sldMk cId="4053649618" sldId="267"/>
            <ac:spMk id="36" creationId="{9FD59AC7-AD54-4666-8DA9-C49DFA1AECDB}"/>
          </ac:spMkLst>
        </pc:spChg>
        <pc:spChg chg="mod">
          <ac:chgData name="Culkin, Elizabeth Rose" userId="23046696-c057-4359-8fab-51af2898f67c" providerId="ADAL" clId="{A6F39C20-89C6-4FD9-A1B9-1B54BA88ED0C}" dt="2020-11-06T23:23:07.704" v="1187" actId="20577"/>
          <ac:spMkLst>
            <pc:docMk/>
            <pc:sldMk cId="4053649618" sldId="267"/>
            <ac:spMk id="43" creationId="{079672C2-FC3A-4D0B-A0B0-D7077252F432}"/>
          </ac:spMkLst>
        </pc:spChg>
        <pc:spChg chg="mod">
          <ac:chgData name="Culkin, Elizabeth Rose" userId="23046696-c057-4359-8fab-51af2898f67c" providerId="ADAL" clId="{A6F39C20-89C6-4FD9-A1B9-1B54BA88ED0C}" dt="2020-11-06T23:23:06.447" v="1185" actId="20577"/>
          <ac:spMkLst>
            <pc:docMk/>
            <pc:sldMk cId="4053649618" sldId="267"/>
            <ac:spMk id="67" creationId="{38FA145A-CB33-42B4-AF07-1656CB4FAFCB}"/>
          </ac:spMkLst>
        </pc:spChg>
        <pc:grpChg chg="mod">
          <ac:chgData name="Culkin, Elizabeth Rose" userId="23046696-c057-4359-8fab-51af2898f67c" providerId="ADAL" clId="{A6F39C20-89C6-4FD9-A1B9-1B54BA88ED0C}" dt="2020-11-06T23:17:43.381" v="1077" actId="1036"/>
          <ac:grpSpMkLst>
            <pc:docMk/>
            <pc:sldMk cId="4053649618" sldId="267"/>
            <ac:grpSpMk id="45" creationId="{19E19A1D-F698-4BFF-9B3A-41F0591DCC33}"/>
          </ac:grpSpMkLst>
        </pc:grpChg>
        <pc:grpChg chg="mod">
          <ac:chgData name="Culkin, Elizabeth Rose" userId="23046696-c057-4359-8fab-51af2898f67c" providerId="ADAL" clId="{A6F39C20-89C6-4FD9-A1B9-1B54BA88ED0C}" dt="2020-11-06T23:18:40.401" v="1107" actId="1038"/>
          <ac:grpSpMkLst>
            <pc:docMk/>
            <pc:sldMk cId="4053649618" sldId="267"/>
            <ac:grpSpMk id="57" creationId="{49562831-F698-44D4-BACF-078220FD1AB3}"/>
          </ac:grpSpMkLst>
        </pc:grpChg>
        <pc:graphicFrameChg chg="mod modGraphic">
          <ac:chgData name="Culkin, Elizabeth Rose" userId="23046696-c057-4359-8fab-51af2898f67c" providerId="ADAL" clId="{A6F39C20-89C6-4FD9-A1B9-1B54BA88ED0C}" dt="2020-11-06T23:18:40.401" v="1107" actId="1038"/>
          <ac:graphicFrameMkLst>
            <pc:docMk/>
            <pc:sldMk cId="4053649618" sldId="267"/>
            <ac:graphicFrameMk id="44" creationId="{5C3D2C74-1C7B-47B2-9BF9-A44A5152AD28}"/>
          </ac:graphicFrameMkLst>
        </pc:graphicFrameChg>
        <pc:graphicFrameChg chg="mod modGraphic">
          <ac:chgData name="Culkin, Elizabeth Rose" userId="23046696-c057-4359-8fab-51af2898f67c" providerId="ADAL" clId="{A6F39C20-89C6-4FD9-A1B9-1B54BA88ED0C}" dt="2020-11-06T23:17:43.381" v="1077" actId="1036"/>
          <ac:graphicFrameMkLst>
            <pc:docMk/>
            <pc:sldMk cId="4053649618" sldId="267"/>
            <ac:graphicFrameMk id="79" creationId="{A4BAF0EF-7CED-4DF2-8409-DE7C244BD220}"/>
          </ac:graphicFrameMkLst>
        </pc:graphicFrameChg>
        <pc:picChg chg="mod">
          <ac:chgData name="Culkin, Elizabeth Rose" userId="23046696-c057-4359-8fab-51af2898f67c" providerId="ADAL" clId="{A6F39C20-89C6-4FD9-A1B9-1B54BA88ED0C}" dt="2020-11-06T23:16:37.269" v="1041" actId="1076"/>
          <ac:picMkLst>
            <pc:docMk/>
            <pc:sldMk cId="4053649618" sldId="267"/>
            <ac:picMk id="5" creationId="{2E4EDAA6-9376-48ED-B2C1-A25195CF4699}"/>
          </ac:picMkLst>
        </pc:picChg>
      </pc:sldChg>
      <pc:sldChg chg="addSp modSp mod ord modNotesTx">
        <pc:chgData name="Culkin, Elizabeth Rose" userId="23046696-c057-4359-8fab-51af2898f67c" providerId="ADAL" clId="{A6F39C20-89C6-4FD9-A1B9-1B54BA88ED0C}" dt="2020-11-06T23:28:49.372" v="1276" actId="20577"/>
        <pc:sldMkLst>
          <pc:docMk/>
          <pc:sldMk cId="2920490497" sldId="274"/>
        </pc:sldMkLst>
        <pc:spChg chg="mod">
          <ac:chgData name="Culkin, Elizabeth Rose" userId="23046696-c057-4359-8fab-51af2898f67c" providerId="ADAL" clId="{A6F39C20-89C6-4FD9-A1B9-1B54BA88ED0C}" dt="2020-11-06T22:38:50.258" v="332" actId="1076"/>
          <ac:spMkLst>
            <pc:docMk/>
            <pc:sldMk cId="2920490497" sldId="274"/>
            <ac:spMk id="3" creationId="{16D1E57D-F6AF-4AC3-A553-EDCB52388223}"/>
          </ac:spMkLst>
        </pc:spChg>
        <pc:spChg chg="mod">
          <ac:chgData name="Culkin, Elizabeth Rose" userId="23046696-c057-4359-8fab-51af2898f67c" providerId="ADAL" clId="{A6F39C20-89C6-4FD9-A1B9-1B54BA88ED0C}" dt="2020-11-06T22:39:02.519" v="334" actId="1076"/>
          <ac:spMkLst>
            <pc:docMk/>
            <pc:sldMk cId="2920490497" sldId="274"/>
            <ac:spMk id="5" creationId="{B3B086CD-12E0-44F2-AA25-2A8BD37A39B5}"/>
          </ac:spMkLst>
        </pc:spChg>
        <pc:spChg chg="add mod">
          <ac:chgData name="Culkin, Elizabeth Rose" userId="23046696-c057-4359-8fab-51af2898f67c" providerId="ADAL" clId="{A6F39C20-89C6-4FD9-A1B9-1B54BA88ED0C}" dt="2020-11-06T22:38:29.995" v="330" actId="1076"/>
          <ac:spMkLst>
            <pc:docMk/>
            <pc:sldMk cId="2920490497" sldId="274"/>
            <ac:spMk id="6" creationId="{9E1FCD1E-3C0B-4123-B09B-0051E24AB0A9}"/>
          </ac:spMkLst>
        </pc:spChg>
        <pc:spChg chg="mod">
          <ac:chgData name="Culkin, Elizabeth Rose" userId="23046696-c057-4359-8fab-51af2898f67c" providerId="ADAL" clId="{A6F39C20-89C6-4FD9-A1B9-1B54BA88ED0C}" dt="2020-11-06T22:38:08.802" v="327" actId="1076"/>
          <ac:spMkLst>
            <pc:docMk/>
            <pc:sldMk cId="2920490497" sldId="274"/>
            <ac:spMk id="12" creationId="{DF05D98C-973C-4CD3-9F6F-36952D455ED1}"/>
          </ac:spMkLst>
        </pc:spChg>
        <pc:graphicFrameChg chg="mod">
          <ac:chgData name="Culkin, Elizabeth Rose" userId="23046696-c057-4359-8fab-51af2898f67c" providerId="ADAL" clId="{A6F39C20-89C6-4FD9-A1B9-1B54BA88ED0C}" dt="2020-11-06T22:39:44.475" v="339" actId="20577"/>
          <ac:graphicFrameMkLst>
            <pc:docMk/>
            <pc:sldMk cId="2920490497" sldId="274"/>
            <ac:graphicFrameMk id="4" creationId="{5676C6B6-DE48-4C74-B84F-1F1305886460}"/>
          </ac:graphicFrameMkLst>
        </pc:graphicFrameChg>
        <pc:picChg chg="mod">
          <ac:chgData name="Culkin, Elizabeth Rose" userId="23046696-c057-4359-8fab-51af2898f67c" providerId="ADAL" clId="{A6F39C20-89C6-4FD9-A1B9-1B54BA88ED0C}" dt="2020-11-06T22:35:41.693" v="312" actId="1076"/>
          <ac:picMkLst>
            <pc:docMk/>
            <pc:sldMk cId="2920490497" sldId="274"/>
            <ac:picMk id="220" creationId="{BD2E88BF-3B3D-4D46-89E0-B8CD14C7823F}"/>
          </ac:picMkLst>
        </pc:picChg>
      </pc:sldChg>
      <pc:sldChg chg="modSp mod ord modNotesTx">
        <pc:chgData name="Culkin, Elizabeth Rose" userId="23046696-c057-4359-8fab-51af2898f67c" providerId="ADAL" clId="{A6F39C20-89C6-4FD9-A1B9-1B54BA88ED0C}" dt="2020-11-06T23:24:29.771" v="1201" actId="404"/>
        <pc:sldMkLst>
          <pc:docMk/>
          <pc:sldMk cId="1783643226" sldId="276"/>
        </pc:sldMkLst>
        <pc:spChg chg="mod">
          <ac:chgData name="Culkin, Elizabeth Rose" userId="23046696-c057-4359-8fab-51af2898f67c" providerId="ADAL" clId="{A6F39C20-89C6-4FD9-A1B9-1B54BA88ED0C}" dt="2020-11-06T22:40:36.363" v="344" actId="1076"/>
          <ac:spMkLst>
            <pc:docMk/>
            <pc:sldMk cId="1783643226" sldId="276"/>
            <ac:spMk id="3" creationId="{16D1E57D-F6AF-4AC3-A553-EDCB52388223}"/>
          </ac:spMkLst>
        </pc:spChg>
        <pc:spChg chg="mod">
          <ac:chgData name="Culkin, Elizabeth Rose" userId="23046696-c057-4359-8fab-51af2898f67c" providerId="ADAL" clId="{A6F39C20-89C6-4FD9-A1B9-1B54BA88ED0C}" dt="2020-11-06T22:40:43.669" v="345" actId="1076"/>
          <ac:spMkLst>
            <pc:docMk/>
            <pc:sldMk cId="1783643226" sldId="276"/>
            <ac:spMk id="5" creationId="{B3B086CD-12E0-44F2-AA25-2A8BD37A39B5}"/>
          </ac:spMkLst>
        </pc:spChg>
        <pc:graphicFrameChg chg="mod">
          <ac:chgData name="Culkin, Elizabeth Rose" userId="23046696-c057-4359-8fab-51af2898f67c" providerId="ADAL" clId="{A6F39C20-89C6-4FD9-A1B9-1B54BA88ED0C}" dt="2020-11-06T23:24:29.771" v="1201" actId="404"/>
          <ac:graphicFrameMkLst>
            <pc:docMk/>
            <pc:sldMk cId="1783643226" sldId="276"/>
            <ac:graphicFrameMk id="4" creationId="{5676C6B6-DE48-4C74-B84F-1F1305886460}"/>
          </ac:graphicFrameMkLst>
        </pc:graphicFrameChg>
        <pc:picChg chg="mod">
          <ac:chgData name="Culkin, Elizabeth Rose" userId="23046696-c057-4359-8fab-51af2898f67c" providerId="ADAL" clId="{A6F39C20-89C6-4FD9-A1B9-1B54BA88ED0C}" dt="2020-11-06T22:45:43.882" v="363" actId="14100"/>
          <ac:picMkLst>
            <pc:docMk/>
            <pc:sldMk cId="1783643226" sldId="276"/>
            <ac:picMk id="309" creationId="{427D662B-0E50-45F7-B7C0-0774741CBF14}"/>
          </ac:picMkLst>
        </pc:picChg>
      </pc:sldChg>
      <pc:sldChg chg="modSp mod ord">
        <pc:chgData name="Culkin, Elizabeth Rose" userId="23046696-c057-4359-8fab-51af2898f67c" providerId="ADAL" clId="{A6F39C20-89C6-4FD9-A1B9-1B54BA88ED0C}" dt="2020-11-06T23:30:32.223" v="1333" actId="1035"/>
        <pc:sldMkLst>
          <pc:docMk/>
          <pc:sldMk cId="1886092374" sldId="277"/>
        </pc:sldMkLst>
        <pc:graphicFrameChg chg="mod modGraphic">
          <ac:chgData name="Culkin, Elizabeth Rose" userId="23046696-c057-4359-8fab-51af2898f67c" providerId="ADAL" clId="{A6F39C20-89C6-4FD9-A1B9-1B54BA88ED0C}" dt="2020-11-06T23:30:27.887" v="1329" actId="1035"/>
          <ac:graphicFrameMkLst>
            <pc:docMk/>
            <pc:sldMk cId="1886092374" sldId="277"/>
            <ac:graphicFrameMk id="6" creationId="{4962B590-CB0F-4EAB-B487-5C43B077E654}"/>
          </ac:graphicFrameMkLst>
        </pc:graphicFrameChg>
        <pc:graphicFrameChg chg="mod modGraphic">
          <ac:chgData name="Culkin, Elizabeth Rose" userId="23046696-c057-4359-8fab-51af2898f67c" providerId="ADAL" clId="{A6F39C20-89C6-4FD9-A1B9-1B54BA88ED0C}" dt="2020-11-06T23:30:32.223" v="1333" actId="1035"/>
          <ac:graphicFrameMkLst>
            <pc:docMk/>
            <pc:sldMk cId="1886092374" sldId="277"/>
            <ac:graphicFrameMk id="14" creationId="{2900FABC-AD6C-4D87-8947-1E0444889C0A}"/>
          </ac:graphicFrameMkLst>
        </pc:graphicFrameChg>
      </pc:sldChg>
      <pc:sldChg chg="addSp delSp modSp new add del mod ord">
        <pc:chgData name="Culkin, Elizabeth Rose" userId="23046696-c057-4359-8fab-51af2898f67c" providerId="ADAL" clId="{A6F39C20-89C6-4FD9-A1B9-1B54BA88ED0C}" dt="2020-11-06T23:29:16.748" v="1277" actId="47"/>
        <pc:sldMkLst>
          <pc:docMk/>
          <pc:sldMk cId="3609547497" sldId="279"/>
        </pc:sldMkLst>
        <pc:spChg chg="mod">
          <ac:chgData name="Culkin, Elizabeth Rose" userId="23046696-c057-4359-8fab-51af2898f67c" providerId="ADAL" clId="{A6F39C20-89C6-4FD9-A1B9-1B54BA88ED0C}" dt="2020-11-06T21:33:28.994" v="244" actId="20577"/>
          <ac:spMkLst>
            <pc:docMk/>
            <pc:sldMk cId="3609547497" sldId="279"/>
            <ac:spMk id="2" creationId="{2F4147D4-AF28-4130-8F94-E36A3C34C532}"/>
          </ac:spMkLst>
        </pc:spChg>
        <pc:spChg chg="del">
          <ac:chgData name="Culkin, Elizabeth Rose" userId="23046696-c057-4359-8fab-51af2898f67c" providerId="ADAL" clId="{A6F39C20-89C6-4FD9-A1B9-1B54BA88ED0C}" dt="2020-11-06T21:33:39.803" v="246" actId="478"/>
          <ac:spMkLst>
            <pc:docMk/>
            <pc:sldMk cId="3609547497" sldId="279"/>
            <ac:spMk id="3" creationId="{4D854730-BE47-4595-BED1-F215EC32C309}"/>
          </ac:spMkLst>
        </pc:spChg>
        <pc:graphicFrameChg chg="add mod">
          <ac:chgData name="Culkin, Elizabeth Rose" userId="23046696-c057-4359-8fab-51af2898f67c" providerId="ADAL" clId="{A6F39C20-89C6-4FD9-A1B9-1B54BA88ED0C}" dt="2020-11-06T21:34:33.088" v="268" actId="1076"/>
          <ac:graphicFrameMkLst>
            <pc:docMk/>
            <pc:sldMk cId="3609547497" sldId="279"/>
            <ac:graphicFrameMk id="6" creationId="{1503C781-8C86-46C2-9E45-E8784C896ADF}"/>
          </ac:graphicFrameMkLst>
        </pc:graphicFrameChg>
        <pc:graphicFrameChg chg="add mod">
          <ac:chgData name="Culkin, Elizabeth Rose" userId="23046696-c057-4359-8fab-51af2898f67c" providerId="ADAL" clId="{A6F39C20-89C6-4FD9-A1B9-1B54BA88ED0C}" dt="2020-11-06T21:34:33.088" v="268" actId="1076"/>
          <ac:graphicFrameMkLst>
            <pc:docMk/>
            <pc:sldMk cId="3609547497" sldId="279"/>
            <ac:graphicFrameMk id="8" creationId="{FDBF884D-9EDC-450F-8950-1633745069E0}"/>
          </ac:graphicFrameMkLst>
        </pc:graphicFrameChg>
        <pc:graphicFrameChg chg="add mod">
          <ac:chgData name="Culkin, Elizabeth Rose" userId="23046696-c057-4359-8fab-51af2898f67c" providerId="ADAL" clId="{A6F39C20-89C6-4FD9-A1B9-1B54BA88ED0C}" dt="2020-11-06T21:34:33.088" v="268" actId="1076"/>
          <ac:graphicFrameMkLst>
            <pc:docMk/>
            <pc:sldMk cId="3609547497" sldId="279"/>
            <ac:graphicFrameMk id="10" creationId="{0FB1C4CF-39F0-4F58-AB5C-EA8DC2A48EE4}"/>
          </ac:graphicFrameMkLst>
        </pc:graphicFrameChg>
      </pc:sldChg>
      <pc:sldChg chg="addSp delSp modSp new mod">
        <pc:chgData name="Culkin, Elizabeth Rose" userId="23046696-c057-4359-8fab-51af2898f67c" providerId="ADAL" clId="{A6F39C20-89C6-4FD9-A1B9-1B54BA88ED0C}" dt="2020-11-06T23:14:07.035" v="1025" actId="113"/>
        <pc:sldMkLst>
          <pc:docMk/>
          <pc:sldMk cId="4268157658" sldId="280"/>
        </pc:sldMkLst>
        <pc:spChg chg="mod">
          <ac:chgData name="Culkin, Elizabeth Rose" userId="23046696-c057-4359-8fab-51af2898f67c" providerId="ADAL" clId="{A6F39C20-89C6-4FD9-A1B9-1B54BA88ED0C}" dt="2020-11-06T23:14:07.035" v="1025" actId="113"/>
          <ac:spMkLst>
            <pc:docMk/>
            <pc:sldMk cId="4268157658" sldId="280"/>
            <ac:spMk id="2" creationId="{19BC33F4-EFC2-4D4C-9CFE-63B663A55569}"/>
          </ac:spMkLst>
        </pc:spChg>
        <pc:spChg chg="del mod">
          <ac:chgData name="Culkin, Elizabeth Rose" userId="23046696-c057-4359-8fab-51af2898f67c" providerId="ADAL" clId="{A6F39C20-89C6-4FD9-A1B9-1B54BA88ED0C}" dt="2020-11-06T23:11:02.664" v="986" actId="478"/>
          <ac:spMkLst>
            <pc:docMk/>
            <pc:sldMk cId="4268157658" sldId="280"/>
            <ac:spMk id="3" creationId="{AE918FE3-972C-4BB8-8629-E761ECE3C622}"/>
          </ac:spMkLst>
        </pc:spChg>
        <pc:graphicFrameChg chg="add mod modGraphic">
          <ac:chgData name="Culkin, Elizabeth Rose" userId="23046696-c057-4359-8fab-51af2898f67c" providerId="ADAL" clId="{A6F39C20-89C6-4FD9-A1B9-1B54BA88ED0C}" dt="2020-11-06T23:12:36.423" v="1007" actId="207"/>
          <ac:graphicFrameMkLst>
            <pc:docMk/>
            <pc:sldMk cId="4268157658" sldId="280"/>
            <ac:graphicFrameMk id="7" creationId="{27F65707-7A1F-4B09-8D5C-C41FBA0307F9}"/>
          </ac:graphicFrameMkLst>
        </pc:graphicFrameChg>
        <pc:picChg chg="mod">
          <ac:chgData name="Culkin, Elizabeth Rose" userId="23046696-c057-4359-8fab-51af2898f67c" providerId="ADAL" clId="{A6F39C20-89C6-4FD9-A1B9-1B54BA88ED0C}" dt="2020-11-06T23:12:39.595" v="1009" actId="1035"/>
          <ac:picMkLst>
            <pc:docMk/>
            <pc:sldMk cId="4268157658" sldId="280"/>
            <ac:picMk id="6" creationId="{1BDF144C-8D55-44DC-8122-2EBF85B6AD04}"/>
          </ac:picMkLst>
        </pc:picChg>
      </pc:sldChg>
      <pc:sldChg chg="new">
        <pc:chgData name="Culkin, Elizabeth Rose" userId="23046696-c057-4359-8fab-51af2898f67c" providerId="ADAL" clId="{A6F39C20-89C6-4FD9-A1B9-1B54BA88ED0C}" dt="2020-11-06T21:34:53.770" v="272" actId="680"/>
        <pc:sldMkLst>
          <pc:docMk/>
          <pc:sldMk cId="1722082677" sldId="281"/>
        </pc:sldMkLst>
      </pc:sldChg>
      <pc:sldChg chg="new">
        <pc:chgData name="Culkin, Elizabeth Rose" userId="23046696-c057-4359-8fab-51af2898f67c" providerId="ADAL" clId="{A6F39C20-89C6-4FD9-A1B9-1B54BA88ED0C}" dt="2020-11-06T21:34:54.439" v="273" actId="680"/>
        <pc:sldMkLst>
          <pc:docMk/>
          <pc:sldMk cId="899514636" sldId="282"/>
        </pc:sldMkLst>
      </pc:sldChg>
      <pc:sldChg chg="new">
        <pc:chgData name="Culkin, Elizabeth Rose" userId="23046696-c057-4359-8fab-51af2898f67c" providerId="ADAL" clId="{A6F39C20-89C6-4FD9-A1B9-1B54BA88ED0C}" dt="2020-11-06T21:34:55.038" v="274" actId="680"/>
        <pc:sldMkLst>
          <pc:docMk/>
          <pc:sldMk cId="1716873009" sldId="283"/>
        </pc:sldMkLst>
      </pc:sldChg>
      <pc:sldChg chg="delSp modSp new mod">
        <pc:chgData name="Culkin, Elizabeth Rose" userId="23046696-c057-4359-8fab-51af2898f67c" providerId="ADAL" clId="{A6F39C20-89C6-4FD9-A1B9-1B54BA88ED0C}" dt="2020-11-06T23:28:38.569" v="1275" actId="14100"/>
        <pc:sldMkLst>
          <pc:docMk/>
          <pc:sldMk cId="281719906" sldId="284"/>
        </pc:sldMkLst>
        <pc:spChg chg="mod">
          <ac:chgData name="Culkin, Elizabeth Rose" userId="23046696-c057-4359-8fab-51af2898f67c" providerId="ADAL" clId="{A6F39C20-89C6-4FD9-A1B9-1B54BA88ED0C}" dt="2020-11-06T21:35:28.898" v="292" actId="242"/>
          <ac:spMkLst>
            <pc:docMk/>
            <pc:sldMk cId="281719906" sldId="284"/>
            <ac:spMk id="2" creationId="{1D98C3F0-9D3B-4D6A-B9B2-63AD80EF1DAB}"/>
          </ac:spMkLst>
        </pc:spChg>
        <pc:spChg chg="del">
          <ac:chgData name="Culkin, Elizabeth Rose" userId="23046696-c057-4359-8fab-51af2898f67c" providerId="ADAL" clId="{A6F39C20-89C6-4FD9-A1B9-1B54BA88ED0C}" dt="2020-11-06T21:35:24.882" v="291" actId="478"/>
          <ac:spMkLst>
            <pc:docMk/>
            <pc:sldMk cId="281719906" sldId="284"/>
            <ac:spMk id="3" creationId="{1EB3ECD7-C523-43C6-A5CC-243F9EFA6798}"/>
          </ac:spMkLst>
        </pc:spChg>
        <pc:picChg chg="mod">
          <ac:chgData name="Culkin, Elizabeth Rose" userId="23046696-c057-4359-8fab-51af2898f67c" providerId="ADAL" clId="{A6F39C20-89C6-4FD9-A1B9-1B54BA88ED0C}" dt="2020-11-06T23:28:38.569" v="1275" actId="14100"/>
          <ac:picMkLst>
            <pc:docMk/>
            <pc:sldMk cId="281719906" sldId="284"/>
            <ac:picMk id="3" creationId="{0C144B11-AFFF-49C2-BDDE-42178066B033}"/>
          </ac:picMkLst>
        </pc:picChg>
      </pc:sldChg>
      <pc:sldChg chg="new del">
        <pc:chgData name="Culkin, Elizabeth Rose" userId="23046696-c057-4359-8fab-51af2898f67c" providerId="ADAL" clId="{A6F39C20-89C6-4FD9-A1B9-1B54BA88ED0C}" dt="2020-11-06T21:35:05.905" v="276" actId="680"/>
        <pc:sldMkLst>
          <pc:docMk/>
          <pc:sldMk cId="928030411" sldId="284"/>
        </pc:sldMkLst>
      </pc:sldChg>
      <pc:sldChg chg="modSp mod">
        <pc:chgData name="Culkin, Elizabeth Rose" userId="23046696-c057-4359-8fab-51af2898f67c" providerId="ADAL" clId="{A6F39C20-89C6-4FD9-A1B9-1B54BA88ED0C}" dt="2020-11-06T23:27:05.278" v="1226" actId="1035"/>
        <pc:sldMkLst>
          <pc:docMk/>
          <pc:sldMk cId="2875912679" sldId="285"/>
        </pc:sldMkLst>
        <pc:spChg chg="mod">
          <ac:chgData name="Culkin, Elizabeth Rose" userId="23046696-c057-4359-8fab-51af2898f67c" providerId="ADAL" clId="{A6F39C20-89C6-4FD9-A1B9-1B54BA88ED0C}" dt="2020-11-06T23:13:59.769" v="1024" actId="404"/>
          <ac:spMkLst>
            <pc:docMk/>
            <pc:sldMk cId="2875912679" sldId="285"/>
            <ac:spMk id="2" creationId="{CA9DEDEE-5E20-454E-A55B-E1FFB4BA6A8E}"/>
          </ac:spMkLst>
        </pc:spChg>
        <pc:picChg chg="mod">
          <ac:chgData name="Culkin, Elizabeth Rose" userId="23046696-c057-4359-8fab-51af2898f67c" providerId="ADAL" clId="{A6F39C20-89C6-4FD9-A1B9-1B54BA88ED0C}" dt="2020-11-06T23:27:05.278" v="1226" actId="1035"/>
          <ac:picMkLst>
            <pc:docMk/>
            <pc:sldMk cId="2875912679" sldId="285"/>
            <ac:picMk id="6" creationId="{194B4DC1-8D44-4D1A-A01E-52CF7840E2BD}"/>
          </ac:picMkLst>
        </pc:picChg>
      </pc:sldChg>
      <pc:sldChg chg="modSp mod">
        <pc:chgData name="Culkin, Elizabeth Rose" userId="23046696-c057-4359-8fab-51af2898f67c" providerId="ADAL" clId="{A6F39C20-89C6-4FD9-A1B9-1B54BA88ED0C}" dt="2020-11-06T23:14:26.086" v="1026" actId="113"/>
        <pc:sldMkLst>
          <pc:docMk/>
          <pc:sldMk cId="1454393694" sldId="286"/>
        </pc:sldMkLst>
        <pc:spChg chg="mod">
          <ac:chgData name="Culkin, Elizabeth Rose" userId="23046696-c057-4359-8fab-51af2898f67c" providerId="ADAL" clId="{A6F39C20-89C6-4FD9-A1B9-1B54BA88ED0C}" dt="2020-11-06T23:14:26.086" v="1026" actId="113"/>
          <ac:spMkLst>
            <pc:docMk/>
            <pc:sldMk cId="1454393694" sldId="286"/>
            <ac:spMk id="2" creationId="{19BC33F4-EFC2-4D4C-9CFE-63B663A55569}"/>
          </ac:spMkLst>
        </pc:spChg>
        <pc:picChg chg="mod">
          <ac:chgData name="Culkin, Elizabeth Rose" userId="23046696-c057-4359-8fab-51af2898f67c" providerId="ADAL" clId="{A6F39C20-89C6-4FD9-A1B9-1B54BA88ED0C}" dt="2020-11-06T23:13:33.878" v="1018" actId="1076"/>
          <ac:picMkLst>
            <pc:docMk/>
            <pc:sldMk cId="1454393694" sldId="286"/>
            <ac:picMk id="4" creationId="{985C4304-B405-4AB4-B957-AF091CA66AC4}"/>
          </ac:picMkLst>
        </pc:picChg>
        <pc:picChg chg="mod">
          <ac:chgData name="Culkin, Elizabeth Rose" userId="23046696-c057-4359-8fab-51af2898f67c" providerId="ADAL" clId="{A6F39C20-89C6-4FD9-A1B9-1B54BA88ED0C}" dt="2020-11-06T23:13:20.486" v="1015" actId="1076"/>
          <ac:picMkLst>
            <pc:docMk/>
            <pc:sldMk cId="1454393694" sldId="286"/>
            <ac:picMk id="6" creationId="{1BDF144C-8D55-44DC-8122-2EBF85B6AD04}"/>
          </ac:picMkLst>
        </pc:picChg>
      </pc:sldChg>
      <pc:sldChg chg="modSp mod">
        <pc:chgData name="Culkin, Elizabeth Rose" userId="23046696-c057-4359-8fab-51af2898f67c" providerId="ADAL" clId="{A6F39C20-89C6-4FD9-A1B9-1B54BA88ED0C}" dt="2020-11-06T23:28:27.105" v="1274" actId="20577"/>
        <pc:sldMkLst>
          <pc:docMk/>
          <pc:sldMk cId="3181969613" sldId="288"/>
        </pc:sldMkLst>
        <pc:spChg chg="mod">
          <ac:chgData name="Culkin, Elizabeth Rose" userId="23046696-c057-4359-8fab-51af2898f67c" providerId="ADAL" clId="{A6F39C20-89C6-4FD9-A1B9-1B54BA88ED0C}" dt="2020-11-06T23:28:27.105" v="1274" actId="20577"/>
          <ac:spMkLst>
            <pc:docMk/>
            <pc:sldMk cId="3181969613" sldId="288"/>
            <ac:spMk id="2" creationId="{19BC33F4-EFC2-4D4C-9CFE-63B663A55569}"/>
          </ac:spMkLst>
        </pc:spChg>
      </pc:sldChg>
      <pc:sldChg chg="modSp mod">
        <pc:chgData name="Culkin, Elizabeth Rose" userId="23046696-c057-4359-8fab-51af2898f67c" providerId="ADAL" clId="{A6F39C20-89C6-4FD9-A1B9-1B54BA88ED0C}" dt="2020-11-06T23:26:20.020" v="1216" actId="1076"/>
        <pc:sldMkLst>
          <pc:docMk/>
          <pc:sldMk cId="4109250553" sldId="289"/>
        </pc:sldMkLst>
        <pc:picChg chg="mod">
          <ac:chgData name="Culkin, Elizabeth Rose" userId="23046696-c057-4359-8fab-51af2898f67c" providerId="ADAL" clId="{A6F39C20-89C6-4FD9-A1B9-1B54BA88ED0C}" dt="2020-11-06T23:26:20.020" v="1216" actId="1076"/>
          <ac:picMkLst>
            <pc:docMk/>
            <pc:sldMk cId="4109250553" sldId="289"/>
            <ac:picMk id="6" creationId="{1BDF144C-8D55-44DC-8122-2EBF85B6AD04}"/>
          </ac:picMkLst>
        </pc:picChg>
      </pc:sldChg>
      <pc:sldChg chg="del">
        <pc:chgData name="Culkin, Elizabeth Rose" userId="23046696-c057-4359-8fab-51af2898f67c" providerId="ADAL" clId="{A6F39C20-89C6-4FD9-A1B9-1B54BA88ED0C}" dt="2020-11-06T23:18:10.155" v="1081" actId="47"/>
        <pc:sldMkLst>
          <pc:docMk/>
          <pc:sldMk cId="3984012592" sldId="292"/>
        </pc:sldMkLst>
      </pc:sldChg>
      <pc:sldChg chg="addSp delSp modSp mod">
        <pc:chgData name="Culkin, Elizabeth Rose" userId="23046696-c057-4359-8fab-51af2898f67c" providerId="ADAL" clId="{A6F39C20-89C6-4FD9-A1B9-1B54BA88ED0C}" dt="2020-11-06T23:28:20.811" v="1252" actId="20577"/>
        <pc:sldMkLst>
          <pc:docMk/>
          <pc:sldMk cId="2912298967" sldId="293"/>
        </pc:sldMkLst>
        <pc:spChg chg="mod">
          <ac:chgData name="Culkin, Elizabeth Rose" userId="23046696-c057-4359-8fab-51af2898f67c" providerId="ADAL" clId="{A6F39C20-89C6-4FD9-A1B9-1B54BA88ED0C}" dt="2020-11-06T23:28:20.811" v="1252" actId="20577"/>
          <ac:spMkLst>
            <pc:docMk/>
            <pc:sldMk cId="2912298967" sldId="293"/>
            <ac:spMk id="2" creationId="{19BC33F4-EFC2-4D4C-9CFE-63B663A55569}"/>
          </ac:spMkLst>
        </pc:spChg>
        <pc:spChg chg="add">
          <ac:chgData name="Culkin, Elizabeth Rose" userId="23046696-c057-4359-8fab-51af2898f67c" providerId="ADAL" clId="{A6F39C20-89C6-4FD9-A1B9-1B54BA88ED0C}" dt="2020-11-06T23:20:42.874" v="1115" actId="22"/>
          <ac:spMkLst>
            <pc:docMk/>
            <pc:sldMk cId="2912298967" sldId="293"/>
            <ac:spMk id="14" creationId="{FB372F38-9E4B-4E42-A2DB-78F94A27014E}"/>
          </ac:spMkLst>
        </pc:spChg>
        <pc:spChg chg="add del">
          <ac:chgData name="Culkin, Elizabeth Rose" userId="23046696-c057-4359-8fab-51af2898f67c" providerId="ADAL" clId="{A6F39C20-89C6-4FD9-A1B9-1B54BA88ED0C}" dt="2020-11-06T23:20:46.391" v="1117" actId="22"/>
          <ac:spMkLst>
            <pc:docMk/>
            <pc:sldMk cId="2912298967" sldId="293"/>
            <ac:spMk id="16" creationId="{DD33A0C5-E326-4B23-96A0-85075486153D}"/>
          </ac:spMkLst>
        </pc:spChg>
        <pc:spChg chg="add del">
          <ac:chgData name="Culkin, Elizabeth Rose" userId="23046696-c057-4359-8fab-51af2898f67c" providerId="ADAL" clId="{A6F39C20-89C6-4FD9-A1B9-1B54BA88ED0C}" dt="2020-11-06T23:20:55.903" v="1119" actId="22"/>
          <ac:spMkLst>
            <pc:docMk/>
            <pc:sldMk cId="2912298967" sldId="293"/>
            <ac:spMk id="18" creationId="{1F6E183A-A545-494F-A32A-8429E98E82E3}"/>
          </ac:spMkLst>
        </pc:spChg>
        <pc:spChg chg="add del">
          <ac:chgData name="Culkin, Elizabeth Rose" userId="23046696-c057-4359-8fab-51af2898f67c" providerId="ADAL" clId="{A6F39C20-89C6-4FD9-A1B9-1B54BA88ED0C}" dt="2020-11-06T23:22:46.216" v="1167" actId="22"/>
          <ac:spMkLst>
            <pc:docMk/>
            <pc:sldMk cId="2912298967" sldId="293"/>
            <ac:spMk id="23" creationId="{A54C811E-0937-4E38-A1E9-83C3F118AE9E}"/>
          </ac:spMkLst>
        </pc:spChg>
        <pc:graphicFrameChg chg="add del">
          <ac:chgData name="Culkin, Elizabeth Rose" userId="23046696-c057-4359-8fab-51af2898f67c" providerId="ADAL" clId="{A6F39C20-89C6-4FD9-A1B9-1B54BA88ED0C}" dt="2020-11-06T23:19:27.808" v="1109" actId="22"/>
          <ac:graphicFrameMkLst>
            <pc:docMk/>
            <pc:sldMk cId="2912298967" sldId="293"/>
            <ac:graphicFrameMk id="4" creationId="{F5DD8056-39B0-4987-B71B-9B1FBD34F03F}"/>
          </ac:graphicFrameMkLst>
        </pc:graphicFrameChg>
        <pc:graphicFrameChg chg="add del">
          <ac:chgData name="Culkin, Elizabeth Rose" userId="23046696-c057-4359-8fab-51af2898f67c" providerId="ADAL" clId="{A6F39C20-89C6-4FD9-A1B9-1B54BA88ED0C}" dt="2020-11-06T23:19:27.808" v="1109" actId="22"/>
          <ac:graphicFrameMkLst>
            <pc:docMk/>
            <pc:sldMk cId="2912298967" sldId="293"/>
            <ac:graphicFrameMk id="5" creationId="{CFF828A2-7460-41F1-B20C-567ED29239D0}"/>
          </ac:graphicFrameMkLst>
        </pc:graphicFrameChg>
        <pc:graphicFrameChg chg="add del">
          <ac:chgData name="Culkin, Elizabeth Rose" userId="23046696-c057-4359-8fab-51af2898f67c" providerId="ADAL" clId="{A6F39C20-89C6-4FD9-A1B9-1B54BA88ED0C}" dt="2020-11-06T23:19:27.808" v="1109" actId="22"/>
          <ac:graphicFrameMkLst>
            <pc:docMk/>
            <pc:sldMk cId="2912298967" sldId="293"/>
            <ac:graphicFrameMk id="11" creationId="{8423AD6D-2D83-44C8-B612-2366E4760117}"/>
          </ac:graphicFrameMkLst>
        </pc:graphicFrameChg>
        <pc:graphicFrameChg chg="add mod modGraphic">
          <ac:chgData name="Culkin, Elizabeth Rose" userId="23046696-c057-4359-8fab-51af2898f67c" providerId="ADAL" clId="{A6F39C20-89C6-4FD9-A1B9-1B54BA88ED0C}" dt="2020-11-06T23:27:48.102" v="1231" actId="122"/>
          <ac:graphicFrameMkLst>
            <pc:docMk/>
            <pc:sldMk cId="2912298967" sldId="293"/>
            <ac:graphicFrameMk id="20" creationId="{08987499-BB42-4C12-A05C-B6B58A5209DA}"/>
          </ac:graphicFrameMkLst>
        </pc:graphicFrameChg>
        <pc:picChg chg="add mod">
          <ac:chgData name="Culkin, Elizabeth Rose" userId="23046696-c057-4359-8fab-51af2898f67c" providerId="ADAL" clId="{A6F39C20-89C6-4FD9-A1B9-1B54BA88ED0C}" dt="2020-11-06T23:22:00.603" v="1130" actId="1076"/>
          <ac:picMkLst>
            <pc:docMk/>
            <pc:sldMk cId="2912298967" sldId="293"/>
            <ac:picMk id="1026" creationId="{828F026B-1C7A-4480-87FD-5C885861ED63}"/>
          </ac:picMkLst>
        </pc:picChg>
        <pc:cxnChg chg="add del mod">
          <ac:chgData name="Culkin, Elizabeth Rose" userId="23046696-c057-4359-8fab-51af2898f67c" providerId="ADAL" clId="{A6F39C20-89C6-4FD9-A1B9-1B54BA88ED0C}" dt="2020-11-06T23:21:29.872" v="1123" actId="478"/>
          <ac:cxnSpMkLst>
            <pc:docMk/>
            <pc:sldMk cId="2912298967" sldId="293"/>
            <ac:cxnSpMk id="19" creationId="{A59E6F3A-B7BD-44F1-BCB9-CB62D0A3C8E5}"/>
          </ac:cxnSpMkLst>
        </pc:cxnChg>
      </pc:sldChg>
      <pc:sldChg chg="modSp mod ord">
        <pc:chgData name="Culkin, Elizabeth Rose" userId="23046696-c057-4359-8fab-51af2898f67c" providerId="ADAL" clId="{A6F39C20-89C6-4FD9-A1B9-1B54BA88ED0C}" dt="2020-11-06T23:25:18.100" v="1212" actId="20577"/>
        <pc:sldMkLst>
          <pc:docMk/>
          <pc:sldMk cId="3024927088" sldId="294"/>
        </pc:sldMkLst>
        <pc:graphicFrameChg chg="mod">
          <ac:chgData name="Culkin, Elizabeth Rose" userId="23046696-c057-4359-8fab-51af2898f67c" providerId="ADAL" clId="{A6F39C20-89C6-4FD9-A1B9-1B54BA88ED0C}" dt="2020-11-06T22:53:40.334" v="674" actId="20577"/>
          <ac:graphicFrameMkLst>
            <pc:docMk/>
            <pc:sldMk cId="3024927088" sldId="294"/>
            <ac:graphicFrameMk id="4" creationId="{5676C6B6-DE48-4C74-B84F-1F1305886460}"/>
          </ac:graphicFrameMkLst>
        </pc:graphicFrameChg>
        <pc:graphicFrameChg chg="mod">
          <ac:chgData name="Culkin, Elizabeth Rose" userId="23046696-c057-4359-8fab-51af2898f67c" providerId="ADAL" clId="{A6F39C20-89C6-4FD9-A1B9-1B54BA88ED0C}" dt="2020-11-06T23:25:18.100" v="1212" actId="20577"/>
          <ac:graphicFrameMkLst>
            <pc:docMk/>
            <pc:sldMk cId="3024927088" sldId="294"/>
            <ac:graphicFrameMk id="9" creationId="{2902FD13-001D-4946-85AD-67363AFCDE85}"/>
          </ac:graphicFrameMkLst>
        </pc:graphicFrameChg>
      </pc:sldChg>
      <pc:sldChg chg="addSp delSp modSp mod">
        <pc:chgData name="Culkin, Elizabeth Rose" userId="23046696-c057-4359-8fab-51af2898f67c" providerId="ADAL" clId="{A6F39C20-89C6-4FD9-A1B9-1B54BA88ED0C}" dt="2020-11-08T23:35:46.273" v="1823" actId="1036"/>
        <pc:sldMkLst>
          <pc:docMk/>
          <pc:sldMk cId="538296527" sldId="299"/>
        </pc:sldMkLst>
        <pc:graphicFrameChg chg="add del modGraphic">
          <ac:chgData name="Culkin, Elizabeth Rose" userId="23046696-c057-4359-8fab-51af2898f67c" providerId="ADAL" clId="{A6F39C20-89C6-4FD9-A1B9-1B54BA88ED0C}" dt="2020-11-08T23:09:03.490" v="1337" actId="478"/>
          <ac:graphicFrameMkLst>
            <pc:docMk/>
            <pc:sldMk cId="538296527" sldId="299"/>
            <ac:graphicFrameMk id="2" creationId="{BFEB900A-AF44-48C7-9FF7-EB4556D79565}"/>
          </ac:graphicFrameMkLst>
        </pc:graphicFrameChg>
        <pc:graphicFrameChg chg="add del">
          <ac:chgData name="Culkin, Elizabeth Rose" userId="23046696-c057-4359-8fab-51af2898f67c" providerId="ADAL" clId="{A6F39C20-89C6-4FD9-A1B9-1B54BA88ED0C}" dt="2020-11-08T23:10:25.433" v="1355" actId="478"/>
          <ac:graphicFrameMkLst>
            <pc:docMk/>
            <pc:sldMk cId="538296527" sldId="299"/>
            <ac:graphicFrameMk id="4" creationId="{0AC97EA8-BA97-48D3-9797-7B63101C459B}"/>
          </ac:graphicFrameMkLst>
        </pc:graphicFrameChg>
        <pc:graphicFrameChg chg="add del mod">
          <ac:chgData name="Culkin, Elizabeth Rose" userId="23046696-c057-4359-8fab-51af2898f67c" providerId="ADAL" clId="{A6F39C20-89C6-4FD9-A1B9-1B54BA88ED0C}" dt="2020-11-08T23:10:20.355" v="1354" actId="478"/>
          <ac:graphicFrameMkLst>
            <pc:docMk/>
            <pc:sldMk cId="538296527" sldId="299"/>
            <ac:graphicFrameMk id="5" creationId="{89AEC2F5-FFDB-4047-AE04-71A5F7793DD6}"/>
          </ac:graphicFrameMkLst>
        </pc:graphicFrameChg>
        <pc:graphicFrameChg chg="add mod modGraphic">
          <ac:chgData name="Culkin, Elizabeth Rose" userId="23046696-c057-4359-8fab-51af2898f67c" providerId="ADAL" clId="{A6F39C20-89C6-4FD9-A1B9-1B54BA88ED0C}" dt="2020-11-08T23:35:46.273" v="1823" actId="1036"/>
          <ac:graphicFrameMkLst>
            <pc:docMk/>
            <pc:sldMk cId="538296527" sldId="299"/>
            <ac:graphicFrameMk id="11" creationId="{425C728F-45AE-4C31-9205-A3CB26A0C416}"/>
          </ac:graphicFrameMkLst>
        </pc:graphicFrameChg>
        <pc:graphicFrameChg chg="add mod modGraphic">
          <ac:chgData name="Culkin, Elizabeth Rose" userId="23046696-c057-4359-8fab-51af2898f67c" providerId="ADAL" clId="{A6F39C20-89C6-4FD9-A1B9-1B54BA88ED0C}" dt="2020-11-08T23:35:46.273" v="1823" actId="1036"/>
          <ac:graphicFrameMkLst>
            <pc:docMk/>
            <pc:sldMk cId="538296527" sldId="299"/>
            <ac:graphicFrameMk id="13" creationId="{CD64442D-33FD-4F71-BD64-27C615438241}"/>
          </ac:graphicFrameMkLst>
        </pc:graphicFrameChg>
        <pc:graphicFrameChg chg="add mod modGraphic">
          <ac:chgData name="Culkin, Elizabeth Rose" userId="23046696-c057-4359-8fab-51af2898f67c" providerId="ADAL" clId="{A6F39C20-89C6-4FD9-A1B9-1B54BA88ED0C}" dt="2020-11-08T23:35:46.273" v="1823" actId="1036"/>
          <ac:graphicFrameMkLst>
            <pc:docMk/>
            <pc:sldMk cId="538296527" sldId="299"/>
            <ac:graphicFrameMk id="14" creationId="{F1099039-8378-4434-95BF-0E809C947DEE}"/>
          </ac:graphicFrameMkLst>
        </pc:graphicFrameChg>
        <pc:graphicFrameChg chg="add del mod">
          <ac:chgData name="Culkin, Elizabeth Rose" userId="23046696-c057-4359-8fab-51af2898f67c" providerId="ADAL" clId="{A6F39C20-89C6-4FD9-A1B9-1B54BA88ED0C}" dt="2020-11-08T23:17:31.748" v="1524" actId="478"/>
          <ac:graphicFrameMkLst>
            <pc:docMk/>
            <pc:sldMk cId="538296527" sldId="299"/>
            <ac:graphicFrameMk id="15" creationId="{89D0307D-FAAE-4AF8-8862-975A806A8F2A}"/>
          </ac:graphicFrameMkLst>
        </pc:graphicFrameChg>
        <pc:graphicFrameChg chg="mod modGraphic">
          <ac:chgData name="Culkin, Elizabeth Rose" userId="23046696-c057-4359-8fab-51af2898f67c" providerId="ADAL" clId="{A6F39C20-89C6-4FD9-A1B9-1B54BA88ED0C}" dt="2020-11-08T23:35:46.273" v="1823" actId="1036"/>
          <ac:graphicFrameMkLst>
            <pc:docMk/>
            <pc:sldMk cId="538296527" sldId="299"/>
            <ac:graphicFrameMk id="184" creationId="{28D814FE-9C51-4BB1-A8B4-41DDD71C656F}"/>
          </ac:graphicFrameMkLst>
        </pc:graphicFrameChg>
        <pc:picChg chg="mod">
          <ac:chgData name="Culkin, Elizabeth Rose" userId="23046696-c057-4359-8fab-51af2898f67c" providerId="ADAL" clId="{A6F39C20-89C6-4FD9-A1B9-1B54BA88ED0C}" dt="2020-11-08T23:31:58.263" v="1726" actId="1076"/>
          <ac:picMkLst>
            <pc:docMk/>
            <pc:sldMk cId="538296527" sldId="299"/>
            <ac:picMk id="6" creationId="{1BDF144C-8D55-44DC-8122-2EBF85B6AD04}"/>
          </ac:picMkLst>
        </pc:picChg>
        <pc:picChg chg="add mod">
          <ac:chgData name="Culkin, Elizabeth Rose" userId="23046696-c057-4359-8fab-51af2898f67c" providerId="ADAL" clId="{A6F39C20-89C6-4FD9-A1B9-1B54BA88ED0C}" dt="2020-11-08T23:35:46.273" v="1823" actId="1036"/>
          <ac:picMkLst>
            <pc:docMk/>
            <pc:sldMk cId="538296527" sldId="299"/>
            <ac:picMk id="16" creationId="{BF9C0FCC-C99F-42FB-8B1B-B13B6F2062BD}"/>
          </ac:picMkLst>
        </pc:picChg>
        <pc:picChg chg="add del mod">
          <ac:chgData name="Culkin, Elizabeth Rose" userId="23046696-c057-4359-8fab-51af2898f67c" providerId="ADAL" clId="{A6F39C20-89C6-4FD9-A1B9-1B54BA88ED0C}" dt="2020-11-08T23:30:06.903" v="1696" actId="478"/>
          <ac:picMkLst>
            <pc:docMk/>
            <pc:sldMk cId="538296527" sldId="299"/>
            <ac:picMk id="18" creationId="{E5B68108-142F-4F2A-8C7A-CD0F1A9241BB}"/>
          </ac:picMkLst>
        </pc:picChg>
        <pc:picChg chg="add mod">
          <ac:chgData name="Culkin, Elizabeth Rose" userId="23046696-c057-4359-8fab-51af2898f67c" providerId="ADAL" clId="{A6F39C20-89C6-4FD9-A1B9-1B54BA88ED0C}" dt="2020-11-08T23:35:46.273" v="1823" actId="1036"/>
          <ac:picMkLst>
            <pc:docMk/>
            <pc:sldMk cId="538296527" sldId="299"/>
            <ac:picMk id="20" creationId="{645004C8-52C2-43EB-8AA8-A1C980D2D352}"/>
          </ac:picMkLst>
        </pc:picChg>
        <pc:picChg chg="add mod">
          <ac:chgData name="Culkin, Elizabeth Rose" userId="23046696-c057-4359-8fab-51af2898f67c" providerId="ADAL" clId="{A6F39C20-89C6-4FD9-A1B9-1B54BA88ED0C}" dt="2020-11-08T23:35:46.273" v="1823" actId="1036"/>
          <ac:picMkLst>
            <pc:docMk/>
            <pc:sldMk cId="538296527" sldId="299"/>
            <ac:picMk id="22" creationId="{7351F3ED-250E-4152-B62A-3C2AA8818679}"/>
          </ac:picMkLst>
        </pc:picChg>
      </pc:sldChg>
      <pc:sldChg chg="addSp modSp mod">
        <pc:chgData name="Culkin, Elizabeth Rose" userId="23046696-c057-4359-8fab-51af2898f67c" providerId="ADAL" clId="{A6F39C20-89C6-4FD9-A1B9-1B54BA88ED0C}" dt="2020-11-09T22:19:39.697" v="1825" actId="167"/>
        <pc:sldMkLst>
          <pc:docMk/>
          <pc:sldMk cId="3108622509" sldId="301"/>
        </pc:sldMkLst>
        <pc:picChg chg="add ord">
          <ac:chgData name="Culkin, Elizabeth Rose" userId="23046696-c057-4359-8fab-51af2898f67c" providerId="ADAL" clId="{A6F39C20-89C6-4FD9-A1B9-1B54BA88ED0C}" dt="2020-11-09T22:19:39.697" v="1825" actId="167"/>
          <ac:picMkLst>
            <pc:docMk/>
            <pc:sldMk cId="3108622509" sldId="301"/>
            <ac:picMk id="2" creationId="{B71292FB-A434-4751-A7EF-5DAA2B36044F}"/>
          </ac:picMkLst>
        </pc:picChg>
      </pc:sldChg>
    </pc:docChg>
  </pc:docChgLst>
  <pc:docChgLst>
    <pc:chgData name="Culkin, Elizabeth Rose" userId="S::erculkin@iu.edu::23046696-c057-4359-8fab-51af2898f67c" providerId="AD" clId="Web-{78465E0F-6BB3-462E-86A5-12A17359FE49}"/>
    <pc:docChg chg="modSld">
      <pc:chgData name="Culkin, Elizabeth Rose" userId="S::erculkin@iu.edu::23046696-c057-4359-8fab-51af2898f67c" providerId="AD" clId="Web-{78465E0F-6BB3-462E-86A5-12A17359FE49}" dt="2020-11-09T22:14:28.225" v="26"/>
      <pc:docMkLst>
        <pc:docMk/>
      </pc:docMkLst>
      <pc:sldChg chg="modNotes">
        <pc:chgData name="Culkin, Elizabeth Rose" userId="S::erculkin@iu.edu::23046696-c057-4359-8fab-51af2898f67c" providerId="AD" clId="Web-{78465E0F-6BB3-462E-86A5-12A17359FE49}" dt="2020-11-09T22:14:28.225" v="26"/>
        <pc:sldMkLst>
          <pc:docMk/>
          <pc:sldMk cId="4268157658" sldId="280"/>
        </pc:sldMkLst>
      </pc:sldChg>
    </pc:docChg>
  </pc:docChgLst>
  <pc:docChgLst>
    <pc:chgData name="Tamhankar, Omkar" userId="S::otamhank@iu.edu::5722577a-ffd0-4297-b726-fde42789a2fb" providerId="AD" clId="Web-{4EF115A8-4693-4CA5-A6D1-0B5D208AA8ED}"/>
    <pc:docChg chg="addSld modSld">
      <pc:chgData name="Tamhankar, Omkar" userId="S::otamhank@iu.edu::5722577a-ffd0-4297-b726-fde42789a2fb" providerId="AD" clId="Web-{4EF115A8-4693-4CA5-A6D1-0B5D208AA8ED}" dt="2020-11-06T21:09:54.259" v="149" actId="20577"/>
      <pc:docMkLst>
        <pc:docMk/>
      </pc:docMkLst>
      <pc:sldChg chg="modSp new">
        <pc:chgData name="Tamhankar, Omkar" userId="S::otamhank@iu.edu::5722577a-ffd0-4297-b726-fde42789a2fb" providerId="AD" clId="Web-{4EF115A8-4693-4CA5-A6D1-0B5D208AA8ED}" dt="2020-11-06T21:09:54.259" v="148" actId="20577"/>
        <pc:sldMkLst>
          <pc:docMk/>
          <pc:sldMk cId="2055708595" sldId="257"/>
        </pc:sldMkLst>
        <pc:spChg chg="mod">
          <ac:chgData name="Tamhankar, Omkar" userId="S::otamhank@iu.edu::5722577a-ffd0-4297-b726-fde42789a2fb" providerId="AD" clId="Web-{4EF115A8-4693-4CA5-A6D1-0B5D208AA8ED}" dt="2020-11-06T21:09:17.961" v="5" actId="20577"/>
          <ac:spMkLst>
            <pc:docMk/>
            <pc:sldMk cId="2055708595" sldId="257"/>
            <ac:spMk id="2" creationId="{CA9DEDEE-5E20-454E-A55B-E1FFB4BA6A8E}"/>
          </ac:spMkLst>
        </pc:spChg>
        <pc:spChg chg="mod">
          <ac:chgData name="Tamhankar, Omkar" userId="S::otamhank@iu.edu::5722577a-ffd0-4297-b726-fde42789a2fb" providerId="AD" clId="Web-{4EF115A8-4693-4CA5-A6D1-0B5D208AA8ED}" dt="2020-11-06T21:09:54.259" v="148" actId="20577"/>
          <ac:spMkLst>
            <pc:docMk/>
            <pc:sldMk cId="2055708595" sldId="257"/>
            <ac:spMk id="3" creationId="{290B3E78-04E9-488B-97DA-D4455B77B0D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32884D-022A-44E7-BC50-C45A7B459D3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C1C646D-8F55-4BB1-BDE4-D8265DA6D538}">
      <dgm:prSet phldrT="[Text]" custT="1"/>
      <dgm:spPr>
        <a:solidFill>
          <a:srgbClr val="1C4381"/>
        </a:solidFill>
        <a:ln>
          <a:solidFill>
            <a:srgbClr val="315492"/>
          </a:solidFill>
        </a:ln>
      </dgm:spPr>
      <dgm:t>
        <a:bodyPr/>
        <a:lstStyle/>
        <a:p>
          <a:r>
            <a:rPr lang="en-US" sz="1400">
              <a:cs typeface="Calibri"/>
            </a:rPr>
            <a:t>VWoA has seen large fluctuations in sales and interest when they introduce a new vehicle to their fleet, which is known as the Himalayan effect. Over the years, VWoA heavily invested in marketing and sales to combat this trend.  Inevitably, IT was viewed as a source of overhead, which led to the outsourcing of IT twice. These outsources left VWoA with no IT knowledge, major project overhead, and no true leadership.  In order to reverse both the Himalayan effect and underperforming IT, VWoA has embraced a product diversification strategy and re-prioritized their budget to focus on their core processes.</a:t>
          </a:r>
          <a:endParaRPr lang="en-US" sz="1400"/>
        </a:p>
      </dgm:t>
    </dgm:pt>
    <dgm:pt modelId="{327F3849-B343-43FE-BAFD-8DDD414982A8}" type="parTrans" cxnId="{8242CB16-0F75-4B6C-B871-FFAEAE2FE18B}">
      <dgm:prSet/>
      <dgm:spPr/>
      <dgm:t>
        <a:bodyPr/>
        <a:lstStyle/>
        <a:p>
          <a:endParaRPr lang="en-US"/>
        </a:p>
      </dgm:t>
    </dgm:pt>
    <dgm:pt modelId="{41F3E1AF-0754-4D26-A5F7-1D224058100B}" type="sibTrans" cxnId="{8242CB16-0F75-4B6C-B871-FFAEAE2FE18B}">
      <dgm:prSet/>
      <dgm:spPr/>
      <dgm:t>
        <a:bodyPr/>
        <a:lstStyle/>
        <a:p>
          <a:endParaRPr lang="en-US"/>
        </a:p>
      </dgm:t>
    </dgm:pt>
    <dgm:pt modelId="{7E220145-935A-4564-9B72-D8A06A99DAFE}">
      <dgm:prSet phldrT="[Text]" custT="1"/>
      <dgm:spPr>
        <a:solidFill>
          <a:srgbClr val="1C4381"/>
        </a:solidFill>
        <a:ln>
          <a:solidFill>
            <a:srgbClr val="315492"/>
          </a:solidFill>
        </a:ln>
      </dgm:spPr>
      <dgm:t>
        <a:bodyPr/>
        <a:lstStyle/>
        <a:p>
          <a:r>
            <a:rPr lang="en-US" sz="1400">
              <a:cs typeface="Calibri"/>
            </a:rPr>
            <a:t>The re-prioritization budget process immediately increased and allocated the IT budget, bypassing the requirements of project approval.  This has left many business units unhappy and questioning the overall fairness and necessity for the new process.</a:t>
          </a:r>
          <a:endParaRPr lang="en-US" sz="1400"/>
        </a:p>
      </dgm:t>
    </dgm:pt>
    <dgm:pt modelId="{797A965A-E50F-4E72-95E7-BE6202164122}" type="parTrans" cxnId="{59D17D48-E534-463B-9BD1-3658A6EF19B2}">
      <dgm:prSet/>
      <dgm:spPr/>
      <dgm:t>
        <a:bodyPr/>
        <a:lstStyle/>
        <a:p>
          <a:endParaRPr lang="en-US"/>
        </a:p>
      </dgm:t>
    </dgm:pt>
    <dgm:pt modelId="{0236482E-36B7-412C-B2D2-9F66CBD7D972}" type="sibTrans" cxnId="{59D17D48-E534-463B-9BD1-3658A6EF19B2}">
      <dgm:prSet/>
      <dgm:spPr/>
      <dgm:t>
        <a:bodyPr/>
        <a:lstStyle/>
        <a:p>
          <a:endParaRPr lang="en-US"/>
        </a:p>
      </dgm:t>
    </dgm:pt>
    <dgm:pt modelId="{1F21FFF7-CED7-4AA4-A38B-6CACDD3D7340}">
      <dgm:prSet custT="1"/>
      <dgm:spPr>
        <a:solidFill>
          <a:srgbClr val="1C4381"/>
        </a:solidFill>
        <a:ln>
          <a:solidFill>
            <a:srgbClr val="315492"/>
          </a:solidFill>
        </a:ln>
      </dgm:spPr>
      <dgm:t>
        <a:bodyPr/>
        <a:lstStyle/>
        <a:p>
          <a:r>
            <a:rPr lang="en-US" sz="1400">
              <a:cs typeface="Calibri"/>
            </a:rPr>
            <a:t>How can the IT budget be effectively allocated to yield consistent sales revenue, while also obtaining buy-in and trust from the other business units at VWoA?</a:t>
          </a:r>
          <a:endParaRPr lang="en-US" sz="1400">
            <a:ea typeface="+mn-lt"/>
            <a:cs typeface="+mn-lt"/>
          </a:endParaRPr>
        </a:p>
      </dgm:t>
    </dgm:pt>
    <dgm:pt modelId="{B55AE1DC-4C7F-4E06-9902-5B15BCB4F848}" type="parTrans" cxnId="{055C6EBB-6D31-4EBB-B204-2913E5707D8C}">
      <dgm:prSet/>
      <dgm:spPr/>
      <dgm:t>
        <a:bodyPr/>
        <a:lstStyle/>
        <a:p>
          <a:endParaRPr lang="en-US"/>
        </a:p>
      </dgm:t>
    </dgm:pt>
    <dgm:pt modelId="{C4DA326F-B89F-4ABA-A694-51B0E340D895}" type="sibTrans" cxnId="{055C6EBB-6D31-4EBB-B204-2913E5707D8C}">
      <dgm:prSet/>
      <dgm:spPr/>
      <dgm:t>
        <a:bodyPr/>
        <a:lstStyle/>
        <a:p>
          <a:endParaRPr lang="en-US"/>
        </a:p>
      </dgm:t>
    </dgm:pt>
    <dgm:pt modelId="{EA579601-8453-4DBC-8965-03CB0298DC7C}" type="pres">
      <dgm:prSet presAssocID="{0332884D-022A-44E7-BC50-C45A7B459D3D}" presName="Name0" presStyleCnt="0">
        <dgm:presLayoutVars>
          <dgm:chMax val="7"/>
          <dgm:chPref val="7"/>
          <dgm:dir/>
        </dgm:presLayoutVars>
      </dgm:prSet>
      <dgm:spPr/>
    </dgm:pt>
    <dgm:pt modelId="{DE3E002A-CE05-49D7-B37C-EC8F557ECDBD}" type="pres">
      <dgm:prSet presAssocID="{0332884D-022A-44E7-BC50-C45A7B459D3D}" presName="Name1" presStyleCnt="0"/>
      <dgm:spPr/>
    </dgm:pt>
    <dgm:pt modelId="{E56DAAFA-69FA-4A66-8F09-E880B6B074B1}" type="pres">
      <dgm:prSet presAssocID="{0332884D-022A-44E7-BC50-C45A7B459D3D}" presName="cycle" presStyleCnt="0"/>
      <dgm:spPr/>
    </dgm:pt>
    <dgm:pt modelId="{12A57885-2582-4D6E-9D1C-B79BB8CE7E03}" type="pres">
      <dgm:prSet presAssocID="{0332884D-022A-44E7-BC50-C45A7B459D3D}" presName="srcNode" presStyleLbl="node1" presStyleIdx="0" presStyleCnt="3"/>
      <dgm:spPr/>
    </dgm:pt>
    <dgm:pt modelId="{51D62249-1D85-44BD-90E5-DE5DFB0D13B2}" type="pres">
      <dgm:prSet presAssocID="{0332884D-022A-44E7-BC50-C45A7B459D3D}" presName="conn" presStyleLbl="parChTrans1D2" presStyleIdx="0" presStyleCnt="1"/>
      <dgm:spPr/>
    </dgm:pt>
    <dgm:pt modelId="{DFAECED6-3EFE-4020-8C06-F25754E8DE60}" type="pres">
      <dgm:prSet presAssocID="{0332884D-022A-44E7-BC50-C45A7B459D3D}" presName="extraNode" presStyleLbl="node1" presStyleIdx="0" presStyleCnt="3"/>
      <dgm:spPr/>
    </dgm:pt>
    <dgm:pt modelId="{12D2AA8E-39F8-4A6D-B5F4-62C5F012175C}" type="pres">
      <dgm:prSet presAssocID="{0332884D-022A-44E7-BC50-C45A7B459D3D}" presName="dstNode" presStyleLbl="node1" presStyleIdx="0" presStyleCnt="3"/>
      <dgm:spPr/>
    </dgm:pt>
    <dgm:pt modelId="{21177F97-2D26-4D29-9619-A0DE45E0CD06}" type="pres">
      <dgm:prSet presAssocID="{7C1C646D-8F55-4BB1-BDE4-D8265DA6D538}" presName="text_1" presStyleLbl="node1" presStyleIdx="0" presStyleCnt="3" custScaleY="114914">
        <dgm:presLayoutVars>
          <dgm:bulletEnabled val="1"/>
        </dgm:presLayoutVars>
      </dgm:prSet>
      <dgm:spPr/>
    </dgm:pt>
    <dgm:pt modelId="{9BB551A0-CAD6-43F8-8220-F7C3C8945834}" type="pres">
      <dgm:prSet presAssocID="{7C1C646D-8F55-4BB1-BDE4-D8265DA6D538}" presName="accent_1" presStyleCnt="0"/>
      <dgm:spPr/>
    </dgm:pt>
    <dgm:pt modelId="{75A77BD1-F118-4391-B345-0F5B536F6584}" type="pres">
      <dgm:prSet presAssocID="{7C1C646D-8F55-4BB1-BDE4-D8265DA6D538}" presName="accentRepeatNode" presStyleLbl="solidFgAcc1" presStyleIdx="0" presStyleCnt="3"/>
      <dgm:spPr>
        <a:ln>
          <a:solidFill>
            <a:srgbClr val="315492"/>
          </a:solidFill>
        </a:ln>
      </dgm:spPr>
    </dgm:pt>
    <dgm:pt modelId="{D8A934CA-7D2F-48E6-82B5-7DC5703C0564}" type="pres">
      <dgm:prSet presAssocID="{7E220145-935A-4564-9B72-D8A06A99DAFE}" presName="text_2" presStyleLbl="node1" presStyleIdx="1" presStyleCnt="3" custScaleY="114914">
        <dgm:presLayoutVars>
          <dgm:bulletEnabled val="1"/>
        </dgm:presLayoutVars>
      </dgm:prSet>
      <dgm:spPr/>
    </dgm:pt>
    <dgm:pt modelId="{F2AC07E4-5D54-4819-A1CA-7F5EBDE35D87}" type="pres">
      <dgm:prSet presAssocID="{7E220145-935A-4564-9B72-D8A06A99DAFE}" presName="accent_2" presStyleCnt="0"/>
      <dgm:spPr/>
    </dgm:pt>
    <dgm:pt modelId="{0581DF26-627D-46EC-AED6-C9632701C13E}" type="pres">
      <dgm:prSet presAssocID="{7E220145-935A-4564-9B72-D8A06A99DAFE}" presName="accentRepeatNode" presStyleLbl="solidFgAcc1" presStyleIdx="1" presStyleCnt="3"/>
      <dgm:spPr>
        <a:ln>
          <a:solidFill>
            <a:srgbClr val="315492"/>
          </a:solidFill>
        </a:ln>
      </dgm:spPr>
    </dgm:pt>
    <dgm:pt modelId="{340BE728-FA4A-428F-A757-D37409814B7C}" type="pres">
      <dgm:prSet presAssocID="{1F21FFF7-CED7-4AA4-A38B-6CACDD3D7340}" presName="text_3" presStyleLbl="node1" presStyleIdx="2" presStyleCnt="3" custScaleY="114914">
        <dgm:presLayoutVars>
          <dgm:bulletEnabled val="1"/>
        </dgm:presLayoutVars>
      </dgm:prSet>
      <dgm:spPr/>
    </dgm:pt>
    <dgm:pt modelId="{1200DC42-93EC-44B0-98B0-6F39EAD58C84}" type="pres">
      <dgm:prSet presAssocID="{1F21FFF7-CED7-4AA4-A38B-6CACDD3D7340}" presName="accent_3" presStyleCnt="0"/>
      <dgm:spPr/>
    </dgm:pt>
    <dgm:pt modelId="{AAC95D7D-443D-4D17-91ED-A700B2548E8A}" type="pres">
      <dgm:prSet presAssocID="{1F21FFF7-CED7-4AA4-A38B-6CACDD3D7340}" presName="accentRepeatNode" presStyleLbl="solidFgAcc1" presStyleIdx="2" presStyleCnt="3"/>
      <dgm:spPr>
        <a:solidFill>
          <a:schemeClr val="bg1"/>
        </a:solidFill>
        <a:ln>
          <a:solidFill>
            <a:srgbClr val="315492"/>
          </a:solidFill>
        </a:ln>
      </dgm:spPr>
      <dgm:extLst>
        <a:ext uri="{E40237B7-FDA0-4F09-8148-C483321AD2D9}">
          <dgm14:cNvPr xmlns:dgm14="http://schemas.microsoft.com/office/drawing/2010/diagram" id="0" name="" descr="Badge Question Mark"/>
        </a:ext>
      </dgm:extLst>
    </dgm:pt>
  </dgm:ptLst>
  <dgm:cxnLst>
    <dgm:cxn modelId="{8242CB16-0F75-4B6C-B871-FFAEAE2FE18B}" srcId="{0332884D-022A-44E7-BC50-C45A7B459D3D}" destId="{7C1C646D-8F55-4BB1-BDE4-D8265DA6D538}" srcOrd="0" destOrd="0" parTransId="{327F3849-B343-43FE-BAFD-8DDD414982A8}" sibTransId="{41F3E1AF-0754-4D26-A5F7-1D224058100B}"/>
    <dgm:cxn modelId="{192BF91D-9701-447B-9A1D-D3816D45E5C4}" type="presOf" srcId="{7C1C646D-8F55-4BB1-BDE4-D8265DA6D538}" destId="{21177F97-2D26-4D29-9619-A0DE45E0CD06}" srcOrd="0" destOrd="0" presId="urn:microsoft.com/office/officeart/2008/layout/VerticalCurvedList"/>
    <dgm:cxn modelId="{F3FA3D3A-8617-4AB2-ABE5-B6BBB7C9B74C}" type="presOf" srcId="{7E220145-935A-4564-9B72-D8A06A99DAFE}" destId="{D8A934CA-7D2F-48E6-82B5-7DC5703C0564}" srcOrd="0" destOrd="0" presId="urn:microsoft.com/office/officeart/2008/layout/VerticalCurvedList"/>
    <dgm:cxn modelId="{59D17D48-E534-463B-9BD1-3658A6EF19B2}" srcId="{0332884D-022A-44E7-BC50-C45A7B459D3D}" destId="{7E220145-935A-4564-9B72-D8A06A99DAFE}" srcOrd="1" destOrd="0" parTransId="{797A965A-E50F-4E72-95E7-BE6202164122}" sibTransId="{0236482E-36B7-412C-B2D2-9F66CBD7D972}"/>
    <dgm:cxn modelId="{0CD67473-A348-4780-AC0D-537C7FFE9B26}" type="presOf" srcId="{1F21FFF7-CED7-4AA4-A38B-6CACDD3D7340}" destId="{340BE728-FA4A-428F-A757-D37409814B7C}" srcOrd="0" destOrd="0" presId="urn:microsoft.com/office/officeart/2008/layout/VerticalCurvedList"/>
    <dgm:cxn modelId="{7115A1AF-20DB-4958-9A53-B11A80F5C6F9}" type="presOf" srcId="{0332884D-022A-44E7-BC50-C45A7B459D3D}" destId="{EA579601-8453-4DBC-8965-03CB0298DC7C}" srcOrd="0" destOrd="0" presId="urn:microsoft.com/office/officeart/2008/layout/VerticalCurvedList"/>
    <dgm:cxn modelId="{055C6EBB-6D31-4EBB-B204-2913E5707D8C}" srcId="{0332884D-022A-44E7-BC50-C45A7B459D3D}" destId="{1F21FFF7-CED7-4AA4-A38B-6CACDD3D7340}" srcOrd="2" destOrd="0" parTransId="{B55AE1DC-4C7F-4E06-9902-5B15BCB4F848}" sibTransId="{C4DA326F-B89F-4ABA-A694-51B0E340D895}"/>
    <dgm:cxn modelId="{DF4ED3BE-C7B9-4E64-B3D8-5F4DEC9553DA}" type="presOf" srcId="{41F3E1AF-0754-4D26-A5F7-1D224058100B}" destId="{51D62249-1D85-44BD-90E5-DE5DFB0D13B2}" srcOrd="0" destOrd="0" presId="urn:microsoft.com/office/officeart/2008/layout/VerticalCurvedList"/>
    <dgm:cxn modelId="{A1E7A77D-6AE3-4C0A-B672-CE7BC7430178}" type="presParOf" srcId="{EA579601-8453-4DBC-8965-03CB0298DC7C}" destId="{DE3E002A-CE05-49D7-B37C-EC8F557ECDBD}" srcOrd="0" destOrd="0" presId="urn:microsoft.com/office/officeart/2008/layout/VerticalCurvedList"/>
    <dgm:cxn modelId="{3F29913E-4FA4-486B-97D3-E9EAF6002C52}" type="presParOf" srcId="{DE3E002A-CE05-49D7-B37C-EC8F557ECDBD}" destId="{E56DAAFA-69FA-4A66-8F09-E880B6B074B1}" srcOrd="0" destOrd="0" presId="urn:microsoft.com/office/officeart/2008/layout/VerticalCurvedList"/>
    <dgm:cxn modelId="{27669560-66BA-4A47-9C8E-2B8AC879CB81}" type="presParOf" srcId="{E56DAAFA-69FA-4A66-8F09-E880B6B074B1}" destId="{12A57885-2582-4D6E-9D1C-B79BB8CE7E03}" srcOrd="0" destOrd="0" presId="urn:microsoft.com/office/officeart/2008/layout/VerticalCurvedList"/>
    <dgm:cxn modelId="{DB89987F-B94D-43AD-8285-11BA6272587B}" type="presParOf" srcId="{E56DAAFA-69FA-4A66-8F09-E880B6B074B1}" destId="{51D62249-1D85-44BD-90E5-DE5DFB0D13B2}" srcOrd="1" destOrd="0" presId="urn:microsoft.com/office/officeart/2008/layout/VerticalCurvedList"/>
    <dgm:cxn modelId="{77133151-DAFC-414F-B117-61E00E6AB0FA}" type="presParOf" srcId="{E56DAAFA-69FA-4A66-8F09-E880B6B074B1}" destId="{DFAECED6-3EFE-4020-8C06-F25754E8DE60}" srcOrd="2" destOrd="0" presId="urn:microsoft.com/office/officeart/2008/layout/VerticalCurvedList"/>
    <dgm:cxn modelId="{7C28B3D7-C0D0-496D-A21B-95AB3A17EB67}" type="presParOf" srcId="{E56DAAFA-69FA-4A66-8F09-E880B6B074B1}" destId="{12D2AA8E-39F8-4A6D-B5F4-62C5F012175C}" srcOrd="3" destOrd="0" presId="urn:microsoft.com/office/officeart/2008/layout/VerticalCurvedList"/>
    <dgm:cxn modelId="{708170D7-F2EE-4F1C-900F-FDC78927C8B7}" type="presParOf" srcId="{DE3E002A-CE05-49D7-B37C-EC8F557ECDBD}" destId="{21177F97-2D26-4D29-9619-A0DE45E0CD06}" srcOrd="1" destOrd="0" presId="urn:microsoft.com/office/officeart/2008/layout/VerticalCurvedList"/>
    <dgm:cxn modelId="{C0DB3EDE-4316-43AD-A0F9-CCCDDD8F02FC}" type="presParOf" srcId="{DE3E002A-CE05-49D7-B37C-EC8F557ECDBD}" destId="{9BB551A0-CAD6-43F8-8220-F7C3C8945834}" srcOrd="2" destOrd="0" presId="urn:microsoft.com/office/officeart/2008/layout/VerticalCurvedList"/>
    <dgm:cxn modelId="{EE97DE99-F851-4FE1-8B8D-0DC9C32CBD8D}" type="presParOf" srcId="{9BB551A0-CAD6-43F8-8220-F7C3C8945834}" destId="{75A77BD1-F118-4391-B345-0F5B536F6584}" srcOrd="0" destOrd="0" presId="urn:microsoft.com/office/officeart/2008/layout/VerticalCurvedList"/>
    <dgm:cxn modelId="{A646807C-0F18-41FD-8A37-1A7977B9BD41}" type="presParOf" srcId="{DE3E002A-CE05-49D7-B37C-EC8F557ECDBD}" destId="{D8A934CA-7D2F-48E6-82B5-7DC5703C0564}" srcOrd="3" destOrd="0" presId="urn:microsoft.com/office/officeart/2008/layout/VerticalCurvedList"/>
    <dgm:cxn modelId="{640CDECA-00AA-48E3-B63D-2DF6E43D5D08}" type="presParOf" srcId="{DE3E002A-CE05-49D7-B37C-EC8F557ECDBD}" destId="{F2AC07E4-5D54-4819-A1CA-7F5EBDE35D87}" srcOrd="4" destOrd="0" presId="urn:microsoft.com/office/officeart/2008/layout/VerticalCurvedList"/>
    <dgm:cxn modelId="{C3019B6A-8FCA-4145-909C-900977D91A49}" type="presParOf" srcId="{F2AC07E4-5D54-4819-A1CA-7F5EBDE35D87}" destId="{0581DF26-627D-46EC-AED6-C9632701C13E}" srcOrd="0" destOrd="0" presId="urn:microsoft.com/office/officeart/2008/layout/VerticalCurvedList"/>
    <dgm:cxn modelId="{078A13E1-F48B-4F49-82E7-99F920C3955C}" type="presParOf" srcId="{DE3E002A-CE05-49D7-B37C-EC8F557ECDBD}" destId="{340BE728-FA4A-428F-A757-D37409814B7C}" srcOrd="5" destOrd="0" presId="urn:microsoft.com/office/officeart/2008/layout/VerticalCurvedList"/>
    <dgm:cxn modelId="{C87200D6-9A6B-4A0A-9EEE-869159B22E5F}" type="presParOf" srcId="{DE3E002A-CE05-49D7-B37C-EC8F557ECDBD}" destId="{1200DC42-93EC-44B0-98B0-6F39EAD58C84}" srcOrd="6" destOrd="0" presId="urn:microsoft.com/office/officeart/2008/layout/VerticalCurvedList"/>
    <dgm:cxn modelId="{9CDC4669-1BE4-438E-B30F-395D83FC9F7D}" type="presParOf" srcId="{1200DC42-93EC-44B0-98B0-6F39EAD58C84}" destId="{AAC95D7D-443D-4D17-91ED-A700B2548E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24419C-1276-45DC-BA23-937FBDD523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F4B3CC-8FCB-417B-8FF7-9D031D3D4D2C}">
      <dgm:prSet phldrT="[Text]"/>
      <dgm:spPr>
        <a:solidFill>
          <a:srgbClr val="1D4381"/>
        </a:solidFill>
      </dgm:spPr>
      <dgm:t>
        <a:bodyPr/>
        <a:lstStyle/>
        <a:p>
          <a:pPr rtl="0">
            <a:buFont typeface="Arial"/>
            <a:buChar char="•"/>
          </a:pPr>
          <a:r>
            <a:rPr lang="en-US" b="1">
              <a:latin typeface="Calibri Light" panose="020F0302020204030204"/>
              <a:cs typeface="Calibri"/>
            </a:rPr>
            <a:t>Sales</a:t>
          </a:r>
          <a:r>
            <a:rPr lang="en-US">
              <a:cs typeface="Calibri"/>
            </a:rPr>
            <a:t> Cloud Einstein</a:t>
          </a:r>
          <a:r>
            <a:rPr lang="en-US">
              <a:latin typeface="Calibri Light" panose="020F0302020204030204"/>
              <a:cs typeface="Calibri"/>
            </a:rPr>
            <a:t> (Salesforce)</a:t>
          </a:r>
          <a:endParaRPr lang="en-US"/>
        </a:p>
      </dgm:t>
    </dgm:pt>
    <dgm:pt modelId="{4B98D7AC-E975-47FB-A377-606BF2FA88D4}" type="parTrans" cxnId="{1623DE39-5F9A-4D08-AD46-D15B0B7B652D}">
      <dgm:prSet/>
      <dgm:spPr/>
      <dgm:t>
        <a:bodyPr/>
        <a:lstStyle/>
        <a:p>
          <a:endParaRPr lang="en-US"/>
        </a:p>
      </dgm:t>
    </dgm:pt>
    <dgm:pt modelId="{E278C791-1D56-411D-848A-8F4A158474D8}" type="sibTrans" cxnId="{1623DE39-5F9A-4D08-AD46-D15B0B7B652D}">
      <dgm:prSet/>
      <dgm:spPr/>
      <dgm:t>
        <a:bodyPr/>
        <a:lstStyle/>
        <a:p>
          <a:endParaRPr lang="en-US"/>
        </a:p>
      </dgm:t>
    </dgm:pt>
    <dgm:pt modelId="{4B40CF9A-14EA-484B-A3B8-65A9D6E8F410}">
      <dgm:prSet/>
      <dgm:spPr>
        <a:solidFill>
          <a:schemeClr val="accent1">
            <a:lumMod val="60000"/>
            <a:lumOff val="40000"/>
            <a:alpha val="90000"/>
          </a:schemeClr>
        </a:solidFill>
      </dgm:spPr>
      <dgm:t>
        <a:bodyPr/>
        <a:lstStyle/>
        <a:p>
          <a:r>
            <a:rPr lang="en-US">
              <a:cs typeface="Calibri"/>
            </a:rPr>
            <a:t>Real-time Consumer Analytics</a:t>
          </a:r>
        </a:p>
      </dgm:t>
    </dgm:pt>
    <dgm:pt modelId="{3A47EC1A-F29F-4820-AF62-60308CD0A9F8}" type="parTrans" cxnId="{CC38D884-4465-4F03-9D85-27B84260AF0E}">
      <dgm:prSet/>
      <dgm:spPr/>
      <dgm:t>
        <a:bodyPr/>
        <a:lstStyle/>
        <a:p>
          <a:endParaRPr lang="en-US"/>
        </a:p>
      </dgm:t>
    </dgm:pt>
    <dgm:pt modelId="{50732FCC-1C03-46BB-8369-4DD3BB8F6968}" type="sibTrans" cxnId="{CC38D884-4465-4F03-9D85-27B84260AF0E}">
      <dgm:prSet/>
      <dgm:spPr/>
      <dgm:t>
        <a:bodyPr/>
        <a:lstStyle/>
        <a:p>
          <a:endParaRPr lang="en-US"/>
        </a:p>
      </dgm:t>
    </dgm:pt>
    <dgm:pt modelId="{CFED889A-FE94-4F73-95A0-89811F1C38DD}">
      <dgm:prSet/>
      <dgm:spPr>
        <a:solidFill>
          <a:schemeClr val="accent1">
            <a:lumMod val="60000"/>
            <a:lumOff val="40000"/>
            <a:alpha val="90000"/>
          </a:schemeClr>
        </a:solidFill>
      </dgm:spPr>
      <dgm:t>
        <a:bodyPr/>
        <a:lstStyle/>
        <a:p>
          <a:r>
            <a:rPr lang="en-US">
              <a:cs typeface="Calibri"/>
            </a:rPr>
            <a:t>Ultimately Decreasing Marketing Expenses</a:t>
          </a:r>
        </a:p>
      </dgm:t>
    </dgm:pt>
    <dgm:pt modelId="{0504AC2E-22A9-41E2-A8B0-F9C7706BF5AD}" type="parTrans" cxnId="{27B0AF00-8538-4C27-91E8-3A607DAFE3F8}">
      <dgm:prSet/>
      <dgm:spPr/>
      <dgm:t>
        <a:bodyPr/>
        <a:lstStyle/>
        <a:p>
          <a:endParaRPr lang="en-US"/>
        </a:p>
      </dgm:t>
    </dgm:pt>
    <dgm:pt modelId="{C72556C9-6F2B-4E75-9B28-5ADA5F8BB9AE}" type="sibTrans" cxnId="{27B0AF00-8538-4C27-91E8-3A607DAFE3F8}">
      <dgm:prSet/>
      <dgm:spPr/>
      <dgm:t>
        <a:bodyPr/>
        <a:lstStyle/>
        <a:p>
          <a:endParaRPr lang="en-US"/>
        </a:p>
      </dgm:t>
    </dgm:pt>
    <dgm:pt modelId="{0E92E977-FCEC-4DE3-BF11-60D22A9333A0}">
      <dgm:prSet/>
      <dgm:spPr>
        <a:solidFill>
          <a:srgbClr val="1D4381"/>
        </a:solidFill>
      </dgm:spPr>
      <dgm:t>
        <a:bodyPr/>
        <a:lstStyle/>
        <a:p>
          <a:r>
            <a:rPr lang="en-US">
              <a:cs typeface="Calibri"/>
            </a:rPr>
            <a:t>Taking Customer Orders on the Web</a:t>
          </a:r>
        </a:p>
      </dgm:t>
    </dgm:pt>
    <dgm:pt modelId="{C9FA7697-8EF7-4DAD-8427-64D41A9E6F1F}" type="parTrans" cxnId="{74C2643E-BCF6-4C78-B003-04D304AC8E62}">
      <dgm:prSet/>
      <dgm:spPr/>
      <dgm:t>
        <a:bodyPr/>
        <a:lstStyle/>
        <a:p>
          <a:endParaRPr lang="en-US"/>
        </a:p>
      </dgm:t>
    </dgm:pt>
    <dgm:pt modelId="{597C096E-D951-436E-B0C9-1473448C7A65}" type="sibTrans" cxnId="{74C2643E-BCF6-4C78-B003-04D304AC8E62}">
      <dgm:prSet/>
      <dgm:spPr/>
      <dgm:t>
        <a:bodyPr/>
        <a:lstStyle/>
        <a:p>
          <a:endParaRPr lang="en-US"/>
        </a:p>
      </dgm:t>
    </dgm:pt>
    <dgm:pt modelId="{4FD79A56-1287-4EA9-A035-A292F7305945}">
      <dgm:prSet/>
      <dgm:spPr>
        <a:solidFill>
          <a:schemeClr val="accent1">
            <a:lumMod val="60000"/>
            <a:lumOff val="40000"/>
            <a:alpha val="90000"/>
          </a:schemeClr>
        </a:solidFill>
      </dgm:spPr>
      <dgm:t>
        <a:bodyPr/>
        <a:lstStyle/>
        <a:p>
          <a:r>
            <a:rPr lang="en-US">
              <a:cs typeface="Calibri"/>
            </a:rPr>
            <a:t>Bringing Convenience to Consumers</a:t>
          </a:r>
        </a:p>
      </dgm:t>
    </dgm:pt>
    <dgm:pt modelId="{BD63B9A5-4D41-4933-8EF1-69B9957671C5}" type="parTrans" cxnId="{22C7E3A6-2024-4B36-810D-22E2460E59E5}">
      <dgm:prSet/>
      <dgm:spPr/>
      <dgm:t>
        <a:bodyPr/>
        <a:lstStyle/>
        <a:p>
          <a:endParaRPr lang="en-US"/>
        </a:p>
      </dgm:t>
    </dgm:pt>
    <dgm:pt modelId="{FB919880-EA8B-4801-A1CC-A305D6E31A39}" type="sibTrans" cxnId="{22C7E3A6-2024-4B36-810D-22E2460E59E5}">
      <dgm:prSet/>
      <dgm:spPr/>
      <dgm:t>
        <a:bodyPr/>
        <a:lstStyle/>
        <a:p>
          <a:endParaRPr lang="en-US"/>
        </a:p>
      </dgm:t>
    </dgm:pt>
    <dgm:pt modelId="{D538D9F8-ABE8-43B6-818A-0EB011D2CA66}">
      <dgm:prSet/>
      <dgm:spPr>
        <a:solidFill>
          <a:schemeClr val="accent1">
            <a:lumMod val="60000"/>
            <a:lumOff val="40000"/>
            <a:alpha val="90000"/>
          </a:schemeClr>
        </a:solidFill>
      </dgm:spPr>
      <dgm:t>
        <a:bodyPr/>
        <a:lstStyle/>
        <a:p>
          <a:r>
            <a:rPr lang="en-US">
              <a:cs typeface="Calibri"/>
            </a:rPr>
            <a:t>Avenue to use Salesforce Einstein</a:t>
          </a:r>
        </a:p>
      </dgm:t>
    </dgm:pt>
    <dgm:pt modelId="{F5285551-20EF-46AE-A689-77951196093B}" type="parTrans" cxnId="{041C10B2-C1CD-4AB4-85D0-41D9B616E80E}">
      <dgm:prSet/>
      <dgm:spPr/>
      <dgm:t>
        <a:bodyPr/>
        <a:lstStyle/>
        <a:p>
          <a:endParaRPr lang="en-US"/>
        </a:p>
      </dgm:t>
    </dgm:pt>
    <dgm:pt modelId="{CE141CD1-8858-43D6-88B2-1F98C6DB2659}" type="sibTrans" cxnId="{041C10B2-C1CD-4AB4-85D0-41D9B616E80E}">
      <dgm:prSet/>
      <dgm:spPr/>
      <dgm:t>
        <a:bodyPr/>
        <a:lstStyle/>
        <a:p>
          <a:endParaRPr lang="en-US"/>
        </a:p>
      </dgm:t>
    </dgm:pt>
    <dgm:pt modelId="{A9EBC312-610C-43E4-B9F4-D607BBD4444E}">
      <dgm:prSet/>
      <dgm:spPr>
        <a:solidFill>
          <a:schemeClr val="accent1">
            <a:lumMod val="60000"/>
            <a:lumOff val="40000"/>
            <a:alpha val="90000"/>
          </a:schemeClr>
        </a:solidFill>
      </dgm:spPr>
      <dgm:t>
        <a:bodyPr/>
        <a:lstStyle/>
        <a:p>
          <a:r>
            <a:rPr lang="en-US">
              <a:cs typeface="Calibri"/>
            </a:rPr>
            <a:t>Gathering Data</a:t>
          </a:r>
        </a:p>
      </dgm:t>
    </dgm:pt>
    <dgm:pt modelId="{8690EC8B-2B3A-4A04-A1F7-40266443BF83}" type="parTrans" cxnId="{EFE23EF4-515A-402A-9B8A-E4B7BA9C22D2}">
      <dgm:prSet/>
      <dgm:spPr/>
      <dgm:t>
        <a:bodyPr/>
        <a:lstStyle/>
        <a:p>
          <a:endParaRPr lang="en-US"/>
        </a:p>
      </dgm:t>
    </dgm:pt>
    <dgm:pt modelId="{05D4B2C3-5F91-4847-B8E1-CCD4F2FB91C8}" type="sibTrans" cxnId="{EFE23EF4-515A-402A-9B8A-E4B7BA9C22D2}">
      <dgm:prSet/>
      <dgm:spPr/>
      <dgm:t>
        <a:bodyPr/>
        <a:lstStyle/>
        <a:p>
          <a:endParaRPr lang="en-US"/>
        </a:p>
      </dgm:t>
    </dgm:pt>
    <dgm:pt modelId="{BC4070F8-FCC7-42D7-A03E-62CF44F4D6A5}" type="pres">
      <dgm:prSet presAssocID="{E124419C-1276-45DC-BA23-937FBDD523B3}" presName="Name0" presStyleCnt="0">
        <dgm:presLayoutVars>
          <dgm:dir/>
          <dgm:animLvl val="lvl"/>
          <dgm:resizeHandles val="exact"/>
        </dgm:presLayoutVars>
      </dgm:prSet>
      <dgm:spPr/>
    </dgm:pt>
    <dgm:pt modelId="{60E8323C-9D4C-4B06-9AC3-62999DB9CF30}" type="pres">
      <dgm:prSet presAssocID="{E0F4B3CC-8FCB-417B-8FF7-9D031D3D4D2C}" presName="linNode" presStyleCnt="0"/>
      <dgm:spPr/>
    </dgm:pt>
    <dgm:pt modelId="{919A4D08-7C4D-4447-BED2-8737E410015A}" type="pres">
      <dgm:prSet presAssocID="{E0F4B3CC-8FCB-417B-8FF7-9D031D3D4D2C}" presName="parentText" presStyleLbl="node1" presStyleIdx="0" presStyleCnt="2">
        <dgm:presLayoutVars>
          <dgm:chMax val="1"/>
          <dgm:bulletEnabled val="1"/>
        </dgm:presLayoutVars>
      </dgm:prSet>
      <dgm:spPr/>
    </dgm:pt>
    <dgm:pt modelId="{49110CC7-E0EC-4508-B170-21FA2F1E7922}" type="pres">
      <dgm:prSet presAssocID="{E0F4B3CC-8FCB-417B-8FF7-9D031D3D4D2C}" presName="descendantText" presStyleLbl="alignAccFollowNode1" presStyleIdx="0" presStyleCnt="2">
        <dgm:presLayoutVars>
          <dgm:bulletEnabled val="1"/>
        </dgm:presLayoutVars>
      </dgm:prSet>
      <dgm:spPr/>
    </dgm:pt>
    <dgm:pt modelId="{7118AEEC-A3DB-465A-97F0-4D1E23A50CFD}" type="pres">
      <dgm:prSet presAssocID="{E278C791-1D56-411D-848A-8F4A158474D8}" presName="sp" presStyleCnt="0"/>
      <dgm:spPr/>
    </dgm:pt>
    <dgm:pt modelId="{0DFD8194-CFEA-4D13-B447-D037D355FD84}" type="pres">
      <dgm:prSet presAssocID="{0E92E977-FCEC-4DE3-BF11-60D22A9333A0}" presName="linNode" presStyleCnt="0"/>
      <dgm:spPr/>
    </dgm:pt>
    <dgm:pt modelId="{A97D9A25-DEDF-42F0-9F01-8750325BBB5C}" type="pres">
      <dgm:prSet presAssocID="{0E92E977-FCEC-4DE3-BF11-60D22A9333A0}" presName="parentText" presStyleLbl="node1" presStyleIdx="1" presStyleCnt="2">
        <dgm:presLayoutVars>
          <dgm:chMax val="1"/>
          <dgm:bulletEnabled val="1"/>
        </dgm:presLayoutVars>
      </dgm:prSet>
      <dgm:spPr/>
    </dgm:pt>
    <dgm:pt modelId="{2F6E03D6-3021-4F6C-87AE-F810B4C7B781}" type="pres">
      <dgm:prSet presAssocID="{0E92E977-FCEC-4DE3-BF11-60D22A9333A0}" presName="descendantText" presStyleLbl="alignAccFollowNode1" presStyleIdx="1" presStyleCnt="2">
        <dgm:presLayoutVars>
          <dgm:bulletEnabled val="1"/>
        </dgm:presLayoutVars>
      </dgm:prSet>
      <dgm:spPr/>
    </dgm:pt>
  </dgm:ptLst>
  <dgm:cxnLst>
    <dgm:cxn modelId="{27B0AF00-8538-4C27-91E8-3A607DAFE3F8}" srcId="{E0F4B3CC-8FCB-417B-8FF7-9D031D3D4D2C}" destId="{CFED889A-FE94-4F73-95A0-89811F1C38DD}" srcOrd="1" destOrd="0" parTransId="{0504AC2E-22A9-41E2-A8B0-F9C7706BF5AD}" sibTransId="{C72556C9-6F2B-4E75-9B28-5ADA5F8BB9AE}"/>
    <dgm:cxn modelId="{B173B00A-9C35-4A46-80C7-21E67AE703B3}" type="presOf" srcId="{A9EBC312-610C-43E4-B9F4-D607BBD4444E}" destId="{2F6E03D6-3021-4F6C-87AE-F810B4C7B781}" srcOrd="0" destOrd="2" presId="urn:microsoft.com/office/officeart/2005/8/layout/vList5"/>
    <dgm:cxn modelId="{F5DE3C25-FE70-438D-89B5-387CF3675347}" type="presOf" srcId="{E124419C-1276-45DC-BA23-937FBDD523B3}" destId="{BC4070F8-FCC7-42D7-A03E-62CF44F4D6A5}" srcOrd="0" destOrd="0" presId="urn:microsoft.com/office/officeart/2005/8/layout/vList5"/>
    <dgm:cxn modelId="{C8A14E2C-C0D1-4EC4-B728-09D9443FCB0D}" type="presOf" srcId="{CFED889A-FE94-4F73-95A0-89811F1C38DD}" destId="{49110CC7-E0EC-4508-B170-21FA2F1E7922}" srcOrd="0" destOrd="1" presId="urn:microsoft.com/office/officeart/2005/8/layout/vList5"/>
    <dgm:cxn modelId="{1623DE39-5F9A-4D08-AD46-D15B0B7B652D}" srcId="{E124419C-1276-45DC-BA23-937FBDD523B3}" destId="{E0F4B3CC-8FCB-417B-8FF7-9D031D3D4D2C}" srcOrd="0" destOrd="0" parTransId="{4B98D7AC-E975-47FB-A377-606BF2FA88D4}" sibTransId="{E278C791-1D56-411D-848A-8F4A158474D8}"/>
    <dgm:cxn modelId="{74C2643E-BCF6-4C78-B003-04D304AC8E62}" srcId="{E124419C-1276-45DC-BA23-937FBDD523B3}" destId="{0E92E977-FCEC-4DE3-BF11-60D22A9333A0}" srcOrd="1" destOrd="0" parTransId="{C9FA7697-8EF7-4DAD-8427-64D41A9E6F1F}" sibTransId="{597C096E-D951-436E-B0C9-1473448C7A65}"/>
    <dgm:cxn modelId="{A599865A-EAFD-44FC-993E-BA69CB09D21B}" type="presOf" srcId="{4FD79A56-1287-4EA9-A035-A292F7305945}" destId="{2F6E03D6-3021-4F6C-87AE-F810B4C7B781}" srcOrd="0" destOrd="0" presId="urn:microsoft.com/office/officeart/2005/8/layout/vList5"/>
    <dgm:cxn modelId="{CC38D884-4465-4F03-9D85-27B84260AF0E}" srcId="{E0F4B3CC-8FCB-417B-8FF7-9D031D3D4D2C}" destId="{4B40CF9A-14EA-484B-A3B8-65A9D6E8F410}" srcOrd="0" destOrd="0" parTransId="{3A47EC1A-F29F-4820-AF62-60308CD0A9F8}" sibTransId="{50732FCC-1C03-46BB-8369-4DD3BB8F6968}"/>
    <dgm:cxn modelId="{2361B196-A4AA-4964-B1F2-9531427E3B4E}" type="presOf" srcId="{4B40CF9A-14EA-484B-A3B8-65A9D6E8F410}" destId="{49110CC7-E0EC-4508-B170-21FA2F1E7922}" srcOrd="0" destOrd="0" presId="urn:microsoft.com/office/officeart/2005/8/layout/vList5"/>
    <dgm:cxn modelId="{46F987A1-836C-4A1B-B6F4-C625AC3623A5}" type="presOf" srcId="{D538D9F8-ABE8-43B6-818A-0EB011D2CA66}" destId="{2F6E03D6-3021-4F6C-87AE-F810B4C7B781}" srcOrd="0" destOrd="1" presId="urn:microsoft.com/office/officeart/2005/8/layout/vList5"/>
    <dgm:cxn modelId="{22C7E3A6-2024-4B36-810D-22E2460E59E5}" srcId="{0E92E977-FCEC-4DE3-BF11-60D22A9333A0}" destId="{4FD79A56-1287-4EA9-A035-A292F7305945}" srcOrd="0" destOrd="0" parTransId="{BD63B9A5-4D41-4933-8EF1-69B9957671C5}" sibTransId="{FB919880-EA8B-4801-A1CC-A305D6E31A39}"/>
    <dgm:cxn modelId="{041C10B2-C1CD-4AB4-85D0-41D9B616E80E}" srcId="{0E92E977-FCEC-4DE3-BF11-60D22A9333A0}" destId="{D538D9F8-ABE8-43B6-818A-0EB011D2CA66}" srcOrd="1" destOrd="0" parTransId="{F5285551-20EF-46AE-A689-77951196093B}" sibTransId="{CE141CD1-8858-43D6-88B2-1F98C6DB2659}"/>
    <dgm:cxn modelId="{53DEEEBC-3DC8-4BC3-B826-BF68BA1DB01F}" type="presOf" srcId="{0E92E977-FCEC-4DE3-BF11-60D22A9333A0}" destId="{A97D9A25-DEDF-42F0-9F01-8750325BBB5C}" srcOrd="0" destOrd="0" presId="urn:microsoft.com/office/officeart/2005/8/layout/vList5"/>
    <dgm:cxn modelId="{EFE23EF4-515A-402A-9B8A-E4B7BA9C22D2}" srcId="{D538D9F8-ABE8-43B6-818A-0EB011D2CA66}" destId="{A9EBC312-610C-43E4-B9F4-D607BBD4444E}" srcOrd="0" destOrd="0" parTransId="{8690EC8B-2B3A-4A04-A1F7-40266443BF83}" sibTransId="{05D4B2C3-5F91-4847-B8E1-CCD4F2FB91C8}"/>
    <dgm:cxn modelId="{7139E8FC-215B-4FE5-A922-4C1F06946D19}" type="presOf" srcId="{E0F4B3CC-8FCB-417B-8FF7-9D031D3D4D2C}" destId="{919A4D08-7C4D-4447-BED2-8737E410015A}" srcOrd="0" destOrd="0" presId="urn:microsoft.com/office/officeart/2005/8/layout/vList5"/>
    <dgm:cxn modelId="{E9D1B1AA-1918-4AD2-8230-03E20CDB1B31}" type="presParOf" srcId="{BC4070F8-FCC7-42D7-A03E-62CF44F4D6A5}" destId="{60E8323C-9D4C-4B06-9AC3-62999DB9CF30}" srcOrd="0" destOrd="0" presId="urn:microsoft.com/office/officeart/2005/8/layout/vList5"/>
    <dgm:cxn modelId="{76183577-22F3-4D65-8A28-D5F6020446C4}" type="presParOf" srcId="{60E8323C-9D4C-4B06-9AC3-62999DB9CF30}" destId="{919A4D08-7C4D-4447-BED2-8737E410015A}" srcOrd="0" destOrd="0" presId="urn:microsoft.com/office/officeart/2005/8/layout/vList5"/>
    <dgm:cxn modelId="{EE4D220C-9FA4-4D01-8080-151AFE4C6FD3}" type="presParOf" srcId="{60E8323C-9D4C-4B06-9AC3-62999DB9CF30}" destId="{49110CC7-E0EC-4508-B170-21FA2F1E7922}" srcOrd="1" destOrd="0" presId="urn:microsoft.com/office/officeart/2005/8/layout/vList5"/>
    <dgm:cxn modelId="{74DB94E5-8C17-488B-B26F-FD1BF9452B76}" type="presParOf" srcId="{BC4070F8-FCC7-42D7-A03E-62CF44F4D6A5}" destId="{7118AEEC-A3DB-465A-97F0-4D1E23A50CFD}" srcOrd="1" destOrd="0" presId="urn:microsoft.com/office/officeart/2005/8/layout/vList5"/>
    <dgm:cxn modelId="{FFC4F9AA-F732-437C-8042-ABA2CB6A52AD}" type="presParOf" srcId="{BC4070F8-FCC7-42D7-A03E-62CF44F4D6A5}" destId="{0DFD8194-CFEA-4D13-B447-D037D355FD84}" srcOrd="2" destOrd="0" presId="urn:microsoft.com/office/officeart/2005/8/layout/vList5"/>
    <dgm:cxn modelId="{7C4DEAE6-035C-4A03-9E76-DDEAE925DF86}" type="presParOf" srcId="{0DFD8194-CFEA-4D13-B447-D037D355FD84}" destId="{A97D9A25-DEDF-42F0-9F01-8750325BBB5C}" srcOrd="0" destOrd="0" presId="urn:microsoft.com/office/officeart/2005/8/layout/vList5"/>
    <dgm:cxn modelId="{E22653D1-BB28-40F1-8CE4-CD33958E0129}" type="presParOf" srcId="{0DFD8194-CFEA-4D13-B447-D037D355FD84}" destId="{2F6E03D6-3021-4F6C-87AE-F810B4C7B78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0451C5-869E-4FB2-A08C-3BE830FBF7D4}" type="doc">
      <dgm:prSet loTypeId="urn:microsoft.com/office/officeart/2005/8/layout/vList3" loCatId="list" qsTypeId="urn:microsoft.com/office/officeart/2005/8/quickstyle/simple1" qsCatId="simple" csTypeId="urn:microsoft.com/office/officeart/2005/8/colors/accent1_2" csCatId="accent1" phldr="1"/>
      <dgm:spPr/>
    </dgm:pt>
    <dgm:pt modelId="{4FA4E406-9E18-4F5E-9699-39B560DBA721}">
      <dgm:prSet phldrT="[Text]"/>
      <dgm:spPr>
        <a:solidFill>
          <a:srgbClr val="1D4381"/>
        </a:solidFill>
        <a:ln>
          <a:solidFill>
            <a:srgbClr val="1D4381"/>
          </a:solidFill>
        </a:ln>
      </dgm:spPr>
      <dgm:t>
        <a:bodyPr/>
        <a:lstStyle/>
        <a:p>
          <a:pPr>
            <a:buFont typeface="Arial" panose="020B0604020202020204" pitchFamily="34" charset="0"/>
            <a:buChar char="•"/>
          </a:pPr>
          <a:r>
            <a:rPr lang="en-US"/>
            <a:t>Improve decision-making to forecast sales and avoid the Himalayan Effect</a:t>
          </a:r>
        </a:p>
      </dgm:t>
    </dgm:pt>
    <dgm:pt modelId="{3C8319B4-340B-401B-8A23-314199B9D30F}" type="parTrans" cxnId="{9F9E210D-9787-412D-8CAB-835B3121A66E}">
      <dgm:prSet/>
      <dgm:spPr/>
      <dgm:t>
        <a:bodyPr/>
        <a:lstStyle/>
        <a:p>
          <a:endParaRPr lang="en-US"/>
        </a:p>
      </dgm:t>
    </dgm:pt>
    <dgm:pt modelId="{95535F49-8383-45B2-B9B1-165142735B60}" type="sibTrans" cxnId="{9F9E210D-9787-412D-8CAB-835B3121A66E}">
      <dgm:prSet/>
      <dgm:spPr/>
      <dgm:t>
        <a:bodyPr/>
        <a:lstStyle/>
        <a:p>
          <a:endParaRPr lang="en-US"/>
        </a:p>
      </dgm:t>
    </dgm:pt>
    <dgm:pt modelId="{5B92890B-32CF-4893-8CEC-B842FFF110CF}">
      <dgm:prSet phldrT="[Text]"/>
      <dgm:spPr>
        <a:solidFill>
          <a:srgbClr val="1D4381"/>
        </a:solidFill>
        <a:ln>
          <a:solidFill>
            <a:srgbClr val="1D4381"/>
          </a:solidFill>
        </a:ln>
      </dgm:spPr>
      <dgm:t>
        <a:bodyPr/>
        <a:lstStyle/>
        <a:p>
          <a:pPr>
            <a:buFont typeface="Arial" panose="020B0604020202020204" pitchFamily="34" charset="0"/>
            <a:buChar char="•"/>
          </a:pPr>
          <a:r>
            <a:rPr lang="en-US"/>
            <a:t>Enable precision marketing </a:t>
          </a:r>
        </a:p>
      </dgm:t>
    </dgm:pt>
    <dgm:pt modelId="{6D50BB19-8EE8-432C-AFCC-A14FBC99AA24}" type="parTrans" cxnId="{1F2732B0-AD51-4010-BC33-0F2293438FAA}">
      <dgm:prSet/>
      <dgm:spPr/>
      <dgm:t>
        <a:bodyPr/>
        <a:lstStyle/>
        <a:p>
          <a:endParaRPr lang="en-US"/>
        </a:p>
      </dgm:t>
    </dgm:pt>
    <dgm:pt modelId="{82E44525-AA18-4044-9199-B88D9296B8D9}" type="sibTrans" cxnId="{1F2732B0-AD51-4010-BC33-0F2293438FAA}">
      <dgm:prSet/>
      <dgm:spPr/>
      <dgm:t>
        <a:bodyPr/>
        <a:lstStyle/>
        <a:p>
          <a:endParaRPr lang="en-US"/>
        </a:p>
      </dgm:t>
    </dgm:pt>
    <dgm:pt modelId="{4AF8E1D9-49D6-4769-8148-2BA2ADBCCD22}">
      <dgm:prSet phldrT="[Text]"/>
      <dgm:spPr>
        <a:solidFill>
          <a:srgbClr val="1D4381"/>
        </a:solidFill>
        <a:ln>
          <a:solidFill>
            <a:srgbClr val="1D4381"/>
          </a:solidFill>
        </a:ln>
      </dgm:spPr>
      <dgm:t>
        <a:bodyPr/>
        <a:lstStyle/>
        <a:p>
          <a:pPr>
            <a:buFont typeface="Arial" panose="020B0604020202020204" pitchFamily="34" charset="0"/>
            <a:buChar char="•"/>
          </a:pPr>
          <a:r>
            <a:rPr lang="en-US"/>
            <a:t>Expand dealerships based on customer locations</a:t>
          </a:r>
        </a:p>
      </dgm:t>
    </dgm:pt>
    <dgm:pt modelId="{1A02708E-8E18-411D-8C32-BE3482EC5C53}" type="parTrans" cxnId="{309B4DC0-7EE3-41DD-923B-241782A5FEFE}">
      <dgm:prSet/>
      <dgm:spPr/>
      <dgm:t>
        <a:bodyPr/>
        <a:lstStyle/>
        <a:p>
          <a:endParaRPr lang="en-US"/>
        </a:p>
      </dgm:t>
    </dgm:pt>
    <dgm:pt modelId="{01041F97-D353-4284-B29B-02001837154C}" type="sibTrans" cxnId="{309B4DC0-7EE3-41DD-923B-241782A5FEFE}">
      <dgm:prSet/>
      <dgm:spPr/>
      <dgm:t>
        <a:bodyPr/>
        <a:lstStyle/>
        <a:p>
          <a:endParaRPr lang="en-US"/>
        </a:p>
      </dgm:t>
    </dgm:pt>
    <dgm:pt modelId="{0D636C7D-3AA9-417C-B43F-4FBE00F295EF}" type="pres">
      <dgm:prSet presAssocID="{4B0451C5-869E-4FB2-A08C-3BE830FBF7D4}" presName="linearFlow" presStyleCnt="0">
        <dgm:presLayoutVars>
          <dgm:dir/>
          <dgm:resizeHandles val="exact"/>
        </dgm:presLayoutVars>
      </dgm:prSet>
      <dgm:spPr/>
    </dgm:pt>
    <dgm:pt modelId="{210A1A31-AF91-4F12-A5F1-DAF4F40171F7}" type="pres">
      <dgm:prSet presAssocID="{4FA4E406-9E18-4F5E-9699-39B560DBA721}" presName="composite" presStyleCnt="0"/>
      <dgm:spPr/>
    </dgm:pt>
    <dgm:pt modelId="{038EE14F-B532-48D4-9349-BF8B547DFE76}" type="pres">
      <dgm:prSet presAssocID="{4FA4E406-9E18-4F5E-9699-39B560DBA721}" presName="imgShp" presStyleLbl="fgImgPlace1" presStyleIdx="0" presStyleCnt="3" custLinFactNeighborY="1225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k In Road"/>
        </a:ext>
      </dgm:extLst>
    </dgm:pt>
    <dgm:pt modelId="{B238634E-7F8F-4118-A3C9-AF8CEC623CA2}" type="pres">
      <dgm:prSet presAssocID="{4FA4E406-9E18-4F5E-9699-39B560DBA721}" presName="txShp" presStyleLbl="node1" presStyleIdx="0" presStyleCnt="3" custLinFactNeighborY="12250">
        <dgm:presLayoutVars>
          <dgm:bulletEnabled val="1"/>
        </dgm:presLayoutVars>
      </dgm:prSet>
      <dgm:spPr/>
    </dgm:pt>
    <dgm:pt modelId="{4B5642D1-A925-4A3E-965C-C2B16E8A099C}" type="pres">
      <dgm:prSet presAssocID="{95535F49-8383-45B2-B9B1-165142735B60}" presName="spacing" presStyleCnt="0"/>
      <dgm:spPr/>
    </dgm:pt>
    <dgm:pt modelId="{06F506A1-11D1-450B-A62E-67A841037CF6}" type="pres">
      <dgm:prSet presAssocID="{5B92890B-32CF-4893-8CEC-B842FFF110CF}" presName="composite" presStyleCnt="0"/>
      <dgm:spPr/>
    </dgm:pt>
    <dgm:pt modelId="{C6A17D0E-2585-4A40-84E9-C770E86539ED}" type="pres">
      <dgm:prSet presAssocID="{5B92890B-32CF-4893-8CEC-B842FFF110C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udience"/>
        </a:ext>
      </dgm:extLst>
    </dgm:pt>
    <dgm:pt modelId="{0BBE9AA8-4C05-4C11-A4F5-C4DBE5C7C5D3}" type="pres">
      <dgm:prSet presAssocID="{5B92890B-32CF-4893-8CEC-B842FFF110CF}" presName="txShp" presStyleLbl="node1" presStyleIdx="1" presStyleCnt="3">
        <dgm:presLayoutVars>
          <dgm:bulletEnabled val="1"/>
        </dgm:presLayoutVars>
      </dgm:prSet>
      <dgm:spPr/>
    </dgm:pt>
    <dgm:pt modelId="{7ADD14B5-8548-4973-B7BA-64092C6B4418}" type="pres">
      <dgm:prSet presAssocID="{82E44525-AA18-4044-9199-B88D9296B8D9}" presName="spacing" presStyleCnt="0"/>
      <dgm:spPr/>
    </dgm:pt>
    <dgm:pt modelId="{2BFD41F4-B99E-4F3C-80AA-701EAC8EE863}" type="pres">
      <dgm:prSet presAssocID="{4AF8E1D9-49D6-4769-8148-2BA2ADBCCD22}" presName="composite" presStyleCnt="0"/>
      <dgm:spPr/>
    </dgm:pt>
    <dgm:pt modelId="{BC1A85E3-C8E9-4388-A055-C95CCBCB8EBF}" type="pres">
      <dgm:prSet presAssocID="{4AF8E1D9-49D6-4769-8148-2BA2ADBCCD22}" presName="imgShp" presStyleLbl="fgImgPlace1" presStyleIdx="2" presStyleCnt="3" custLinFactNeighborY="-1225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rker"/>
        </a:ext>
      </dgm:extLst>
    </dgm:pt>
    <dgm:pt modelId="{D9D627D2-C8E4-4803-9D10-260E0C85592F}" type="pres">
      <dgm:prSet presAssocID="{4AF8E1D9-49D6-4769-8148-2BA2ADBCCD22}" presName="txShp" presStyleLbl="node1" presStyleIdx="2" presStyleCnt="3" custLinFactNeighborY="-12250">
        <dgm:presLayoutVars>
          <dgm:bulletEnabled val="1"/>
        </dgm:presLayoutVars>
      </dgm:prSet>
      <dgm:spPr/>
    </dgm:pt>
  </dgm:ptLst>
  <dgm:cxnLst>
    <dgm:cxn modelId="{9F9E210D-9787-412D-8CAB-835B3121A66E}" srcId="{4B0451C5-869E-4FB2-A08C-3BE830FBF7D4}" destId="{4FA4E406-9E18-4F5E-9699-39B560DBA721}" srcOrd="0" destOrd="0" parTransId="{3C8319B4-340B-401B-8A23-314199B9D30F}" sibTransId="{95535F49-8383-45B2-B9B1-165142735B60}"/>
    <dgm:cxn modelId="{085C5340-56B0-4F38-89AC-BD13780EF855}" type="presOf" srcId="{4FA4E406-9E18-4F5E-9699-39B560DBA721}" destId="{B238634E-7F8F-4118-A3C9-AF8CEC623CA2}" srcOrd="0" destOrd="0" presId="urn:microsoft.com/office/officeart/2005/8/layout/vList3"/>
    <dgm:cxn modelId="{C5D79AAE-20BE-4F30-9C30-52D273331953}" type="presOf" srcId="{5B92890B-32CF-4893-8CEC-B842FFF110CF}" destId="{0BBE9AA8-4C05-4C11-A4F5-C4DBE5C7C5D3}" srcOrd="0" destOrd="0" presId="urn:microsoft.com/office/officeart/2005/8/layout/vList3"/>
    <dgm:cxn modelId="{1F2732B0-AD51-4010-BC33-0F2293438FAA}" srcId="{4B0451C5-869E-4FB2-A08C-3BE830FBF7D4}" destId="{5B92890B-32CF-4893-8CEC-B842FFF110CF}" srcOrd="1" destOrd="0" parTransId="{6D50BB19-8EE8-432C-AFCC-A14FBC99AA24}" sibTransId="{82E44525-AA18-4044-9199-B88D9296B8D9}"/>
    <dgm:cxn modelId="{309B4DC0-7EE3-41DD-923B-241782A5FEFE}" srcId="{4B0451C5-869E-4FB2-A08C-3BE830FBF7D4}" destId="{4AF8E1D9-49D6-4769-8148-2BA2ADBCCD22}" srcOrd="2" destOrd="0" parTransId="{1A02708E-8E18-411D-8C32-BE3482EC5C53}" sibTransId="{01041F97-D353-4284-B29B-02001837154C}"/>
    <dgm:cxn modelId="{50C0DCCD-8798-4B40-8E50-586A95E19449}" type="presOf" srcId="{4AF8E1D9-49D6-4769-8148-2BA2ADBCCD22}" destId="{D9D627D2-C8E4-4803-9D10-260E0C85592F}" srcOrd="0" destOrd="0" presId="urn:microsoft.com/office/officeart/2005/8/layout/vList3"/>
    <dgm:cxn modelId="{60344CE1-880B-4A09-A708-F6BC2B059038}" type="presOf" srcId="{4B0451C5-869E-4FB2-A08C-3BE830FBF7D4}" destId="{0D636C7D-3AA9-417C-B43F-4FBE00F295EF}" srcOrd="0" destOrd="0" presId="urn:microsoft.com/office/officeart/2005/8/layout/vList3"/>
    <dgm:cxn modelId="{57D789F6-D1A6-4E87-B9D4-C0FC7AF175A3}" type="presParOf" srcId="{0D636C7D-3AA9-417C-B43F-4FBE00F295EF}" destId="{210A1A31-AF91-4F12-A5F1-DAF4F40171F7}" srcOrd="0" destOrd="0" presId="urn:microsoft.com/office/officeart/2005/8/layout/vList3"/>
    <dgm:cxn modelId="{73D2A2BB-8FBE-479F-9462-99CBF6749D4D}" type="presParOf" srcId="{210A1A31-AF91-4F12-A5F1-DAF4F40171F7}" destId="{038EE14F-B532-48D4-9349-BF8B547DFE76}" srcOrd="0" destOrd="0" presId="urn:microsoft.com/office/officeart/2005/8/layout/vList3"/>
    <dgm:cxn modelId="{6012A954-D861-4C0F-8259-8F4F5259A9F6}" type="presParOf" srcId="{210A1A31-AF91-4F12-A5F1-DAF4F40171F7}" destId="{B238634E-7F8F-4118-A3C9-AF8CEC623CA2}" srcOrd="1" destOrd="0" presId="urn:microsoft.com/office/officeart/2005/8/layout/vList3"/>
    <dgm:cxn modelId="{677D4426-3370-4279-AC25-A9291B994DA5}" type="presParOf" srcId="{0D636C7D-3AA9-417C-B43F-4FBE00F295EF}" destId="{4B5642D1-A925-4A3E-965C-C2B16E8A099C}" srcOrd="1" destOrd="0" presId="urn:microsoft.com/office/officeart/2005/8/layout/vList3"/>
    <dgm:cxn modelId="{3FF6B2EE-A12F-4F6E-AC65-3D32946B13D2}" type="presParOf" srcId="{0D636C7D-3AA9-417C-B43F-4FBE00F295EF}" destId="{06F506A1-11D1-450B-A62E-67A841037CF6}" srcOrd="2" destOrd="0" presId="urn:microsoft.com/office/officeart/2005/8/layout/vList3"/>
    <dgm:cxn modelId="{93ECD30B-4F53-46CC-BBC5-2C572DEAB993}" type="presParOf" srcId="{06F506A1-11D1-450B-A62E-67A841037CF6}" destId="{C6A17D0E-2585-4A40-84E9-C770E86539ED}" srcOrd="0" destOrd="0" presId="urn:microsoft.com/office/officeart/2005/8/layout/vList3"/>
    <dgm:cxn modelId="{A854CEFB-E10A-4481-864B-0D79B1D9C9F8}" type="presParOf" srcId="{06F506A1-11D1-450B-A62E-67A841037CF6}" destId="{0BBE9AA8-4C05-4C11-A4F5-C4DBE5C7C5D3}" srcOrd="1" destOrd="0" presId="urn:microsoft.com/office/officeart/2005/8/layout/vList3"/>
    <dgm:cxn modelId="{4B22BF12-0728-4AEA-B9A6-BFDEC80F1D06}" type="presParOf" srcId="{0D636C7D-3AA9-417C-B43F-4FBE00F295EF}" destId="{7ADD14B5-8548-4973-B7BA-64092C6B4418}" srcOrd="3" destOrd="0" presId="urn:microsoft.com/office/officeart/2005/8/layout/vList3"/>
    <dgm:cxn modelId="{4CEA1519-18D9-4AB6-9F1E-C84CAC83793A}" type="presParOf" srcId="{0D636C7D-3AA9-417C-B43F-4FBE00F295EF}" destId="{2BFD41F4-B99E-4F3C-80AA-701EAC8EE863}" srcOrd="4" destOrd="0" presId="urn:microsoft.com/office/officeart/2005/8/layout/vList3"/>
    <dgm:cxn modelId="{3E5F9370-A8BE-40AC-B841-EAB3ADD8DB7D}" type="presParOf" srcId="{2BFD41F4-B99E-4F3C-80AA-701EAC8EE863}" destId="{BC1A85E3-C8E9-4388-A055-C95CCBCB8EBF}" srcOrd="0" destOrd="0" presId="urn:microsoft.com/office/officeart/2005/8/layout/vList3"/>
    <dgm:cxn modelId="{40076F23-3DD8-4EA6-BC85-278A1FD6D895}" type="presParOf" srcId="{2BFD41F4-B99E-4F3C-80AA-701EAC8EE863}" destId="{D9D627D2-C8E4-4803-9D10-260E0C85592F}"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0451C5-869E-4FB2-A08C-3BE830FBF7D4}" type="doc">
      <dgm:prSet loTypeId="urn:microsoft.com/office/officeart/2005/8/layout/vList3" loCatId="list" qsTypeId="urn:microsoft.com/office/officeart/2005/8/quickstyle/simple1" qsCatId="simple" csTypeId="urn:microsoft.com/office/officeart/2005/8/colors/accent1_2" csCatId="accent1" phldr="1"/>
      <dgm:spPr/>
    </dgm:pt>
    <dgm:pt modelId="{4FA4E406-9E18-4F5E-9699-39B560DBA721}">
      <dgm:prSet phldrT="[Text]"/>
      <dgm:spPr>
        <a:solidFill>
          <a:srgbClr val="1D4381"/>
        </a:solidFill>
        <a:ln>
          <a:solidFill>
            <a:srgbClr val="1D4381"/>
          </a:solidFill>
        </a:ln>
      </dgm:spPr>
      <dgm:t>
        <a:bodyPr/>
        <a:lstStyle/>
        <a:p>
          <a:pPr>
            <a:buFont typeface="Arial" panose="020B0604020202020204" pitchFamily="34" charset="0"/>
            <a:buChar char="•"/>
          </a:pPr>
          <a:r>
            <a:rPr lang="en-US"/>
            <a:t>Simple and seamless new sales channel, optimizing supply flow</a:t>
          </a:r>
        </a:p>
      </dgm:t>
    </dgm:pt>
    <dgm:pt modelId="{3C8319B4-340B-401B-8A23-314199B9D30F}" type="parTrans" cxnId="{9F9E210D-9787-412D-8CAB-835B3121A66E}">
      <dgm:prSet/>
      <dgm:spPr/>
      <dgm:t>
        <a:bodyPr/>
        <a:lstStyle/>
        <a:p>
          <a:endParaRPr lang="en-US"/>
        </a:p>
      </dgm:t>
    </dgm:pt>
    <dgm:pt modelId="{95535F49-8383-45B2-B9B1-165142735B60}" type="sibTrans" cxnId="{9F9E210D-9787-412D-8CAB-835B3121A66E}">
      <dgm:prSet/>
      <dgm:spPr/>
      <dgm:t>
        <a:bodyPr/>
        <a:lstStyle/>
        <a:p>
          <a:endParaRPr lang="en-US"/>
        </a:p>
      </dgm:t>
    </dgm:pt>
    <dgm:pt modelId="{5B92890B-32CF-4893-8CEC-B842FFF110CF}">
      <dgm:prSet phldrT="[Text]"/>
      <dgm:spPr>
        <a:solidFill>
          <a:srgbClr val="1D4381"/>
        </a:solidFill>
        <a:ln>
          <a:solidFill>
            <a:srgbClr val="1D4381"/>
          </a:solidFill>
        </a:ln>
      </dgm:spPr>
      <dgm:t>
        <a:bodyPr/>
        <a:lstStyle/>
        <a:p>
          <a:pPr>
            <a:buFont typeface="Arial" panose="020B0604020202020204" pitchFamily="34" charset="0"/>
            <a:buChar char="•"/>
          </a:pPr>
          <a:r>
            <a:rPr lang="en-US"/>
            <a:t>Differentiated customer experience</a:t>
          </a:r>
        </a:p>
      </dgm:t>
    </dgm:pt>
    <dgm:pt modelId="{6D50BB19-8EE8-432C-AFCC-A14FBC99AA24}" type="parTrans" cxnId="{1F2732B0-AD51-4010-BC33-0F2293438FAA}">
      <dgm:prSet/>
      <dgm:spPr/>
      <dgm:t>
        <a:bodyPr/>
        <a:lstStyle/>
        <a:p>
          <a:endParaRPr lang="en-US"/>
        </a:p>
      </dgm:t>
    </dgm:pt>
    <dgm:pt modelId="{82E44525-AA18-4044-9199-B88D9296B8D9}" type="sibTrans" cxnId="{1F2732B0-AD51-4010-BC33-0F2293438FAA}">
      <dgm:prSet/>
      <dgm:spPr/>
      <dgm:t>
        <a:bodyPr/>
        <a:lstStyle/>
        <a:p>
          <a:endParaRPr lang="en-US"/>
        </a:p>
      </dgm:t>
    </dgm:pt>
    <dgm:pt modelId="{4AF8E1D9-49D6-4769-8148-2BA2ADBCCD22}">
      <dgm:prSet phldrT="[Text]"/>
      <dgm:spPr>
        <a:solidFill>
          <a:srgbClr val="1D4381"/>
        </a:solidFill>
        <a:ln>
          <a:solidFill>
            <a:srgbClr val="1D4381"/>
          </a:solidFill>
        </a:ln>
      </dgm:spPr>
      <dgm:t>
        <a:bodyPr/>
        <a:lstStyle/>
        <a:p>
          <a:pPr>
            <a:buFont typeface="Arial" panose="020B0604020202020204" pitchFamily="34" charset="0"/>
            <a:buChar char="•"/>
          </a:pPr>
          <a:r>
            <a:rPr lang="en-US"/>
            <a:t>Removes restrictions based on geographic availability of cars</a:t>
          </a:r>
        </a:p>
      </dgm:t>
    </dgm:pt>
    <dgm:pt modelId="{1A02708E-8E18-411D-8C32-BE3482EC5C53}" type="parTrans" cxnId="{309B4DC0-7EE3-41DD-923B-241782A5FEFE}">
      <dgm:prSet/>
      <dgm:spPr/>
      <dgm:t>
        <a:bodyPr/>
        <a:lstStyle/>
        <a:p>
          <a:endParaRPr lang="en-US"/>
        </a:p>
      </dgm:t>
    </dgm:pt>
    <dgm:pt modelId="{01041F97-D353-4284-B29B-02001837154C}" type="sibTrans" cxnId="{309B4DC0-7EE3-41DD-923B-241782A5FEFE}">
      <dgm:prSet/>
      <dgm:spPr/>
      <dgm:t>
        <a:bodyPr/>
        <a:lstStyle/>
        <a:p>
          <a:endParaRPr lang="en-US"/>
        </a:p>
      </dgm:t>
    </dgm:pt>
    <dgm:pt modelId="{0D636C7D-3AA9-417C-B43F-4FBE00F295EF}" type="pres">
      <dgm:prSet presAssocID="{4B0451C5-869E-4FB2-A08C-3BE830FBF7D4}" presName="linearFlow" presStyleCnt="0">
        <dgm:presLayoutVars>
          <dgm:dir/>
          <dgm:resizeHandles val="exact"/>
        </dgm:presLayoutVars>
      </dgm:prSet>
      <dgm:spPr/>
    </dgm:pt>
    <dgm:pt modelId="{210A1A31-AF91-4F12-A5F1-DAF4F40171F7}" type="pres">
      <dgm:prSet presAssocID="{4FA4E406-9E18-4F5E-9699-39B560DBA721}" presName="composite" presStyleCnt="0"/>
      <dgm:spPr/>
    </dgm:pt>
    <dgm:pt modelId="{038EE14F-B532-48D4-9349-BF8B547DFE76}" type="pres">
      <dgm:prSet presAssocID="{4FA4E406-9E18-4F5E-9699-39B560DBA721}" presName="imgShp" presStyleLbl="fgImgPlace1" presStyleIdx="0" presStyleCnt="3" custLinFactNeighborY="1225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k In Road"/>
        </a:ext>
      </dgm:extLst>
    </dgm:pt>
    <dgm:pt modelId="{B238634E-7F8F-4118-A3C9-AF8CEC623CA2}" type="pres">
      <dgm:prSet presAssocID="{4FA4E406-9E18-4F5E-9699-39B560DBA721}" presName="txShp" presStyleLbl="node1" presStyleIdx="0" presStyleCnt="3" custLinFactNeighborY="12250">
        <dgm:presLayoutVars>
          <dgm:bulletEnabled val="1"/>
        </dgm:presLayoutVars>
      </dgm:prSet>
      <dgm:spPr/>
    </dgm:pt>
    <dgm:pt modelId="{4B5642D1-A925-4A3E-965C-C2B16E8A099C}" type="pres">
      <dgm:prSet presAssocID="{95535F49-8383-45B2-B9B1-165142735B60}" presName="spacing" presStyleCnt="0"/>
      <dgm:spPr/>
    </dgm:pt>
    <dgm:pt modelId="{06F506A1-11D1-450B-A62E-67A841037CF6}" type="pres">
      <dgm:prSet presAssocID="{5B92890B-32CF-4893-8CEC-B842FFF110CF}" presName="composite" presStyleCnt="0"/>
      <dgm:spPr/>
    </dgm:pt>
    <dgm:pt modelId="{C6A17D0E-2585-4A40-84E9-C770E86539ED}" type="pres">
      <dgm:prSet presAssocID="{5B92890B-32CF-4893-8CEC-B842FFF110C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udience"/>
        </a:ext>
      </dgm:extLst>
    </dgm:pt>
    <dgm:pt modelId="{0BBE9AA8-4C05-4C11-A4F5-C4DBE5C7C5D3}" type="pres">
      <dgm:prSet presAssocID="{5B92890B-32CF-4893-8CEC-B842FFF110CF}" presName="txShp" presStyleLbl="node1" presStyleIdx="1" presStyleCnt="3">
        <dgm:presLayoutVars>
          <dgm:bulletEnabled val="1"/>
        </dgm:presLayoutVars>
      </dgm:prSet>
      <dgm:spPr/>
    </dgm:pt>
    <dgm:pt modelId="{7ADD14B5-8548-4973-B7BA-64092C6B4418}" type="pres">
      <dgm:prSet presAssocID="{82E44525-AA18-4044-9199-B88D9296B8D9}" presName="spacing" presStyleCnt="0"/>
      <dgm:spPr/>
    </dgm:pt>
    <dgm:pt modelId="{2BFD41F4-B99E-4F3C-80AA-701EAC8EE863}" type="pres">
      <dgm:prSet presAssocID="{4AF8E1D9-49D6-4769-8148-2BA2ADBCCD22}" presName="composite" presStyleCnt="0"/>
      <dgm:spPr/>
    </dgm:pt>
    <dgm:pt modelId="{BC1A85E3-C8E9-4388-A055-C95CCBCB8EBF}" type="pres">
      <dgm:prSet presAssocID="{4AF8E1D9-49D6-4769-8148-2BA2ADBCCD22}" presName="imgShp" presStyleLbl="fgImgPlace1" presStyleIdx="2" presStyleCnt="3" custLinFactNeighborY="-1225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rker"/>
        </a:ext>
      </dgm:extLst>
    </dgm:pt>
    <dgm:pt modelId="{D9D627D2-C8E4-4803-9D10-260E0C85592F}" type="pres">
      <dgm:prSet presAssocID="{4AF8E1D9-49D6-4769-8148-2BA2ADBCCD22}" presName="txShp" presStyleLbl="node1" presStyleIdx="2" presStyleCnt="3" custLinFactNeighborY="-12250">
        <dgm:presLayoutVars>
          <dgm:bulletEnabled val="1"/>
        </dgm:presLayoutVars>
      </dgm:prSet>
      <dgm:spPr/>
    </dgm:pt>
  </dgm:ptLst>
  <dgm:cxnLst>
    <dgm:cxn modelId="{9F9E210D-9787-412D-8CAB-835B3121A66E}" srcId="{4B0451C5-869E-4FB2-A08C-3BE830FBF7D4}" destId="{4FA4E406-9E18-4F5E-9699-39B560DBA721}" srcOrd="0" destOrd="0" parTransId="{3C8319B4-340B-401B-8A23-314199B9D30F}" sibTransId="{95535F49-8383-45B2-B9B1-165142735B60}"/>
    <dgm:cxn modelId="{085C5340-56B0-4F38-89AC-BD13780EF855}" type="presOf" srcId="{4FA4E406-9E18-4F5E-9699-39B560DBA721}" destId="{B238634E-7F8F-4118-A3C9-AF8CEC623CA2}" srcOrd="0" destOrd="0" presId="urn:microsoft.com/office/officeart/2005/8/layout/vList3"/>
    <dgm:cxn modelId="{C5D79AAE-20BE-4F30-9C30-52D273331953}" type="presOf" srcId="{5B92890B-32CF-4893-8CEC-B842FFF110CF}" destId="{0BBE9AA8-4C05-4C11-A4F5-C4DBE5C7C5D3}" srcOrd="0" destOrd="0" presId="urn:microsoft.com/office/officeart/2005/8/layout/vList3"/>
    <dgm:cxn modelId="{1F2732B0-AD51-4010-BC33-0F2293438FAA}" srcId="{4B0451C5-869E-4FB2-A08C-3BE830FBF7D4}" destId="{5B92890B-32CF-4893-8CEC-B842FFF110CF}" srcOrd="1" destOrd="0" parTransId="{6D50BB19-8EE8-432C-AFCC-A14FBC99AA24}" sibTransId="{82E44525-AA18-4044-9199-B88D9296B8D9}"/>
    <dgm:cxn modelId="{309B4DC0-7EE3-41DD-923B-241782A5FEFE}" srcId="{4B0451C5-869E-4FB2-A08C-3BE830FBF7D4}" destId="{4AF8E1D9-49D6-4769-8148-2BA2ADBCCD22}" srcOrd="2" destOrd="0" parTransId="{1A02708E-8E18-411D-8C32-BE3482EC5C53}" sibTransId="{01041F97-D353-4284-B29B-02001837154C}"/>
    <dgm:cxn modelId="{50C0DCCD-8798-4B40-8E50-586A95E19449}" type="presOf" srcId="{4AF8E1D9-49D6-4769-8148-2BA2ADBCCD22}" destId="{D9D627D2-C8E4-4803-9D10-260E0C85592F}" srcOrd="0" destOrd="0" presId="urn:microsoft.com/office/officeart/2005/8/layout/vList3"/>
    <dgm:cxn modelId="{60344CE1-880B-4A09-A708-F6BC2B059038}" type="presOf" srcId="{4B0451C5-869E-4FB2-A08C-3BE830FBF7D4}" destId="{0D636C7D-3AA9-417C-B43F-4FBE00F295EF}" srcOrd="0" destOrd="0" presId="urn:microsoft.com/office/officeart/2005/8/layout/vList3"/>
    <dgm:cxn modelId="{57D789F6-D1A6-4E87-B9D4-C0FC7AF175A3}" type="presParOf" srcId="{0D636C7D-3AA9-417C-B43F-4FBE00F295EF}" destId="{210A1A31-AF91-4F12-A5F1-DAF4F40171F7}" srcOrd="0" destOrd="0" presId="urn:microsoft.com/office/officeart/2005/8/layout/vList3"/>
    <dgm:cxn modelId="{73D2A2BB-8FBE-479F-9462-99CBF6749D4D}" type="presParOf" srcId="{210A1A31-AF91-4F12-A5F1-DAF4F40171F7}" destId="{038EE14F-B532-48D4-9349-BF8B547DFE76}" srcOrd="0" destOrd="0" presId="urn:microsoft.com/office/officeart/2005/8/layout/vList3"/>
    <dgm:cxn modelId="{6012A954-D861-4C0F-8259-8F4F5259A9F6}" type="presParOf" srcId="{210A1A31-AF91-4F12-A5F1-DAF4F40171F7}" destId="{B238634E-7F8F-4118-A3C9-AF8CEC623CA2}" srcOrd="1" destOrd="0" presId="urn:microsoft.com/office/officeart/2005/8/layout/vList3"/>
    <dgm:cxn modelId="{677D4426-3370-4279-AC25-A9291B994DA5}" type="presParOf" srcId="{0D636C7D-3AA9-417C-B43F-4FBE00F295EF}" destId="{4B5642D1-A925-4A3E-965C-C2B16E8A099C}" srcOrd="1" destOrd="0" presId="urn:microsoft.com/office/officeart/2005/8/layout/vList3"/>
    <dgm:cxn modelId="{3FF6B2EE-A12F-4F6E-AC65-3D32946B13D2}" type="presParOf" srcId="{0D636C7D-3AA9-417C-B43F-4FBE00F295EF}" destId="{06F506A1-11D1-450B-A62E-67A841037CF6}" srcOrd="2" destOrd="0" presId="urn:microsoft.com/office/officeart/2005/8/layout/vList3"/>
    <dgm:cxn modelId="{93ECD30B-4F53-46CC-BBC5-2C572DEAB993}" type="presParOf" srcId="{06F506A1-11D1-450B-A62E-67A841037CF6}" destId="{C6A17D0E-2585-4A40-84E9-C770E86539ED}" srcOrd="0" destOrd="0" presId="urn:microsoft.com/office/officeart/2005/8/layout/vList3"/>
    <dgm:cxn modelId="{A854CEFB-E10A-4481-864B-0D79B1D9C9F8}" type="presParOf" srcId="{06F506A1-11D1-450B-A62E-67A841037CF6}" destId="{0BBE9AA8-4C05-4C11-A4F5-C4DBE5C7C5D3}" srcOrd="1" destOrd="0" presId="urn:microsoft.com/office/officeart/2005/8/layout/vList3"/>
    <dgm:cxn modelId="{4B22BF12-0728-4AEA-B9A6-BFDEC80F1D06}" type="presParOf" srcId="{0D636C7D-3AA9-417C-B43F-4FBE00F295EF}" destId="{7ADD14B5-8548-4973-B7BA-64092C6B4418}" srcOrd="3" destOrd="0" presId="urn:microsoft.com/office/officeart/2005/8/layout/vList3"/>
    <dgm:cxn modelId="{4CEA1519-18D9-4AB6-9F1E-C84CAC83793A}" type="presParOf" srcId="{0D636C7D-3AA9-417C-B43F-4FBE00F295EF}" destId="{2BFD41F4-B99E-4F3C-80AA-701EAC8EE863}" srcOrd="4" destOrd="0" presId="urn:microsoft.com/office/officeart/2005/8/layout/vList3"/>
    <dgm:cxn modelId="{3E5F9370-A8BE-40AC-B841-EAB3ADD8DB7D}" type="presParOf" srcId="{2BFD41F4-B99E-4F3C-80AA-701EAC8EE863}" destId="{BC1A85E3-C8E9-4388-A055-C95CCBCB8EBF}" srcOrd="0" destOrd="0" presId="urn:microsoft.com/office/officeart/2005/8/layout/vList3"/>
    <dgm:cxn modelId="{40076F23-3DD8-4EA6-BC85-278A1FD6D895}" type="presParOf" srcId="{2BFD41F4-B99E-4F3C-80AA-701EAC8EE863}" destId="{D9D627D2-C8E4-4803-9D10-260E0C85592F}"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FF5BD-5CE4-44DB-829E-E9369C45DD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9DC1F03-8096-47A2-A118-E72AB0A84B30}">
      <dgm:prSet phldrT="[Text]"/>
      <dgm:spPr>
        <a:solidFill>
          <a:srgbClr val="1D4281"/>
        </a:solidFill>
        <a:ln>
          <a:solidFill>
            <a:srgbClr val="1D4281"/>
          </a:solidFill>
        </a:ln>
      </dgm:spPr>
      <dgm:t>
        <a:bodyPr/>
        <a:lstStyle/>
        <a:p>
          <a:r>
            <a:rPr lang="en-US"/>
            <a:t>Salesforce Use on Website</a:t>
          </a:r>
        </a:p>
      </dgm:t>
    </dgm:pt>
    <dgm:pt modelId="{E0E27D24-0C86-49C1-83EC-F4CD3371F550}" type="parTrans" cxnId="{D8F9247E-02F1-4805-BDD7-FE83B3D2649F}">
      <dgm:prSet/>
      <dgm:spPr/>
      <dgm:t>
        <a:bodyPr/>
        <a:lstStyle/>
        <a:p>
          <a:endParaRPr lang="en-US"/>
        </a:p>
      </dgm:t>
    </dgm:pt>
    <dgm:pt modelId="{71F6FEC6-C528-47F2-A2F4-66DF5ACC393A}" type="sibTrans" cxnId="{D8F9247E-02F1-4805-BDD7-FE83B3D2649F}">
      <dgm:prSet/>
      <dgm:spPr/>
      <dgm:t>
        <a:bodyPr/>
        <a:lstStyle/>
        <a:p>
          <a:endParaRPr lang="en-US"/>
        </a:p>
      </dgm:t>
    </dgm:pt>
    <dgm:pt modelId="{EC8E29A8-60BA-4C47-BB16-5C739C69145B}">
      <dgm:prSet/>
      <dgm:spPr>
        <a:solidFill>
          <a:srgbClr val="1D4281"/>
        </a:solidFill>
        <a:ln>
          <a:solidFill>
            <a:srgbClr val="1D4281"/>
          </a:solidFill>
        </a:ln>
      </dgm:spPr>
      <dgm:t>
        <a:bodyPr/>
        <a:lstStyle/>
        <a:p>
          <a:r>
            <a:rPr lang="en-US"/>
            <a:t>Business Uses</a:t>
          </a:r>
        </a:p>
      </dgm:t>
    </dgm:pt>
    <dgm:pt modelId="{2F8F392E-4616-4E09-90DE-28B1F438CF42}" type="parTrans" cxnId="{03A3A107-BCFD-46F5-AD96-E6F33BB4BBBF}">
      <dgm:prSet/>
      <dgm:spPr/>
      <dgm:t>
        <a:bodyPr/>
        <a:lstStyle/>
        <a:p>
          <a:endParaRPr lang="en-US"/>
        </a:p>
      </dgm:t>
    </dgm:pt>
    <dgm:pt modelId="{490A2262-C8AB-4151-8281-4A61BA051565}" type="sibTrans" cxnId="{03A3A107-BCFD-46F5-AD96-E6F33BB4BBBF}">
      <dgm:prSet/>
      <dgm:spPr/>
      <dgm:t>
        <a:bodyPr/>
        <a:lstStyle/>
        <a:p>
          <a:endParaRPr lang="en-US"/>
        </a:p>
      </dgm:t>
    </dgm:pt>
    <dgm:pt modelId="{35F72C5C-86EC-4721-AFA4-95DAF4FC7EA0}">
      <dgm:prSet/>
      <dgm:spPr>
        <a:ln>
          <a:solidFill>
            <a:srgbClr val="1D4281">
              <a:alpha val="90000"/>
            </a:srgbClr>
          </a:solidFill>
        </a:ln>
      </dgm:spPr>
      <dgm:t>
        <a:bodyPr/>
        <a:lstStyle/>
        <a:p>
          <a:r>
            <a:rPr lang="en-US"/>
            <a:t>“Shop Now”</a:t>
          </a:r>
        </a:p>
      </dgm:t>
    </dgm:pt>
    <dgm:pt modelId="{D1F60CE3-5FDF-401F-A69C-F2D457B4912F}" type="parTrans" cxnId="{775B252E-1D77-0141-9653-29ADEF4D00AF}">
      <dgm:prSet/>
      <dgm:spPr/>
      <dgm:t>
        <a:bodyPr/>
        <a:lstStyle/>
        <a:p>
          <a:endParaRPr lang="en-US"/>
        </a:p>
      </dgm:t>
    </dgm:pt>
    <dgm:pt modelId="{B5B47B49-0B0F-4A34-A253-799209C0371B}" type="sibTrans" cxnId="{775B252E-1D77-0141-9653-29ADEF4D00AF}">
      <dgm:prSet/>
      <dgm:spPr/>
      <dgm:t>
        <a:bodyPr/>
        <a:lstStyle/>
        <a:p>
          <a:endParaRPr lang="en-US"/>
        </a:p>
      </dgm:t>
    </dgm:pt>
    <dgm:pt modelId="{8246309E-5B99-4E63-A523-3994588F673B}">
      <dgm:prSet/>
      <dgm:spPr>
        <a:ln>
          <a:solidFill>
            <a:srgbClr val="1D4281">
              <a:alpha val="90000"/>
            </a:srgbClr>
          </a:solidFill>
        </a:ln>
      </dgm:spPr>
      <dgm:t>
        <a:bodyPr/>
        <a:lstStyle/>
        <a:p>
          <a:r>
            <a:rPr lang="en-US"/>
            <a:t>Online selling and data tracking capabilities will allow VWoA to:</a:t>
          </a:r>
        </a:p>
      </dgm:t>
    </dgm:pt>
    <dgm:pt modelId="{83471354-204A-41AF-82D9-D475C3B63D4E}" type="parTrans" cxnId="{73411B68-E709-2943-B8DB-D0A99EE46F1B}">
      <dgm:prSet/>
      <dgm:spPr/>
      <dgm:t>
        <a:bodyPr/>
        <a:lstStyle/>
        <a:p>
          <a:endParaRPr lang="en-US"/>
        </a:p>
      </dgm:t>
    </dgm:pt>
    <dgm:pt modelId="{84D5B88F-5597-434A-B155-4D513DF5F490}" type="sibTrans" cxnId="{73411B68-E709-2943-B8DB-D0A99EE46F1B}">
      <dgm:prSet/>
      <dgm:spPr/>
      <dgm:t>
        <a:bodyPr/>
        <a:lstStyle/>
        <a:p>
          <a:endParaRPr lang="en-US"/>
        </a:p>
      </dgm:t>
    </dgm:pt>
    <dgm:pt modelId="{8FD7CC5C-B65F-476B-AFFA-621624143887}">
      <dgm:prSet/>
      <dgm:spPr>
        <a:ln>
          <a:solidFill>
            <a:srgbClr val="1D4281">
              <a:alpha val="90000"/>
            </a:srgbClr>
          </a:solidFill>
        </a:ln>
      </dgm:spPr>
      <dgm:t>
        <a:bodyPr/>
        <a:lstStyle/>
        <a:p>
          <a:r>
            <a:rPr lang="en-US"/>
            <a:t>Know what their customers want</a:t>
          </a:r>
        </a:p>
      </dgm:t>
    </dgm:pt>
    <dgm:pt modelId="{EB2ADDF2-1E8B-42DE-BD58-6F5339585323}" type="parTrans" cxnId="{A7C9E128-ADC5-364C-9758-8C25D2D2365A}">
      <dgm:prSet/>
      <dgm:spPr/>
      <dgm:t>
        <a:bodyPr/>
        <a:lstStyle/>
        <a:p>
          <a:endParaRPr lang="en-US"/>
        </a:p>
      </dgm:t>
    </dgm:pt>
    <dgm:pt modelId="{AA5760A4-C7A7-4AF8-8D91-1C7C27C11031}" type="sibTrans" cxnId="{A7C9E128-ADC5-364C-9758-8C25D2D2365A}">
      <dgm:prSet/>
      <dgm:spPr/>
      <dgm:t>
        <a:bodyPr/>
        <a:lstStyle/>
        <a:p>
          <a:endParaRPr lang="en-US"/>
        </a:p>
      </dgm:t>
    </dgm:pt>
    <dgm:pt modelId="{4978A670-1CD0-4FBC-BB34-FC804B5C4E44}">
      <dgm:prSet/>
      <dgm:spPr>
        <a:ln>
          <a:solidFill>
            <a:srgbClr val="1D4281">
              <a:alpha val="90000"/>
            </a:srgbClr>
          </a:solidFill>
        </a:ln>
      </dgm:spPr>
      <dgm:t>
        <a:bodyPr/>
        <a:lstStyle/>
        <a:p>
          <a:r>
            <a:rPr lang="en-US"/>
            <a:t>Market what customers want without surveying or other expensive tactics</a:t>
          </a:r>
        </a:p>
      </dgm:t>
    </dgm:pt>
    <dgm:pt modelId="{5B840667-E244-45D6-ACD7-7C8F0FFCE9C4}" type="parTrans" cxnId="{A3253091-6E22-2946-9CE1-3993B79E6868}">
      <dgm:prSet/>
      <dgm:spPr/>
      <dgm:t>
        <a:bodyPr/>
        <a:lstStyle/>
        <a:p>
          <a:endParaRPr lang="en-US"/>
        </a:p>
      </dgm:t>
    </dgm:pt>
    <dgm:pt modelId="{9C4FDCD6-34AC-4487-8A0E-EC30239FEA67}" type="sibTrans" cxnId="{A3253091-6E22-2946-9CE1-3993B79E6868}">
      <dgm:prSet/>
      <dgm:spPr/>
      <dgm:t>
        <a:bodyPr/>
        <a:lstStyle/>
        <a:p>
          <a:endParaRPr lang="en-US"/>
        </a:p>
      </dgm:t>
    </dgm:pt>
    <dgm:pt modelId="{31E6E139-E713-4ECA-9955-708DA37A4930}">
      <dgm:prSet/>
      <dgm:spPr>
        <a:ln>
          <a:solidFill>
            <a:srgbClr val="1D4281">
              <a:alpha val="90000"/>
            </a:srgbClr>
          </a:solidFill>
        </a:ln>
      </dgm:spPr>
      <dgm:t>
        <a:bodyPr/>
        <a:lstStyle/>
        <a:p>
          <a:r>
            <a:rPr lang="en-US"/>
            <a:t>Easily follow up with them knowing exactly what they are interested in online</a:t>
          </a:r>
        </a:p>
      </dgm:t>
    </dgm:pt>
    <dgm:pt modelId="{A7FDEB7D-5042-4954-9D3D-F1F7073E133E}" type="parTrans" cxnId="{3BBF603D-2EE9-0B40-943F-19FEBBACCC12}">
      <dgm:prSet/>
      <dgm:spPr/>
      <dgm:t>
        <a:bodyPr/>
        <a:lstStyle/>
        <a:p>
          <a:endParaRPr lang="en-US"/>
        </a:p>
      </dgm:t>
    </dgm:pt>
    <dgm:pt modelId="{75E0DDC0-52EE-41FD-9967-9717A3D7C965}" type="sibTrans" cxnId="{3BBF603D-2EE9-0B40-943F-19FEBBACCC12}">
      <dgm:prSet/>
      <dgm:spPr/>
      <dgm:t>
        <a:bodyPr/>
        <a:lstStyle/>
        <a:p>
          <a:endParaRPr lang="en-US"/>
        </a:p>
      </dgm:t>
    </dgm:pt>
    <dgm:pt modelId="{B6FF5B92-05C1-4D6D-98DC-C1935235686D}">
      <dgm:prSet/>
      <dgm:spPr>
        <a:ln>
          <a:solidFill>
            <a:srgbClr val="1D4281">
              <a:alpha val="90000"/>
            </a:srgbClr>
          </a:solidFill>
        </a:ln>
      </dgm:spPr>
      <dgm:t>
        <a:bodyPr/>
        <a:lstStyle/>
        <a:p>
          <a:r>
            <a:rPr lang="en-US"/>
            <a:t>Phone</a:t>
          </a:r>
        </a:p>
      </dgm:t>
    </dgm:pt>
    <dgm:pt modelId="{33C53DAB-C81B-43DB-A0FD-B549494ECAA8}" type="parTrans" cxnId="{9A634C28-CE8D-E947-BC8E-C8FF5B4893D8}">
      <dgm:prSet/>
      <dgm:spPr/>
      <dgm:t>
        <a:bodyPr/>
        <a:lstStyle/>
        <a:p>
          <a:endParaRPr lang="en-US"/>
        </a:p>
      </dgm:t>
    </dgm:pt>
    <dgm:pt modelId="{71C1663F-8C8A-41CB-B281-1F252B8FA8AB}" type="sibTrans" cxnId="{9A634C28-CE8D-E947-BC8E-C8FF5B4893D8}">
      <dgm:prSet/>
      <dgm:spPr/>
      <dgm:t>
        <a:bodyPr/>
        <a:lstStyle/>
        <a:p>
          <a:endParaRPr lang="en-US"/>
        </a:p>
      </dgm:t>
    </dgm:pt>
    <dgm:pt modelId="{2E8EAFB0-96D8-4B20-B7F1-200AD45567F1}">
      <dgm:prSet/>
      <dgm:spPr>
        <a:ln>
          <a:solidFill>
            <a:srgbClr val="1D4281">
              <a:alpha val="90000"/>
            </a:srgbClr>
          </a:solidFill>
        </a:ln>
      </dgm:spPr>
      <dgm:t>
        <a:bodyPr/>
        <a:lstStyle/>
        <a:p>
          <a:r>
            <a:rPr lang="en-US"/>
            <a:t>Email</a:t>
          </a:r>
        </a:p>
      </dgm:t>
    </dgm:pt>
    <dgm:pt modelId="{8020AC46-8753-46B0-A6E1-E3FAD73FF0F6}" type="parTrans" cxnId="{E350EA19-2CF6-C44F-B2B6-763D713C1DF1}">
      <dgm:prSet/>
      <dgm:spPr/>
      <dgm:t>
        <a:bodyPr/>
        <a:lstStyle/>
        <a:p>
          <a:endParaRPr lang="en-US"/>
        </a:p>
      </dgm:t>
    </dgm:pt>
    <dgm:pt modelId="{B41B4A23-4901-4B84-A175-64D5ABC8D91C}" type="sibTrans" cxnId="{E350EA19-2CF6-C44F-B2B6-763D713C1DF1}">
      <dgm:prSet/>
      <dgm:spPr/>
      <dgm:t>
        <a:bodyPr/>
        <a:lstStyle/>
        <a:p>
          <a:endParaRPr lang="en-US"/>
        </a:p>
      </dgm:t>
    </dgm:pt>
    <dgm:pt modelId="{817C5466-7045-4E67-ABC3-15214A7ECC03}">
      <dgm:prSet/>
      <dgm:spPr>
        <a:ln>
          <a:solidFill>
            <a:srgbClr val="1D4281">
              <a:alpha val="90000"/>
            </a:srgbClr>
          </a:solidFill>
        </a:ln>
      </dgm:spPr>
      <dgm:t>
        <a:bodyPr/>
        <a:lstStyle/>
        <a:p>
          <a:r>
            <a:rPr lang="en-US"/>
            <a:t>Letter</a:t>
          </a:r>
        </a:p>
      </dgm:t>
    </dgm:pt>
    <dgm:pt modelId="{5DFD5F82-AFDD-466E-BEFD-FCEFFF5687CB}" type="parTrans" cxnId="{35BF0F94-76D6-7A4D-AD73-A2E9F485B00D}">
      <dgm:prSet/>
      <dgm:spPr/>
      <dgm:t>
        <a:bodyPr/>
        <a:lstStyle/>
        <a:p>
          <a:endParaRPr lang="en-US"/>
        </a:p>
      </dgm:t>
    </dgm:pt>
    <dgm:pt modelId="{8233DA5E-A0C5-419B-AAF7-C1509813DD25}" type="sibTrans" cxnId="{35BF0F94-76D6-7A4D-AD73-A2E9F485B00D}">
      <dgm:prSet/>
      <dgm:spPr/>
      <dgm:t>
        <a:bodyPr/>
        <a:lstStyle/>
        <a:p>
          <a:endParaRPr lang="en-US"/>
        </a:p>
      </dgm:t>
    </dgm:pt>
    <dgm:pt modelId="{DEBA1329-5B07-477E-B8E1-31C7DD8AC3D4}">
      <dgm:prSet/>
      <dgm:spPr>
        <a:ln>
          <a:solidFill>
            <a:srgbClr val="1D4281">
              <a:alpha val="90000"/>
            </a:srgbClr>
          </a:solidFill>
        </a:ln>
      </dgm:spPr>
      <dgm:t>
        <a:bodyPr/>
        <a:lstStyle/>
        <a:p>
          <a:r>
            <a:rPr lang="en-US"/>
            <a:t>Expedite the logistics of the dealer</a:t>
          </a:r>
        </a:p>
      </dgm:t>
    </dgm:pt>
    <dgm:pt modelId="{D7E3544C-3F54-486A-BAE8-7C1ACCA9E8F3}" type="parTrans" cxnId="{CBF694BA-AD3A-534D-9AE5-A3A3AB371184}">
      <dgm:prSet/>
      <dgm:spPr/>
      <dgm:t>
        <a:bodyPr/>
        <a:lstStyle/>
        <a:p>
          <a:endParaRPr lang="en-US"/>
        </a:p>
      </dgm:t>
    </dgm:pt>
    <dgm:pt modelId="{5A13F080-DCD6-410C-BF61-B0F96F592EDC}" type="sibTrans" cxnId="{CBF694BA-AD3A-534D-9AE5-A3A3AB371184}">
      <dgm:prSet/>
      <dgm:spPr/>
      <dgm:t>
        <a:bodyPr/>
        <a:lstStyle/>
        <a:p>
          <a:endParaRPr lang="en-US"/>
        </a:p>
      </dgm:t>
    </dgm:pt>
    <dgm:pt modelId="{602B921B-4389-489B-A419-2773CE64E923}">
      <dgm:prSet/>
      <dgm:spPr>
        <a:ln>
          <a:solidFill>
            <a:srgbClr val="1D4281">
              <a:alpha val="90000"/>
            </a:srgbClr>
          </a:solidFill>
        </a:ln>
      </dgm:spPr>
      <dgm:t>
        <a:bodyPr/>
        <a:lstStyle/>
        <a:p>
          <a:r>
            <a:rPr lang="en-US"/>
            <a:t>Tracks customer geographics, clicks, and includes “share” option to infer what customers want</a:t>
          </a:r>
        </a:p>
      </dgm:t>
    </dgm:pt>
    <dgm:pt modelId="{C7F12472-BF49-4C77-B5B3-3F710405438D}" type="parTrans" cxnId="{B1DAAF7C-3090-A14D-BCD2-8A2601B0AF47}">
      <dgm:prSet/>
      <dgm:spPr/>
      <dgm:t>
        <a:bodyPr/>
        <a:lstStyle/>
        <a:p>
          <a:endParaRPr lang="en-US"/>
        </a:p>
      </dgm:t>
    </dgm:pt>
    <dgm:pt modelId="{DD885F4F-ACDA-4D8F-9F79-5BECC1649444}" type="sibTrans" cxnId="{B1DAAF7C-3090-A14D-BCD2-8A2601B0AF47}">
      <dgm:prSet/>
      <dgm:spPr/>
      <dgm:t>
        <a:bodyPr/>
        <a:lstStyle/>
        <a:p>
          <a:endParaRPr lang="en-US"/>
        </a:p>
      </dgm:t>
    </dgm:pt>
    <dgm:pt modelId="{2E0E23E1-B66B-4C14-A75F-2AF0604869FE}">
      <dgm:prSet/>
      <dgm:spPr>
        <a:ln>
          <a:solidFill>
            <a:srgbClr val="1D4281">
              <a:alpha val="90000"/>
            </a:srgbClr>
          </a:solidFill>
        </a:ln>
      </dgm:spPr>
      <dgm:t>
        <a:bodyPr/>
        <a:lstStyle/>
        <a:p>
          <a:r>
            <a:rPr lang="en-US"/>
            <a:t>“Apply for Loan” Option</a:t>
          </a:r>
        </a:p>
      </dgm:t>
    </dgm:pt>
    <dgm:pt modelId="{C6271908-4C66-440C-B69C-36AB4E10B200}" type="parTrans" cxnId="{927CBCCF-A1AF-B948-AAAA-48997A6F6D51}">
      <dgm:prSet/>
      <dgm:spPr/>
      <dgm:t>
        <a:bodyPr/>
        <a:lstStyle/>
        <a:p>
          <a:endParaRPr lang="en-US"/>
        </a:p>
      </dgm:t>
    </dgm:pt>
    <dgm:pt modelId="{449CB5E4-6EA9-4A11-8C73-0878B8A5C736}" type="sibTrans" cxnId="{927CBCCF-A1AF-B948-AAAA-48997A6F6D51}">
      <dgm:prSet/>
      <dgm:spPr/>
      <dgm:t>
        <a:bodyPr/>
        <a:lstStyle/>
        <a:p>
          <a:endParaRPr lang="en-US"/>
        </a:p>
      </dgm:t>
    </dgm:pt>
    <dgm:pt modelId="{D9D72A9F-3810-47C5-A3AA-EC2EB7E6AB86}">
      <dgm:prSet/>
      <dgm:spPr>
        <a:ln>
          <a:solidFill>
            <a:srgbClr val="1D4281">
              <a:alpha val="90000"/>
            </a:srgbClr>
          </a:solidFill>
        </a:ln>
      </dgm:spPr>
      <dgm:t>
        <a:bodyPr/>
        <a:lstStyle/>
        <a:p>
          <a:r>
            <a:rPr lang="en-US"/>
            <a:t>Tracks &amp; associates clicks, webpage views, and customer interest options with customer information to use in Salesforce Einstein</a:t>
          </a:r>
        </a:p>
      </dgm:t>
    </dgm:pt>
    <dgm:pt modelId="{A64FC499-6FA0-4D45-B3A3-034DEC069981}" type="parTrans" cxnId="{A6AF6B20-11B6-FD4B-B704-F059292E6F7D}">
      <dgm:prSet/>
      <dgm:spPr/>
      <dgm:t>
        <a:bodyPr/>
        <a:lstStyle/>
        <a:p>
          <a:endParaRPr lang="en-US"/>
        </a:p>
      </dgm:t>
    </dgm:pt>
    <dgm:pt modelId="{E2880039-FFE0-41CB-8A3C-C6D3CF7854E7}" type="sibTrans" cxnId="{A6AF6B20-11B6-FD4B-B704-F059292E6F7D}">
      <dgm:prSet/>
      <dgm:spPr/>
      <dgm:t>
        <a:bodyPr/>
        <a:lstStyle/>
        <a:p>
          <a:endParaRPr lang="en-US"/>
        </a:p>
      </dgm:t>
    </dgm:pt>
    <dgm:pt modelId="{7AC573B3-A42A-40B6-B4FF-EFE070E6A942}" type="pres">
      <dgm:prSet presAssocID="{32FFF5BD-5CE4-44DB-829E-E9369C45DD95}" presName="Name0" presStyleCnt="0">
        <dgm:presLayoutVars>
          <dgm:dir/>
          <dgm:animLvl val="lvl"/>
          <dgm:resizeHandles val="exact"/>
        </dgm:presLayoutVars>
      </dgm:prSet>
      <dgm:spPr/>
    </dgm:pt>
    <dgm:pt modelId="{0CFC48A9-C164-4CE6-9CE6-D92345B90069}" type="pres">
      <dgm:prSet presAssocID="{29DC1F03-8096-47A2-A118-E72AB0A84B30}" presName="composite" presStyleCnt="0"/>
      <dgm:spPr/>
    </dgm:pt>
    <dgm:pt modelId="{3E03EBF5-8FF6-4EC4-B3AA-921A271BC6C7}" type="pres">
      <dgm:prSet presAssocID="{29DC1F03-8096-47A2-A118-E72AB0A84B30}" presName="parTx" presStyleLbl="alignNode1" presStyleIdx="0" presStyleCnt="2" custScaleX="99705" custLinFactNeighborX="-113" custLinFactNeighborY="-10865">
        <dgm:presLayoutVars>
          <dgm:chMax val="0"/>
          <dgm:chPref val="0"/>
          <dgm:bulletEnabled val="1"/>
        </dgm:presLayoutVars>
      </dgm:prSet>
      <dgm:spPr/>
    </dgm:pt>
    <dgm:pt modelId="{DA033C00-F9D4-4E35-81E9-4ACD155793EB}" type="pres">
      <dgm:prSet presAssocID="{29DC1F03-8096-47A2-A118-E72AB0A84B30}" presName="desTx" presStyleLbl="alignAccFollowNode1" presStyleIdx="0" presStyleCnt="2" custScaleX="99705" custLinFactNeighborX="-190" custLinFactNeighborY="-1055">
        <dgm:presLayoutVars>
          <dgm:bulletEnabled val="1"/>
        </dgm:presLayoutVars>
      </dgm:prSet>
      <dgm:spPr/>
    </dgm:pt>
    <dgm:pt modelId="{2CAA7896-7746-4CD6-9164-C6FD7751D3E3}" type="pres">
      <dgm:prSet presAssocID="{71F6FEC6-C528-47F2-A2F4-66DF5ACC393A}" presName="space" presStyleCnt="0"/>
      <dgm:spPr/>
    </dgm:pt>
    <dgm:pt modelId="{B60C5306-DFE2-4B7C-8FC3-C8EEC6BD355A}" type="pres">
      <dgm:prSet presAssocID="{EC8E29A8-60BA-4C47-BB16-5C739C69145B}" presName="composite" presStyleCnt="0"/>
      <dgm:spPr/>
    </dgm:pt>
    <dgm:pt modelId="{CD1BD0E4-EE12-49A8-8ECE-695F8273CB60}" type="pres">
      <dgm:prSet presAssocID="{EC8E29A8-60BA-4C47-BB16-5C739C69145B}" presName="parTx" presStyleLbl="alignNode1" presStyleIdx="1" presStyleCnt="2" custScaleY="104670" custLinFactNeighborX="-38" custLinFactNeighborY="-53474">
        <dgm:presLayoutVars>
          <dgm:chMax val="0"/>
          <dgm:chPref val="0"/>
          <dgm:bulletEnabled val="1"/>
        </dgm:presLayoutVars>
      </dgm:prSet>
      <dgm:spPr/>
    </dgm:pt>
    <dgm:pt modelId="{498B6413-5AF4-4111-9953-65DE31BD6301}" type="pres">
      <dgm:prSet presAssocID="{EC8E29A8-60BA-4C47-BB16-5C739C69145B}" presName="desTx" presStyleLbl="alignAccFollowNode1" presStyleIdx="1" presStyleCnt="2" custLinFactNeighborX="-92" custLinFactNeighborY="-1070">
        <dgm:presLayoutVars>
          <dgm:bulletEnabled val="1"/>
        </dgm:presLayoutVars>
      </dgm:prSet>
      <dgm:spPr/>
    </dgm:pt>
  </dgm:ptLst>
  <dgm:cxnLst>
    <dgm:cxn modelId="{0F934D05-031D-9E4B-AE6D-6AAA9F2B52A8}" type="presOf" srcId="{602B921B-4389-489B-A419-2773CE64E923}" destId="{DA033C00-F9D4-4E35-81E9-4ACD155793EB}" srcOrd="0" destOrd="1" presId="urn:microsoft.com/office/officeart/2005/8/layout/hList1"/>
    <dgm:cxn modelId="{03A3A107-BCFD-46F5-AD96-E6F33BB4BBBF}" srcId="{32FFF5BD-5CE4-44DB-829E-E9369C45DD95}" destId="{EC8E29A8-60BA-4C47-BB16-5C739C69145B}" srcOrd="1" destOrd="0" parTransId="{2F8F392E-4616-4E09-90DE-28B1F438CF42}" sibTransId="{490A2262-C8AB-4151-8281-4A61BA051565}"/>
    <dgm:cxn modelId="{99ABAA09-49C2-0346-B287-F14058532C00}" type="presOf" srcId="{31E6E139-E713-4ECA-9955-708DA37A4930}" destId="{498B6413-5AF4-4111-9953-65DE31BD6301}" srcOrd="0" destOrd="3" presId="urn:microsoft.com/office/officeart/2005/8/layout/hList1"/>
    <dgm:cxn modelId="{82A33D0F-F42C-C442-853B-92E06B0CF148}" type="presOf" srcId="{8246309E-5B99-4E63-A523-3994588F673B}" destId="{498B6413-5AF4-4111-9953-65DE31BD6301}" srcOrd="0" destOrd="0" presId="urn:microsoft.com/office/officeart/2005/8/layout/hList1"/>
    <dgm:cxn modelId="{109E2015-D72F-5D43-9E97-CC23F7CDE1BE}" type="presOf" srcId="{2E8EAFB0-96D8-4B20-B7F1-200AD45567F1}" destId="{498B6413-5AF4-4111-9953-65DE31BD6301}" srcOrd="0" destOrd="5" presId="urn:microsoft.com/office/officeart/2005/8/layout/hList1"/>
    <dgm:cxn modelId="{2AB2C716-5B26-A44F-9F76-69B31C36A478}" type="presOf" srcId="{817C5466-7045-4E67-ABC3-15214A7ECC03}" destId="{498B6413-5AF4-4111-9953-65DE31BD6301}" srcOrd="0" destOrd="6" presId="urn:microsoft.com/office/officeart/2005/8/layout/hList1"/>
    <dgm:cxn modelId="{E350EA19-2CF6-C44F-B2B6-763D713C1DF1}" srcId="{31E6E139-E713-4ECA-9955-708DA37A4930}" destId="{2E8EAFB0-96D8-4B20-B7F1-200AD45567F1}" srcOrd="1" destOrd="0" parTransId="{8020AC46-8753-46B0-A6E1-E3FAD73FF0F6}" sibTransId="{B41B4A23-4901-4B84-A175-64D5ABC8D91C}"/>
    <dgm:cxn modelId="{B931DF1E-32DF-BD4F-8972-962F53FC2585}" type="presOf" srcId="{2E0E23E1-B66B-4C14-A75F-2AF0604869FE}" destId="{DA033C00-F9D4-4E35-81E9-4ACD155793EB}" srcOrd="0" destOrd="2" presId="urn:microsoft.com/office/officeart/2005/8/layout/hList1"/>
    <dgm:cxn modelId="{A6AF6B20-11B6-FD4B-B704-F059292E6F7D}" srcId="{2E0E23E1-B66B-4C14-A75F-2AF0604869FE}" destId="{D9D72A9F-3810-47C5-A3AA-EC2EB7E6AB86}" srcOrd="0" destOrd="0" parTransId="{A64FC499-6FA0-4D45-B3A3-034DEC069981}" sibTransId="{E2880039-FFE0-41CB-8A3C-C6D3CF7854E7}"/>
    <dgm:cxn modelId="{69D8E221-A8F6-FC46-909B-023D971FA838}" type="presOf" srcId="{D9D72A9F-3810-47C5-A3AA-EC2EB7E6AB86}" destId="{DA033C00-F9D4-4E35-81E9-4ACD155793EB}" srcOrd="0" destOrd="3" presId="urn:microsoft.com/office/officeart/2005/8/layout/hList1"/>
    <dgm:cxn modelId="{4DFFBC23-1D46-1143-9F05-882B1CF556BB}" type="presOf" srcId="{8FD7CC5C-B65F-476B-AFFA-621624143887}" destId="{498B6413-5AF4-4111-9953-65DE31BD6301}" srcOrd="0" destOrd="1" presId="urn:microsoft.com/office/officeart/2005/8/layout/hList1"/>
    <dgm:cxn modelId="{9A634C28-CE8D-E947-BC8E-C8FF5B4893D8}" srcId="{31E6E139-E713-4ECA-9955-708DA37A4930}" destId="{B6FF5B92-05C1-4D6D-98DC-C1935235686D}" srcOrd="0" destOrd="0" parTransId="{33C53DAB-C81B-43DB-A0FD-B549494ECAA8}" sibTransId="{71C1663F-8C8A-41CB-B281-1F252B8FA8AB}"/>
    <dgm:cxn modelId="{A7C9E128-ADC5-364C-9758-8C25D2D2365A}" srcId="{8246309E-5B99-4E63-A523-3994588F673B}" destId="{8FD7CC5C-B65F-476B-AFFA-621624143887}" srcOrd="0" destOrd="0" parTransId="{EB2ADDF2-1E8B-42DE-BD58-6F5339585323}" sibTransId="{AA5760A4-C7A7-4AF8-8D91-1C7C27C11031}"/>
    <dgm:cxn modelId="{775B252E-1D77-0141-9653-29ADEF4D00AF}" srcId="{29DC1F03-8096-47A2-A118-E72AB0A84B30}" destId="{35F72C5C-86EC-4721-AFA4-95DAF4FC7EA0}" srcOrd="0" destOrd="0" parTransId="{D1F60CE3-5FDF-401F-A69C-F2D457B4912F}" sibTransId="{B5B47B49-0B0F-4A34-A253-799209C0371B}"/>
    <dgm:cxn modelId="{3BBF603D-2EE9-0B40-943F-19FEBBACCC12}" srcId="{8246309E-5B99-4E63-A523-3994588F673B}" destId="{31E6E139-E713-4ECA-9955-708DA37A4930}" srcOrd="2" destOrd="0" parTransId="{A7FDEB7D-5042-4954-9D3D-F1F7073E133E}" sibTransId="{75E0DDC0-52EE-41FD-9967-9717A3D7C965}"/>
    <dgm:cxn modelId="{5193CF5C-9EA4-EA4A-8048-336BF22D447E}" type="presOf" srcId="{B6FF5B92-05C1-4D6D-98DC-C1935235686D}" destId="{498B6413-5AF4-4111-9953-65DE31BD6301}" srcOrd="0" destOrd="4" presId="urn:microsoft.com/office/officeart/2005/8/layout/hList1"/>
    <dgm:cxn modelId="{73411B68-E709-2943-B8DB-D0A99EE46F1B}" srcId="{EC8E29A8-60BA-4C47-BB16-5C739C69145B}" destId="{8246309E-5B99-4E63-A523-3994588F673B}" srcOrd="0" destOrd="0" parTransId="{83471354-204A-41AF-82D9-D475C3B63D4E}" sibTransId="{84D5B88F-5597-434A-B155-4D513DF5F490}"/>
    <dgm:cxn modelId="{B1DAAF7C-3090-A14D-BCD2-8A2601B0AF47}" srcId="{35F72C5C-86EC-4721-AFA4-95DAF4FC7EA0}" destId="{602B921B-4389-489B-A419-2773CE64E923}" srcOrd="0" destOrd="0" parTransId="{C7F12472-BF49-4C77-B5B3-3F710405438D}" sibTransId="{DD885F4F-ACDA-4D8F-9F79-5BECC1649444}"/>
    <dgm:cxn modelId="{D8F9247E-02F1-4805-BDD7-FE83B3D2649F}" srcId="{32FFF5BD-5CE4-44DB-829E-E9369C45DD95}" destId="{29DC1F03-8096-47A2-A118-E72AB0A84B30}" srcOrd="0" destOrd="0" parTransId="{E0E27D24-0C86-49C1-83EC-F4CD3371F550}" sibTransId="{71F6FEC6-C528-47F2-A2F4-66DF5ACC393A}"/>
    <dgm:cxn modelId="{A3253091-6E22-2946-9CE1-3993B79E6868}" srcId="{8246309E-5B99-4E63-A523-3994588F673B}" destId="{4978A670-1CD0-4FBC-BB34-FC804B5C4E44}" srcOrd="1" destOrd="0" parTransId="{5B840667-E244-45D6-ACD7-7C8F0FFCE9C4}" sibTransId="{9C4FDCD6-34AC-4487-8A0E-EC30239FEA67}"/>
    <dgm:cxn modelId="{35BF0F94-76D6-7A4D-AD73-A2E9F485B00D}" srcId="{31E6E139-E713-4ECA-9955-708DA37A4930}" destId="{817C5466-7045-4E67-ABC3-15214A7ECC03}" srcOrd="2" destOrd="0" parTransId="{5DFD5F82-AFDD-466E-BEFD-FCEFFF5687CB}" sibTransId="{8233DA5E-A0C5-419B-AAF7-C1509813DD25}"/>
    <dgm:cxn modelId="{976F06A9-2E2E-48D8-A2A6-0C1C126FEA75}" type="presOf" srcId="{EC8E29A8-60BA-4C47-BB16-5C739C69145B}" destId="{CD1BD0E4-EE12-49A8-8ECE-695F8273CB60}" srcOrd="0" destOrd="0" presId="urn:microsoft.com/office/officeart/2005/8/layout/hList1"/>
    <dgm:cxn modelId="{CBF694BA-AD3A-534D-9AE5-A3A3AB371184}" srcId="{8246309E-5B99-4E63-A523-3994588F673B}" destId="{DEBA1329-5B07-477E-B8E1-31C7DD8AC3D4}" srcOrd="3" destOrd="0" parTransId="{D7E3544C-3F54-486A-BAE8-7C1ACCA9E8F3}" sibTransId="{5A13F080-DCD6-410C-BF61-B0F96F592EDC}"/>
    <dgm:cxn modelId="{BEFA48CD-C2B3-D44F-BF89-76DC2B7F378A}" type="presOf" srcId="{35F72C5C-86EC-4721-AFA4-95DAF4FC7EA0}" destId="{DA033C00-F9D4-4E35-81E9-4ACD155793EB}" srcOrd="0" destOrd="0" presId="urn:microsoft.com/office/officeart/2005/8/layout/hList1"/>
    <dgm:cxn modelId="{927CBCCF-A1AF-B948-AAAA-48997A6F6D51}" srcId="{29DC1F03-8096-47A2-A118-E72AB0A84B30}" destId="{2E0E23E1-B66B-4C14-A75F-2AF0604869FE}" srcOrd="1" destOrd="0" parTransId="{C6271908-4C66-440C-B69C-36AB4E10B200}" sibTransId="{449CB5E4-6EA9-4A11-8C73-0878B8A5C736}"/>
    <dgm:cxn modelId="{57ECA6D5-938B-584D-89DB-19D50B4A08C5}" type="presOf" srcId="{DEBA1329-5B07-477E-B8E1-31C7DD8AC3D4}" destId="{498B6413-5AF4-4111-9953-65DE31BD6301}" srcOrd="0" destOrd="7" presId="urn:microsoft.com/office/officeart/2005/8/layout/hList1"/>
    <dgm:cxn modelId="{8A7769DF-D71D-4F4D-804B-EB8686BF85C5}" type="presOf" srcId="{29DC1F03-8096-47A2-A118-E72AB0A84B30}" destId="{3E03EBF5-8FF6-4EC4-B3AA-921A271BC6C7}" srcOrd="0" destOrd="0" presId="urn:microsoft.com/office/officeart/2005/8/layout/hList1"/>
    <dgm:cxn modelId="{E36950E5-9E65-4058-BBDD-ACE7457BA69A}" type="presOf" srcId="{32FFF5BD-5CE4-44DB-829E-E9369C45DD95}" destId="{7AC573B3-A42A-40B6-B4FF-EFE070E6A942}" srcOrd="0" destOrd="0" presId="urn:microsoft.com/office/officeart/2005/8/layout/hList1"/>
    <dgm:cxn modelId="{0A0081E9-E6E3-DC41-A120-41CC27983FC1}" type="presOf" srcId="{4978A670-1CD0-4FBC-BB34-FC804B5C4E44}" destId="{498B6413-5AF4-4111-9953-65DE31BD6301}" srcOrd="0" destOrd="2" presId="urn:microsoft.com/office/officeart/2005/8/layout/hList1"/>
    <dgm:cxn modelId="{17A81839-1E70-4EB9-B437-E6779B711956}" type="presParOf" srcId="{7AC573B3-A42A-40B6-B4FF-EFE070E6A942}" destId="{0CFC48A9-C164-4CE6-9CE6-D92345B90069}" srcOrd="0" destOrd="0" presId="urn:microsoft.com/office/officeart/2005/8/layout/hList1"/>
    <dgm:cxn modelId="{90DC729A-15A6-49A5-9AC3-3B2DB21ED6B2}" type="presParOf" srcId="{0CFC48A9-C164-4CE6-9CE6-D92345B90069}" destId="{3E03EBF5-8FF6-4EC4-B3AA-921A271BC6C7}" srcOrd="0" destOrd="0" presId="urn:microsoft.com/office/officeart/2005/8/layout/hList1"/>
    <dgm:cxn modelId="{5EBBBC23-CE6F-4BC1-8D8C-EC39A0B4486A}" type="presParOf" srcId="{0CFC48A9-C164-4CE6-9CE6-D92345B90069}" destId="{DA033C00-F9D4-4E35-81E9-4ACD155793EB}" srcOrd="1" destOrd="0" presId="urn:microsoft.com/office/officeart/2005/8/layout/hList1"/>
    <dgm:cxn modelId="{AE850834-B4AC-4373-9D43-14B8A615B5F0}" type="presParOf" srcId="{7AC573B3-A42A-40B6-B4FF-EFE070E6A942}" destId="{2CAA7896-7746-4CD6-9164-C6FD7751D3E3}" srcOrd="1" destOrd="0" presId="urn:microsoft.com/office/officeart/2005/8/layout/hList1"/>
    <dgm:cxn modelId="{4247E2EC-8FBA-40D6-83FA-0666090171FA}" type="presParOf" srcId="{7AC573B3-A42A-40B6-B4FF-EFE070E6A942}" destId="{B60C5306-DFE2-4B7C-8FC3-C8EEC6BD355A}" srcOrd="2" destOrd="0" presId="urn:microsoft.com/office/officeart/2005/8/layout/hList1"/>
    <dgm:cxn modelId="{E72BF932-B12B-440D-93D8-EDA2F33B8C6C}" type="presParOf" srcId="{B60C5306-DFE2-4B7C-8FC3-C8EEC6BD355A}" destId="{CD1BD0E4-EE12-49A8-8ECE-695F8273CB60}" srcOrd="0" destOrd="0" presId="urn:microsoft.com/office/officeart/2005/8/layout/hList1"/>
    <dgm:cxn modelId="{62EE5631-8E42-49D5-9F6C-25FB2739B80C}" type="presParOf" srcId="{B60C5306-DFE2-4B7C-8FC3-C8EEC6BD355A}" destId="{498B6413-5AF4-4111-9953-65DE31BD63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DEC407-52C0-B644-A636-B5D8AD3283B3}" type="doc">
      <dgm:prSet loTypeId="urn:microsoft.com/office/officeart/2005/8/layout/arrow2" loCatId="" qsTypeId="urn:microsoft.com/office/officeart/2005/8/quickstyle/simple1" qsCatId="simple" csTypeId="urn:microsoft.com/office/officeart/2005/8/colors/accent1_2" csCatId="accent1" phldr="1"/>
      <dgm:spPr/>
    </dgm:pt>
    <dgm:pt modelId="{89A0AAFA-9B96-694D-9381-B29AE193E6E6}">
      <dgm:prSet phldrT="[Text]"/>
      <dgm:spPr/>
      <dgm:t>
        <a:bodyPr/>
        <a:lstStyle/>
        <a:p>
          <a:r>
            <a:rPr lang="en-US"/>
            <a:t>Embrace IT as a driver of business strategy</a:t>
          </a:r>
        </a:p>
      </dgm:t>
    </dgm:pt>
    <dgm:pt modelId="{07460A8A-B2BC-C74C-8C44-F2256A0C0FC8}" type="parTrans" cxnId="{E334C219-F620-6644-98C2-50C5FD116349}">
      <dgm:prSet/>
      <dgm:spPr/>
      <dgm:t>
        <a:bodyPr/>
        <a:lstStyle/>
        <a:p>
          <a:endParaRPr lang="en-US"/>
        </a:p>
      </dgm:t>
    </dgm:pt>
    <dgm:pt modelId="{BBBE9A93-52C9-2741-8FC6-F5205165A06C}" type="sibTrans" cxnId="{E334C219-F620-6644-98C2-50C5FD116349}">
      <dgm:prSet/>
      <dgm:spPr/>
      <dgm:t>
        <a:bodyPr/>
        <a:lstStyle/>
        <a:p>
          <a:endParaRPr lang="en-US"/>
        </a:p>
      </dgm:t>
    </dgm:pt>
    <dgm:pt modelId="{116EC041-9D42-BC4A-82F9-645DACD6D332}">
      <dgm:prSet phldrT="[Text]"/>
      <dgm:spPr/>
      <dgm:t>
        <a:bodyPr/>
        <a:lstStyle/>
        <a:p>
          <a:r>
            <a:rPr lang="en-US"/>
            <a:t>Implement CRM and online ordering</a:t>
          </a:r>
        </a:p>
      </dgm:t>
    </dgm:pt>
    <dgm:pt modelId="{2E8F72E4-8C21-C540-98E1-60681C82167C}" type="parTrans" cxnId="{17E41AF2-E9AF-4941-AAD8-849626C47032}">
      <dgm:prSet/>
      <dgm:spPr/>
      <dgm:t>
        <a:bodyPr/>
        <a:lstStyle/>
        <a:p>
          <a:endParaRPr lang="en-US"/>
        </a:p>
      </dgm:t>
    </dgm:pt>
    <dgm:pt modelId="{7F12172E-438B-7841-A282-05EFE6F0FE7F}" type="sibTrans" cxnId="{17E41AF2-E9AF-4941-AAD8-849626C47032}">
      <dgm:prSet/>
      <dgm:spPr/>
      <dgm:t>
        <a:bodyPr/>
        <a:lstStyle/>
        <a:p>
          <a:endParaRPr lang="en-US"/>
        </a:p>
      </dgm:t>
    </dgm:pt>
    <dgm:pt modelId="{A361C01F-8AA9-2C4B-BF5C-35E4C64CF7EB}">
      <dgm:prSet phldrT="[Text]"/>
      <dgm:spPr/>
      <dgm:t>
        <a:bodyPr/>
        <a:lstStyle/>
        <a:p>
          <a:r>
            <a:rPr lang="en-US"/>
            <a:t>Drive consistent long-term sales growth</a:t>
          </a:r>
        </a:p>
      </dgm:t>
    </dgm:pt>
    <dgm:pt modelId="{8F759778-B378-E246-8D4B-3F82C6A06B7B}" type="parTrans" cxnId="{56D90C74-7AA2-4B47-BF7E-85CBE8D99C9B}">
      <dgm:prSet/>
      <dgm:spPr/>
      <dgm:t>
        <a:bodyPr/>
        <a:lstStyle/>
        <a:p>
          <a:endParaRPr lang="en-US"/>
        </a:p>
      </dgm:t>
    </dgm:pt>
    <dgm:pt modelId="{1AD257FE-7A89-B947-9582-DAA649AE0A5D}" type="sibTrans" cxnId="{56D90C74-7AA2-4B47-BF7E-85CBE8D99C9B}">
      <dgm:prSet/>
      <dgm:spPr/>
      <dgm:t>
        <a:bodyPr/>
        <a:lstStyle/>
        <a:p>
          <a:endParaRPr lang="en-US"/>
        </a:p>
      </dgm:t>
    </dgm:pt>
    <dgm:pt modelId="{B016AA39-B4E0-3C4B-A17E-133BAF58BAC1}">
      <dgm:prSet phldrT="[Text]"/>
      <dgm:spPr/>
      <dgm:t>
        <a:bodyPr/>
        <a:lstStyle/>
        <a:p>
          <a:r>
            <a:rPr lang="en-US"/>
            <a:t>Improve customer loyalty and optimize supply flow</a:t>
          </a:r>
        </a:p>
      </dgm:t>
    </dgm:pt>
    <dgm:pt modelId="{7B0115D1-BE2C-3547-A0CD-8489F13DA0E5}" type="parTrans" cxnId="{E1BAFC1A-18C0-CB44-A2B6-C24A3177E2ED}">
      <dgm:prSet/>
      <dgm:spPr/>
      <dgm:t>
        <a:bodyPr/>
        <a:lstStyle/>
        <a:p>
          <a:endParaRPr lang="en-US"/>
        </a:p>
      </dgm:t>
    </dgm:pt>
    <dgm:pt modelId="{CF2307B2-A684-6645-9E96-A3336EAA73B9}" type="sibTrans" cxnId="{E1BAFC1A-18C0-CB44-A2B6-C24A3177E2ED}">
      <dgm:prSet/>
      <dgm:spPr/>
      <dgm:t>
        <a:bodyPr/>
        <a:lstStyle/>
        <a:p>
          <a:endParaRPr lang="en-US"/>
        </a:p>
      </dgm:t>
    </dgm:pt>
    <dgm:pt modelId="{FE5531BA-6145-5C46-9336-99784F0739B8}">
      <dgm:prSet/>
      <dgm:spPr/>
      <dgm:t>
        <a:bodyPr/>
        <a:lstStyle/>
        <a:p>
          <a:r>
            <a:rPr lang="en-US"/>
            <a:t>Secure strong US foundation to support expanded product portfolio</a:t>
          </a:r>
        </a:p>
      </dgm:t>
    </dgm:pt>
    <dgm:pt modelId="{A8A620E3-97CE-B349-8187-FC65FB5835EB}" type="parTrans" cxnId="{531AD0E8-2D38-DF4A-B982-30C09FD251AB}">
      <dgm:prSet/>
      <dgm:spPr/>
      <dgm:t>
        <a:bodyPr/>
        <a:lstStyle/>
        <a:p>
          <a:endParaRPr lang="en-US"/>
        </a:p>
      </dgm:t>
    </dgm:pt>
    <dgm:pt modelId="{ED3F4B85-0799-4E4F-9E13-4BD2F930F82C}" type="sibTrans" cxnId="{531AD0E8-2D38-DF4A-B982-30C09FD251AB}">
      <dgm:prSet/>
      <dgm:spPr/>
      <dgm:t>
        <a:bodyPr/>
        <a:lstStyle/>
        <a:p>
          <a:endParaRPr lang="en-US"/>
        </a:p>
      </dgm:t>
    </dgm:pt>
    <dgm:pt modelId="{E81E6A0D-07E3-B746-8F86-1800BF1ED455}" type="pres">
      <dgm:prSet presAssocID="{2EDEC407-52C0-B644-A636-B5D8AD3283B3}" presName="arrowDiagram" presStyleCnt="0">
        <dgm:presLayoutVars>
          <dgm:chMax val="5"/>
          <dgm:dir/>
          <dgm:resizeHandles val="exact"/>
        </dgm:presLayoutVars>
      </dgm:prSet>
      <dgm:spPr/>
    </dgm:pt>
    <dgm:pt modelId="{BC57D4DE-051F-BE44-8202-D2F1C5E2C5CC}" type="pres">
      <dgm:prSet presAssocID="{2EDEC407-52C0-B644-A636-B5D8AD3283B3}" presName="arrow" presStyleLbl="bgShp" presStyleIdx="0" presStyleCnt="1" custAng="2701826" custLinFactNeighborX="9148" custLinFactNeighborY="7013"/>
      <dgm:spPr>
        <a:xfrm rot="2701826">
          <a:off x="743549" y="169333"/>
          <a:ext cx="8128000" cy="5079999"/>
        </a:xfrm>
        <a:prstGeom prst="swooshArrow">
          <a:avLst>
            <a:gd name="adj1" fmla="val 25000"/>
            <a:gd name="adj2" fmla="val 25000"/>
          </a:avLst>
        </a:prstGeom>
        <a:solidFill>
          <a:srgbClr val="1D4381"/>
        </a:solidFill>
        <a:ln w="22820" cap="flat">
          <a:noFill/>
          <a:prstDash val="solid"/>
          <a:miter/>
        </a:ln>
        <a:effectLst/>
        <a:scene3d>
          <a:camera prst="orthographicFront"/>
          <a:lightRig rig="threePt" dir="t"/>
        </a:scene3d>
        <a:sp3d>
          <a:bevelT/>
        </a:sp3d>
      </dgm:spPr>
    </dgm:pt>
    <dgm:pt modelId="{CFD068E9-56BA-AB4C-911D-79DB8F638484}" type="pres">
      <dgm:prSet presAssocID="{2EDEC407-52C0-B644-A636-B5D8AD3283B3}" presName="arrowDiagram5" presStyleCnt="0"/>
      <dgm:spPr/>
    </dgm:pt>
    <dgm:pt modelId="{F1003C06-7A75-1143-9D20-28FF83407316}" type="pres">
      <dgm:prSet presAssocID="{89A0AAFA-9B96-694D-9381-B29AE193E6E6}" presName="bullet5a" presStyleLbl="node1" presStyleIdx="0" presStyleCnt="5" custLinFactX="14342" custLinFactY="-694802" custLinFactNeighborX="100000" custLinFactNeighborY="-700000"/>
      <dgm:spPr>
        <a:solidFill>
          <a:srgbClr val="C0C9E5"/>
        </a:solidFill>
        <a:scene3d>
          <a:camera prst="orthographicFront"/>
          <a:lightRig rig="threePt" dir="t"/>
        </a:scene3d>
        <a:sp3d>
          <a:bevelT/>
        </a:sp3d>
      </dgm:spPr>
    </dgm:pt>
    <dgm:pt modelId="{FE9F7C49-5CD6-154C-8519-7586D15D6621}" type="pres">
      <dgm:prSet presAssocID="{89A0AAFA-9B96-694D-9381-B29AE193E6E6}" presName="textBox5a" presStyleLbl="revTx" presStyleIdx="0" presStyleCnt="5" custLinFactY="-92513" custLinFactNeighborX="-75840" custLinFactNeighborY="-100000">
        <dgm:presLayoutVars>
          <dgm:bulletEnabled val="1"/>
        </dgm:presLayoutVars>
      </dgm:prSet>
      <dgm:spPr/>
    </dgm:pt>
    <dgm:pt modelId="{9D4B8008-D403-6E46-B790-34D814F0467E}" type="pres">
      <dgm:prSet presAssocID="{116EC041-9D42-BC4A-82F9-645DACD6D332}" presName="bullet5b" presStyleLbl="node1" presStyleIdx="1" presStyleCnt="5" custLinFactY="-285682" custLinFactNeighborX="48701" custLinFactNeighborY="-300000"/>
      <dgm:spPr>
        <a:solidFill>
          <a:srgbClr val="C0C9E5"/>
        </a:solidFill>
        <a:scene3d>
          <a:camera prst="orthographicFront"/>
          <a:lightRig rig="threePt" dir="t"/>
        </a:scene3d>
        <a:sp3d>
          <a:bevelT/>
        </a:sp3d>
      </dgm:spPr>
    </dgm:pt>
    <dgm:pt modelId="{BCEB1374-B1E5-D840-95BA-DC66F3F5289A}" type="pres">
      <dgm:prSet presAssocID="{116EC041-9D42-BC4A-82F9-645DACD6D332}" presName="textBox5b" presStyleLbl="revTx" presStyleIdx="1" presStyleCnt="5" custLinFactNeighborX="-35206" custLinFactNeighborY="-60813">
        <dgm:presLayoutVars>
          <dgm:bulletEnabled val="1"/>
        </dgm:presLayoutVars>
      </dgm:prSet>
      <dgm:spPr/>
    </dgm:pt>
    <dgm:pt modelId="{6E52AA25-F259-BC4B-85CF-562FFAF733AC}" type="pres">
      <dgm:prSet presAssocID="{B016AA39-B4E0-3C4B-A17E-133BAF58BAC1}" presName="bullet5c" presStyleLbl="node1" presStyleIdx="2" presStyleCnt="5" custLinFactY="-96076" custLinFactNeighborX="38281" custLinFactNeighborY="-100000"/>
      <dgm:spPr>
        <a:solidFill>
          <a:srgbClr val="C0C9E5"/>
        </a:solidFill>
        <a:scene3d>
          <a:camera prst="orthographicFront"/>
          <a:lightRig rig="threePt" dir="t"/>
        </a:scene3d>
        <a:sp3d>
          <a:bevelT/>
        </a:sp3d>
      </dgm:spPr>
    </dgm:pt>
    <dgm:pt modelId="{40D8CC55-3352-724B-88F7-EB2039491AFA}" type="pres">
      <dgm:prSet presAssocID="{B016AA39-B4E0-3C4B-A17E-133BAF58BAC1}" presName="textBox5c" presStyleLbl="revTx" presStyleIdx="2" presStyleCnt="5" custLinFactNeighborX="-39365" custLinFactNeighborY="-9151">
        <dgm:presLayoutVars>
          <dgm:bulletEnabled val="1"/>
        </dgm:presLayoutVars>
      </dgm:prSet>
      <dgm:spPr/>
    </dgm:pt>
    <dgm:pt modelId="{C5015103-3F23-4749-9011-7127C74E799E}" type="pres">
      <dgm:prSet presAssocID="{A361C01F-8AA9-2C4B-BF5C-35E4C64CF7EB}" presName="bullet5d" presStyleLbl="node1" presStyleIdx="3" presStyleCnt="5" custLinFactNeighborX="-7068" custLinFactNeighborY="42409">
        <dgm: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gm:style>
      </dgm:prSet>
      <dgm:spPr>
        <a:xfrm>
          <a:off x="4589213" y="1807479"/>
          <a:ext cx="503936" cy="503936"/>
        </a:xfrm>
        <a:prstGeom prst="ellipse">
          <a:avLst/>
        </a:prstGeom>
        <a:solidFill>
          <a:srgbClr val="C0C9E5"/>
        </a:solidFill>
        <a:ln/>
        <a:scene3d>
          <a:camera prst="orthographicFront"/>
          <a:lightRig rig="threePt" dir="t"/>
        </a:scene3d>
        <a:sp3d>
          <a:bevelT/>
        </a:sp3d>
      </dgm:spPr>
    </dgm:pt>
    <dgm:pt modelId="{5D220F08-7678-F043-A99A-60B3C7E8856C}" type="pres">
      <dgm:prSet presAssocID="{A361C01F-8AA9-2C4B-BF5C-35E4C64CF7EB}" presName="textBox5d" presStyleLbl="revTx" presStyleIdx="3" presStyleCnt="5" custScaleX="83604" custScaleY="38697" custLinFactNeighborX="-50000" custLinFactNeighborY="-7253">
        <dgm:presLayoutVars>
          <dgm:bulletEnabled val="1"/>
        </dgm:presLayoutVars>
      </dgm:prSet>
      <dgm:spPr/>
    </dgm:pt>
    <dgm:pt modelId="{F11F7B00-1544-F94E-9E08-3C301E7835C6}" type="pres">
      <dgm:prSet presAssocID="{FE5531BA-6145-5C46-9336-99784F0739B8}" presName="bullet5e" presStyleLbl="node1" presStyleIdx="4" presStyleCnt="5" custLinFactY="100000" custLinFactNeighborY="128803">
        <dgm: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gm:style>
      </dgm:prSet>
      <dgm:spPr>
        <a:xfrm>
          <a:off x="6181343" y="2658569"/>
          <a:ext cx="642112" cy="642112"/>
        </a:xfrm>
        <a:prstGeom prst="ellipse">
          <a:avLst/>
        </a:prstGeom>
        <a:solidFill>
          <a:srgbClr val="C0C9E5"/>
        </a:solidFill>
        <a:ln>
          <a:solidFill>
            <a:srgbClr val="C0C9E5"/>
          </a:solidFill>
        </a:ln>
        <a:scene3d>
          <a:camera prst="orthographicFront"/>
          <a:lightRig rig="threePt" dir="t"/>
        </a:scene3d>
        <a:sp3d>
          <a:bevelT/>
        </a:sp3d>
      </dgm:spPr>
    </dgm:pt>
    <dgm:pt modelId="{59AB8C8D-A32A-2246-8BBD-08DD658B5317}" type="pres">
      <dgm:prSet presAssocID="{FE5531BA-6145-5C46-9336-99784F0739B8}" presName="textBox5e" presStyleLbl="revTx" presStyleIdx="4" presStyleCnt="5" custScaleY="43529" custLinFactNeighborX="-84737" custLinFactNeighborY="32088">
        <dgm:presLayoutVars>
          <dgm:bulletEnabled val="1"/>
        </dgm:presLayoutVars>
      </dgm:prSet>
      <dgm:spPr/>
    </dgm:pt>
  </dgm:ptLst>
  <dgm:cxnLst>
    <dgm:cxn modelId="{E334C219-F620-6644-98C2-50C5FD116349}" srcId="{2EDEC407-52C0-B644-A636-B5D8AD3283B3}" destId="{89A0AAFA-9B96-694D-9381-B29AE193E6E6}" srcOrd="0" destOrd="0" parTransId="{07460A8A-B2BC-C74C-8C44-F2256A0C0FC8}" sibTransId="{BBBE9A93-52C9-2741-8FC6-F5205165A06C}"/>
    <dgm:cxn modelId="{C304D31A-9635-AC4A-9B81-A20A8F931E87}" type="presOf" srcId="{116EC041-9D42-BC4A-82F9-645DACD6D332}" destId="{BCEB1374-B1E5-D840-95BA-DC66F3F5289A}" srcOrd="0" destOrd="0" presId="urn:microsoft.com/office/officeart/2005/8/layout/arrow2"/>
    <dgm:cxn modelId="{E1BAFC1A-18C0-CB44-A2B6-C24A3177E2ED}" srcId="{2EDEC407-52C0-B644-A636-B5D8AD3283B3}" destId="{B016AA39-B4E0-3C4B-A17E-133BAF58BAC1}" srcOrd="2" destOrd="0" parTransId="{7B0115D1-BE2C-3547-A0CD-8489F13DA0E5}" sibTransId="{CF2307B2-A684-6645-9E96-A3336EAA73B9}"/>
    <dgm:cxn modelId="{2B53513A-3F71-FE46-B9A8-9661C74B4FD1}" type="presOf" srcId="{2EDEC407-52C0-B644-A636-B5D8AD3283B3}" destId="{E81E6A0D-07E3-B746-8F86-1800BF1ED455}" srcOrd="0" destOrd="0" presId="urn:microsoft.com/office/officeart/2005/8/layout/arrow2"/>
    <dgm:cxn modelId="{2087E870-E784-494F-9EBD-548374AA367F}" type="presOf" srcId="{FE5531BA-6145-5C46-9336-99784F0739B8}" destId="{59AB8C8D-A32A-2246-8BBD-08DD658B5317}" srcOrd="0" destOrd="0" presId="urn:microsoft.com/office/officeart/2005/8/layout/arrow2"/>
    <dgm:cxn modelId="{56D90C74-7AA2-4B47-BF7E-85CBE8D99C9B}" srcId="{2EDEC407-52C0-B644-A636-B5D8AD3283B3}" destId="{A361C01F-8AA9-2C4B-BF5C-35E4C64CF7EB}" srcOrd="3" destOrd="0" parTransId="{8F759778-B378-E246-8D4B-3F82C6A06B7B}" sibTransId="{1AD257FE-7A89-B947-9582-DAA649AE0A5D}"/>
    <dgm:cxn modelId="{13C115B2-8CBE-A24A-98DF-0050895A2DF9}" type="presOf" srcId="{A361C01F-8AA9-2C4B-BF5C-35E4C64CF7EB}" destId="{5D220F08-7678-F043-A99A-60B3C7E8856C}" srcOrd="0" destOrd="0" presId="urn:microsoft.com/office/officeart/2005/8/layout/arrow2"/>
    <dgm:cxn modelId="{8DE84BC6-958C-9946-BB84-60EF5271B662}" type="presOf" srcId="{89A0AAFA-9B96-694D-9381-B29AE193E6E6}" destId="{FE9F7C49-5CD6-154C-8519-7586D15D6621}" srcOrd="0" destOrd="0" presId="urn:microsoft.com/office/officeart/2005/8/layout/arrow2"/>
    <dgm:cxn modelId="{531AD0E8-2D38-DF4A-B982-30C09FD251AB}" srcId="{2EDEC407-52C0-B644-A636-B5D8AD3283B3}" destId="{FE5531BA-6145-5C46-9336-99784F0739B8}" srcOrd="4" destOrd="0" parTransId="{A8A620E3-97CE-B349-8187-FC65FB5835EB}" sibTransId="{ED3F4B85-0799-4E4F-9E13-4BD2F930F82C}"/>
    <dgm:cxn modelId="{17E41AF2-E9AF-4941-AAD8-849626C47032}" srcId="{2EDEC407-52C0-B644-A636-B5D8AD3283B3}" destId="{116EC041-9D42-BC4A-82F9-645DACD6D332}" srcOrd="1" destOrd="0" parTransId="{2E8F72E4-8C21-C540-98E1-60681C82167C}" sibTransId="{7F12172E-438B-7841-A282-05EFE6F0FE7F}"/>
    <dgm:cxn modelId="{3EF078F2-4E6C-B44F-BE38-84E6B206D331}" type="presOf" srcId="{B016AA39-B4E0-3C4B-A17E-133BAF58BAC1}" destId="{40D8CC55-3352-724B-88F7-EB2039491AFA}" srcOrd="0" destOrd="0" presId="urn:microsoft.com/office/officeart/2005/8/layout/arrow2"/>
    <dgm:cxn modelId="{60B85F62-946E-C04D-8EC1-36A0CDED3437}" type="presParOf" srcId="{E81E6A0D-07E3-B746-8F86-1800BF1ED455}" destId="{BC57D4DE-051F-BE44-8202-D2F1C5E2C5CC}" srcOrd="0" destOrd="0" presId="urn:microsoft.com/office/officeart/2005/8/layout/arrow2"/>
    <dgm:cxn modelId="{8758A00C-8F8E-8C46-ADB6-0E583505A930}" type="presParOf" srcId="{E81E6A0D-07E3-B746-8F86-1800BF1ED455}" destId="{CFD068E9-56BA-AB4C-911D-79DB8F638484}" srcOrd="1" destOrd="0" presId="urn:microsoft.com/office/officeart/2005/8/layout/arrow2"/>
    <dgm:cxn modelId="{D279AB55-9D40-F04C-9207-306112D4379B}" type="presParOf" srcId="{CFD068E9-56BA-AB4C-911D-79DB8F638484}" destId="{F1003C06-7A75-1143-9D20-28FF83407316}" srcOrd="0" destOrd="0" presId="urn:microsoft.com/office/officeart/2005/8/layout/arrow2"/>
    <dgm:cxn modelId="{48F263B6-2A29-A743-BED4-D0E06C704C75}" type="presParOf" srcId="{CFD068E9-56BA-AB4C-911D-79DB8F638484}" destId="{FE9F7C49-5CD6-154C-8519-7586D15D6621}" srcOrd="1" destOrd="0" presId="urn:microsoft.com/office/officeart/2005/8/layout/arrow2"/>
    <dgm:cxn modelId="{ED205C56-9966-224F-B1D9-E34D633E31BE}" type="presParOf" srcId="{CFD068E9-56BA-AB4C-911D-79DB8F638484}" destId="{9D4B8008-D403-6E46-B790-34D814F0467E}" srcOrd="2" destOrd="0" presId="urn:microsoft.com/office/officeart/2005/8/layout/arrow2"/>
    <dgm:cxn modelId="{11DF3842-6A65-CD48-BC61-9B225418F08F}" type="presParOf" srcId="{CFD068E9-56BA-AB4C-911D-79DB8F638484}" destId="{BCEB1374-B1E5-D840-95BA-DC66F3F5289A}" srcOrd="3" destOrd="0" presId="urn:microsoft.com/office/officeart/2005/8/layout/arrow2"/>
    <dgm:cxn modelId="{6CEF5F99-C7D3-7D4D-BCC0-289091218E64}" type="presParOf" srcId="{CFD068E9-56BA-AB4C-911D-79DB8F638484}" destId="{6E52AA25-F259-BC4B-85CF-562FFAF733AC}" srcOrd="4" destOrd="0" presId="urn:microsoft.com/office/officeart/2005/8/layout/arrow2"/>
    <dgm:cxn modelId="{00C31153-B41F-6843-9DD0-8D1F414F0DAF}" type="presParOf" srcId="{CFD068E9-56BA-AB4C-911D-79DB8F638484}" destId="{40D8CC55-3352-724B-88F7-EB2039491AFA}" srcOrd="5" destOrd="0" presId="urn:microsoft.com/office/officeart/2005/8/layout/arrow2"/>
    <dgm:cxn modelId="{96FC06A9-3FC9-0048-8433-EC9EADEEFCF1}" type="presParOf" srcId="{CFD068E9-56BA-AB4C-911D-79DB8F638484}" destId="{C5015103-3F23-4749-9011-7127C74E799E}" srcOrd="6" destOrd="0" presId="urn:microsoft.com/office/officeart/2005/8/layout/arrow2"/>
    <dgm:cxn modelId="{451BEFAE-5585-404F-B30F-975897204056}" type="presParOf" srcId="{CFD068E9-56BA-AB4C-911D-79DB8F638484}" destId="{5D220F08-7678-F043-A99A-60B3C7E8856C}" srcOrd="7" destOrd="0" presId="urn:microsoft.com/office/officeart/2005/8/layout/arrow2"/>
    <dgm:cxn modelId="{314513C8-3E41-4F4B-85C4-0A9C33F33795}" type="presParOf" srcId="{CFD068E9-56BA-AB4C-911D-79DB8F638484}" destId="{F11F7B00-1544-F94E-9E08-3C301E7835C6}" srcOrd="8" destOrd="0" presId="urn:microsoft.com/office/officeart/2005/8/layout/arrow2"/>
    <dgm:cxn modelId="{0B790DA3-1126-874D-B3BE-435EA93889F5}" type="presParOf" srcId="{CFD068E9-56BA-AB4C-911D-79DB8F638484}" destId="{59AB8C8D-A32A-2246-8BBD-08DD658B5317}"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976002-2623-4579-B005-E2C90436CE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4CDF32E-7D37-4026-B2E9-CA9DDC499F8D}">
      <dgm:prSet phldrT="[Text]" phldr="0" custT="1"/>
      <dgm:spPr>
        <a:solidFill>
          <a:srgbClr val="1D4381"/>
        </a:solidFill>
        <a:ln w="19050">
          <a:solidFill>
            <a:srgbClr val="1D4381"/>
          </a:solidFill>
        </a:ln>
      </dgm:spPr>
      <dgm:t>
        <a:bodyPr/>
        <a:lstStyle/>
        <a:p>
          <a:pPr rtl="0"/>
          <a:r>
            <a:rPr lang="en-US" sz="1600" b="0" i="0" u="none" strike="noStrike" cap="none" baseline="0" noProof="0"/>
            <a:t>How can the IT budget be effectively allocated to yield consistent sales revenue,</a:t>
          </a:r>
          <a:r>
            <a:rPr lang="en-US" sz="1600" b="0" i="0" u="none" strike="noStrike" cap="none" baseline="0" noProof="0">
              <a:latin typeface="Calibri Light" panose="020F0302020204030204"/>
            </a:rPr>
            <a:t> </a:t>
          </a:r>
          <a:r>
            <a:rPr lang="en-US" sz="1600" b="0" i="0" u="none" strike="noStrike" cap="none" baseline="0" noProof="0"/>
            <a:t>while also obtaining buy-in and trust from the other business units at VWoA?</a:t>
          </a:r>
          <a:endParaRPr lang="en-US" sz="1600" b="0" i="0" u="none" strike="noStrike" cap="none" baseline="0" noProof="0">
            <a:solidFill>
              <a:srgbClr val="010000"/>
            </a:solidFill>
            <a:latin typeface="+mn-lt"/>
            <a:ea typeface="+mn-lt"/>
            <a:cs typeface="+mn-lt"/>
          </a:endParaRPr>
        </a:p>
      </dgm:t>
    </dgm:pt>
    <dgm:pt modelId="{A47A09F6-C407-484B-A6B8-88550002B99E}" type="parTrans" cxnId="{E8613F56-A430-4028-B0AC-7B9BD104DBE9}">
      <dgm:prSet/>
      <dgm:spPr>
        <a:solidFill>
          <a:schemeClr val="tx1"/>
        </a:solidFill>
        <a:ln>
          <a:solidFill>
            <a:schemeClr val="tx1"/>
          </a:solidFill>
        </a:ln>
      </dgm:spPr>
      <dgm:t>
        <a:bodyPr/>
        <a:lstStyle/>
        <a:p>
          <a:endParaRPr lang="en-US"/>
        </a:p>
      </dgm:t>
    </dgm:pt>
    <dgm:pt modelId="{366D2509-75F4-496F-8E69-64B3D1FCC102}" type="sibTrans" cxnId="{E8613F56-A430-4028-B0AC-7B9BD104DBE9}">
      <dgm:prSet/>
      <dgm:spPr/>
      <dgm:t>
        <a:bodyPr/>
        <a:lstStyle/>
        <a:p>
          <a:endParaRPr lang="en-US"/>
        </a:p>
      </dgm:t>
    </dgm:pt>
    <dgm:pt modelId="{5C4228AF-983C-44CD-B79F-02465BEB6EA2}">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Increase Revenue</a:t>
          </a:r>
        </a:p>
      </dgm:t>
    </dgm:pt>
    <dgm:pt modelId="{ADF3AC6B-305D-4716-A261-13CECABE5E19}" type="parTrans" cxnId="{85FA4782-01AB-4E77-AA59-140279BD4DC7}">
      <dgm:prSet/>
      <dgm:spPr/>
      <dgm:t>
        <a:bodyPr/>
        <a:lstStyle/>
        <a:p>
          <a:endParaRPr lang="en-US"/>
        </a:p>
      </dgm:t>
    </dgm:pt>
    <dgm:pt modelId="{210186AA-F29F-4497-B7DE-2F25C33E1DBF}" type="sibTrans" cxnId="{85FA4782-01AB-4E77-AA59-140279BD4DC7}">
      <dgm:prSet/>
      <dgm:spPr/>
      <dgm:t>
        <a:bodyPr/>
        <a:lstStyle/>
        <a:p>
          <a:endParaRPr lang="en-US"/>
        </a:p>
      </dgm:t>
    </dgm:pt>
    <dgm:pt modelId="{5FB8200F-70DD-4C67-A5AE-2BB89B276DB2}">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Decrease Cost</a:t>
          </a:r>
        </a:p>
      </dgm:t>
    </dgm:pt>
    <dgm:pt modelId="{4AF50D98-364B-4270-AF4A-6FDFF1818EDA}" type="parTrans" cxnId="{7DC00233-5C80-47CD-9228-5555C6B84717}">
      <dgm:prSet/>
      <dgm:spPr/>
      <dgm:t>
        <a:bodyPr/>
        <a:lstStyle/>
        <a:p>
          <a:endParaRPr lang="en-US"/>
        </a:p>
      </dgm:t>
    </dgm:pt>
    <dgm:pt modelId="{C953317B-48EC-42EC-93F2-08A877B17535}" type="sibTrans" cxnId="{7DC00233-5C80-47CD-9228-5555C6B84717}">
      <dgm:prSet/>
      <dgm:spPr/>
      <dgm:t>
        <a:bodyPr/>
        <a:lstStyle/>
        <a:p>
          <a:endParaRPr lang="en-US"/>
        </a:p>
      </dgm:t>
    </dgm:pt>
    <dgm:pt modelId="{E7C6640A-0453-4E1A-BA4B-9F66F46343F8}">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Sell More Cars</a:t>
          </a:r>
        </a:p>
      </dgm:t>
    </dgm:pt>
    <dgm:pt modelId="{C119E5E7-E98B-4922-8785-901B21F2FE94}" type="parTrans" cxnId="{5DE96A85-D4D6-47FE-9D3C-68C8D6A764C8}">
      <dgm:prSet/>
      <dgm:spPr/>
      <dgm:t>
        <a:bodyPr/>
        <a:lstStyle/>
        <a:p>
          <a:endParaRPr lang="en-US"/>
        </a:p>
      </dgm:t>
    </dgm:pt>
    <dgm:pt modelId="{B66D2275-3AAE-47F9-8BBA-3F3D243A9540}" type="sibTrans" cxnId="{5DE96A85-D4D6-47FE-9D3C-68C8D6A764C8}">
      <dgm:prSet/>
      <dgm:spPr/>
      <dgm:t>
        <a:bodyPr/>
        <a:lstStyle/>
        <a:p>
          <a:endParaRPr lang="en-US"/>
        </a:p>
      </dgm:t>
    </dgm:pt>
    <dgm:pt modelId="{60F7677D-2E27-4F6F-9057-AFB73D4502E2}">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Implement CRM</a:t>
          </a:r>
        </a:p>
      </dgm:t>
    </dgm:pt>
    <dgm:pt modelId="{66C57FDA-FC3A-4859-BB80-5A5F3E93A3D3}" type="parTrans" cxnId="{B6EBDE43-7C1F-472A-BD4C-E0D76815FC7E}">
      <dgm:prSet/>
      <dgm:spPr/>
      <dgm:t>
        <a:bodyPr/>
        <a:lstStyle/>
        <a:p>
          <a:endParaRPr lang="en-US"/>
        </a:p>
      </dgm:t>
    </dgm:pt>
    <dgm:pt modelId="{65A8AF93-3F50-4534-AE60-E6555D0C540E}" type="sibTrans" cxnId="{B6EBDE43-7C1F-472A-BD4C-E0D76815FC7E}">
      <dgm:prSet/>
      <dgm:spPr/>
      <dgm:t>
        <a:bodyPr/>
        <a:lstStyle/>
        <a:p>
          <a:endParaRPr lang="en-US"/>
        </a:p>
      </dgm:t>
    </dgm:pt>
    <dgm:pt modelId="{437DCF5B-BC0B-4EDF-8B0C-E669B7ECD245}">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New Infrastructure</a:t>
          </a:r>
        </a:p>
      </dgm:t>
    </dgm:pt>
    <dgm:pt modelId="{874C0465-0B46-49F5-A238-AD3F6C867E9D}" type="parTrans" cxnId="{4CFE28EB-C6DE-4A59-87DA-10D1BB339EBD}">
      <dgm:prSet/>
      <dgm:spPr/>
      <dgm:t>
        <a:bodyPr/>
        <a:lstStyle/>
        <a:p>
          <a:endParaRPr lang="en-US"/>
        </a:p>
      </dgm:t>
    </dgm:pt>
    <dgm:pt modelId="{AEC4A155-0251-4065-B9E2-2242B5EBF301}" type="sibTrans" cxnId="{4CFE28EB-C6DE-4A59-87DA-10D1BB339EBD}">
      <dgm:prSet/>
      <dgm:spPr/>
      <dgm:t>
        <a:bodyPr/>
        <a:lstStyle/>
        <a:p>
          <a:endParaRPr lang="en-US"/>
        </a:p>
      </dgm:t>
    </dgm:pt>
    <dgm:pt modelId="{0AB2FAA2-ECAC-43DC-8379-A8C1F6E5EB28}">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Improve Supply Chain Availability of Cars</a:t>
          </a:r>
        </a:p>
      </dgm:t>
    </dgm:pt>
    <dgm:pt modelId="{398FAFEF-783F-45ED-B6A8-B3282C4A5502}" type="parTrans" cxnId="{D8130759-7989-4DB0-94B8-35A762784697}">
      <dgm:prSet/>
      <dgm:spPr/>
      <dgm:t>
        <a:bodyPr/>
        <a:lstStyle/>
        <a:p>
          <a:endParaRPr lang="en-US"/>
        </a:p>
      </dgm:t>
    </dgm:pt>
    <dgm:pt modelId="{8BD868A0-FE10-48D6-8BF7-8D2047269F5D}" type="sibTrans" cxnId="{D8130759-7989-4DB0-94B8-35A762784697}">
      <dgm:prSet/>
      <dgm:spPr/>
      <dgm:t>
        <a:bodyPr/>
        <a:lstStyle/>
        <a:p>
          <a:endParaRPr lang="en-US"/>
        </a:p>
      </dgm:t>
    </dgm:pt>
    <dgm:pt modelId="{022A19AF-4D56-493C-AA92-05B56EC42653}">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Implement Oracle NetSuite</a:t>
          </a:r>
        </a:p>
      </dgm:t>
    </dgm:pt>
    <dgm:pt modelId="{569A2BBB-51CF-4C03-85D3-304C83EAAA4D}" type="parTrans" cxnId="{99149CC8-4843-4EB8-B1D3-008FB963BF5B}">
      <dgm:prSet/>
      <dgm:spPr/>
      <dgm:t>
        <a:bodyPr/>
        <a:lstStyle/>
        <a:p>
          <a:endParaRPr lang="en-US"/>
        </a:p>
      </dgm:t>
    </dgm:pt>
    <dgm:pt modelId="{86AF9F39-802F-4E78-9A22-6472740B54E5}" type="sibTrans" cxnId="{99149CC8-4843-4EB8-B1D3-008FB963BF5B}">
      <dgm:prSet/>
      <dgm:spPr/>
      <dgm:t>
        <a:bodyPr/>
        <a:lstStyle/>
        <a:p>
          <a:endParaRPr lang="en-US"/>
        </a:p>
      </dgm:t>
    </dgm:pt>
    <dgm:pt modelId="{54E98250-F6D4-45D2-9685-FD390ED105F9}">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Implement SAP S4 HANA</a:t>
          </a:r>
        </a:p>
      </dgm:t>
    </dgm:pt>
    <dgm:pt modelId="{A4B1489C-3905-49F8-9275-B5EC15CD01C5}" type="parTrans" cxnId="{8A46741B-8ECE-4D81-9745-E35FF757D0A4}">
      <dgm:prSet/>
      <dgm:spPr/>
      <dgm:t>
        <a:bodyPr/>
        <a:lstStyle/>
        <a:p>
          <a:endParaRPr lang="en-US"/>
        </a:p>
      </dgm:t>
    </dgm:pt>
    <dgm:pt modelId="{83D087E1-CE09-4F7C-A1A8-7E52FC817DB6}" type="sibTrans" cxnId="{8A46741B-8ECE-4D81-9745-E35FF757D0A4}">
      <dgm:prSet/>
      <dgm:spPr/>
      <dgm:t>
        <a:bodyPr/>
        <a:lstStyle/>
        <a:p>
          <a:endParaRPr lang="en-US"/>
        </a:p>
      </dgm:t>
    </dgm:pt>
    <dgm:pt modelId="{C5927629-BB26-4D37-9A1F-F515B12779B7}">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Increase Ease of Ordering</a:t>
          </a:r>
        </a:p>
      </dgm:t>
    </dgm:pt>
    <dgm:pt modelId="{20F17601-0A6B-4758-8E0C-BDFC75723B30}" type="parTrans" cxnId="{8C961CA7-B312-43F5-90F7-C1306946DF0D}">
      <dgm:prSet/>
      <dgm:spPr/>
      <dgm:t>
        <a:bodyPr/>
        <a:lstStyle/>
        <a:p>
          <a:endParaRPr lang="en-US"/>
        </a:p>
      </dgm:t>
    </dgm:pt>
    <dgm:pt modelId="{CF3F204C-9B89-46B6-BB29-2463A6D11BBA}" type="sibTrans" cxnId="{8C961CA7-B312-43F5-90F7-C1306946DF0D}">
      <dgm:prSet/>
      <dgm:spPr/>
      <dgm:t>
        <a:bodyPr/>
        <a:lstStyle/>
        <a:p>
          <a:endParaRPr lang="en-US"/>
        </a:p>
      </dgm:t>
    </dgm:pt>
    <dgm:pt modelId="{A9610AB3-EB9B-4A4F-BD78-86C24D50610A}">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Implement Automation</a:t>
          </a:r>
        </a:p>
      </dgm:t>
    </dgm:pt>
    <dgm:pt modelId="{6DCE8105-1BEA-4A4B-BC1F-0E73C370E466}" type="parTrans" cxnId="{914E9CB0-80E2-4B5C-A2F2-5890DF72F2BB}">
      <dgm:prSet/>
      <dgm:spPr/>
      <dgm:t>
        <a:bodyPr/>
        <a:lstStyle/>
        <a:p>
          <a:endParaRPr lang="en-US"/>
        </a:p>
      </dgm:t>
    </dgm:pt>
    <dgm:pt modelId="{8E2E3799-A4BE-4F83-9E9F-962696828C5D}" type="sibTrans" cxnId="{914E9CB0-80E2-4B5C-A2F2-5890DF72F2BB}">
      <dgm:prSet/>
      <dgm:spPr/>
      <dgm:t>
        <a:bodyPr/>
        <a:lstStyle/>
        <a:p>
          <a:endParaRPr lang="en-US"/>
        </a:p>
      </dgm:t>
    </dgm:pt>
    <dgm:pt modelId="{4AC51E8E-A7FF-4C72-A42E-60218A378E5A}">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Customer Ordering from VWoA Website</a:t>
          </a:r>
        </a:p>
      </dgm:t>
    </dgm:pt>
    <dgm:pt modelId="{07B78397-0F3B-4EFA-91BD-64A703BFAEF8}" type="parTrans" cxnId="{8201AAB3-4EBF-4B32-BD40-F587904EE168}">
      <dgm:prSet/>
      <dgm:spPr/>
      <dgm:t>
        <a:bodyPr/>
        <a:lstStyle/>
        <a:p>
          <a:endParaRPr lang="en-US"/>
        </a:p>
      </dgm:t>
    </dgm:pt>
    <dgm:pt modelId="{4AEDB065-63AD-4B51-B96A-E931F0BCB589}" type="sibTrans" cxnId="{8201AAB3-4EBF-4B32-BD40-F587904EE168}">
      <dgm:prSet/>
      <dgm:spPr/>
      <dgm:t>
        <a:bodyPr/>
        <a:lstStyle/>
        <a:p>
          <a:endParaRPr lang="en-US"/>
        </a:p>
      </dgm:t>
    </dgm:pt>
    <dgm:pt modelId="{0713865A-CC3D-47F6-9627-47E55A8E31BA}">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Implement RPA</a:t>
          </a:r>
        </a:p>
      </dgm:t>
    </dgm:pt>
    <dgm:pt modelId="{9942F3CE-244C-49D0-8C35-C1DE9ED510F4}" type="parTrans" cxnId="{75C62D09-B4B5-4727-8774-4701EAF09DEF}">
      <dgm:prSet/>
      <dgm:spPr/>
      <dgm:t>
        <a:bodyPr/>
        <a:lstStyle/>
        <a:p>
          <a:endParaRPr lang="en-US"/>
        </a:p>
      </dgm:t>
    </dgm:pt>
    <dgm:pt modelId="{A9965378-3A0B-4CD5-A782-37C129EC6547}" type="sibTrans" cxnId="{75C62D09-B4B5-4727-8774-4701EAF09DEF}">
      <dgm:prSet/>
      <dgm:spPr/>
      <dgm:t>
        <a:bodyPr/>
        <a:lstStyle/>
        <a:p>
          <a:endParaRPr lang="en-US"/>
        </a:p>
      </dgm:t>
    </dgm:pt>
    <dgm:pt modelId="{9BAEC6F9-1587-47D6-85C4-7F2B37A6EFAB}">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Move Current IS into Cloud</a:t>
          </a:r>
        </a:p>
      </dgm:t>
    </dgm:pt>
    <dgm:pt modelId="{2A74368B-AB09-42FA-AAFD-ABEB10C87DB5}" type="parTrans" cxnId="{068C3526-8DDA-4D20-959D-A6713B27E610}">
      <dgm:prSet/>
      <dgm:spPr/>
      <dgm:t>
        <a:bodyPr/>
        <a:lstStyle/>
        <a:p>
          <a:endParaRPr lang="en-US"/>
        </a:p>
      </dgm:t>
    </dgm:pt>
    <dgm:pt modelId="{F58544DF-F4E6-4710-8B6F-AA799C717A9D}" type="sibTrans" cxnId="{068C3526-8DDA-4D20-959D-A6713B27E610}">
      <dgm:prSet/>
      <dgm:spPr/>
      <dgm:t>
        <a:bodyPr/>
        <a:lstStyle/>
        <a:p>
          <a:endParaRPr lang="en-US"/>
        </a:p>
      </dgm:t>
    </dgm:pt>
    <dgm:pt modelId="{324AA87D-DECA-4113-92C1-B28503449741}">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Major Analytics</a:t>
          </a:r>
        </a:p>
      </dgm:t>
    </dgm:pt>
    <dgm:pt modelId="{6AE33584-D561-4A2B-819A-2F51369BBBC7}" type="parTrans" cxnId="{FD741AEE-9824-4F24-A261-CD52C5AF0D3B}">
      <dgm:prSet/>
      <dgm:spPr/>
      <dgm:t>
        <a:bodyPr/>
        <a:lstStyle/>
        <a:p>
          <a:endParaRPr lang="en-US"/>
        </a:p>
      </dgm:t>
    </dgm:pt>
    <dgm:pt modelId="{60ED16CC-A377-4BFF-8E93-37CC526C5764}" type="sibTrans" cxnId="{FD741AEE-9824-4F24-A261-CD52C5AF0D3B}">
      <dgm:prSet/>
      <dgm:spPr/>
      <dgm:t>
        <a:bodyPr/>
        <a:lstStyle/>
        <a:p>
          <a:endParaRPr lang="en-US"/>
        </a:p>
      </dgm:t>
    </dgm:pt>
    <dgm:pt modelId="{DCBE907E-2C82-42B1-B717-E3255C547E81}">
      <dgm:prSet phldr="0"/>
      <dgm:spPr>
        <a:solidFill>
          <a:srgbClr val="1D4381"/>
        </a:solidFill>
        <a:ln>
          <a:solidFill>
            <a:srgbClr val="1D4381"/>
          </a:solidFill>
        </a:ln>
      </dgm:spPr>
      <dgm:t>
        <a:bodyPr/>
        <a:lstStyle/>
        <a:p>
          <a:pPr rtl="0"/>
          <a:r>
            <a:rPr lang="en-US" b="0" i="0" u="none" strike="noStrike" cap="none" baseline="0" noProof="0">
              <a:latin typeface="+mn-lt"/>
              <a:ea typeface="+mn-lt"/>
              <a:cs typeface="+mn-lt"/>
            </a:rPr>
            <a:t>Salesforce Einstein </a:t>
          </a:r>
        </a:p>
      </dgm:t>
    </dgm:pt>
    <dgm:pt modelId="{0185B136-0A8D-4EF5-B212-47103C8849DE}" type="parTrans" cxnId="{492BAE03-58EB-47EE-A739-4193F6B0DDFE}">
      <dgm:prSet/>
      <dgm:spPr/>
      <dgm:t>
        <a:bodyPr/>
        <a:lstStyle/>
        <a:p>
          <a:endParaRPr lang="en-US"/>
        </a:p>
      </dgm:t>
    </dgm:pt>
    <dgm:pt modelId="{EF6096D6-5222-4DB8-BFB8-6B88A7A21949}" type="sibTrans" cxnId="{492BAE03-58EB-47EE-A739-4193F6B0DDFE}">
      <dgm:prSet/>
      <dgm:spPr/>
      <dgm:t>
        <a:bodyPr/>
        <a:lstStyle/>
        <a:p>
          <a:endParaRPr lang="en-US"/>
        </a:p>
      </dgm:t>
    </dgm:pt>
    <dgm:pt modelId="{2924145C-1378-4EE4-80AB-6583B3989A26}" type="pres">
      <dgm:prSet presAssocID="{93976002-2623-4579-B005-E2C90436CED9}" presName="diagram" presStyleCnt="0">
        <dgm:presLayoutVars>
          <dgm:chPref val="1"/>
          <dgm:dir/>
          <dgm:animOne val="branch"/>
          <dgm:animLvl val="lvl"/>
          <dgm:resizeHandles val="exact"/>
        </dgm:presLayoutVars>
      </dgm:prSet>
      <dgm:spPr/>
    </dgm:pt>
    <dgm:pt modelId="{3EE3251A-9C42-4AC8-927E-756429963AB7}" type="pres">
      <dgm:prSet presAssocID="{A4CDF32E-7D37-4026-B2E9-CA9DDC499F8D}" presName="root1" presStyleCnt="0"/>
      <dgm:spPr/>
    </dgm:pt>
    <dgm:pt modelId="{D3E4D2FD-135D-4503-BF1B-C754512FA36E}" type="pres">
      <dgm:prSet presAssocID="{A4CDF32E-7D37-4026-B2E9-CA9DDC499F8D}" presName="LevelOneTextNode" presStyleLbl="node0" presStyleIdx="0" presStyleCnt="1" custScaleX="262445" custScaleY="180231" custLinFactNeighborY="-1506">
        <dgm:presLayoutVars>
          <dgm:chPref val="3"/>
        </dgm:presLayoutVars>
      </dgm:prSet>
      <dgm:spPr/>
    </dgm:pt>
    <dgm:pt modelId="{ECF731CE-1764-43D1-96E7-752AD7D3F944}" type="pres">
      <dgm:prSet presAssocID="{A4CDF32E-7D37-4026-B2E9-CA9DDC499F8D}" presName="level2hierChild" presStyleCnt="0"/>
      <dgm:spPr/>
    </dgm:pt>
    <dgm:pt modelId="{65CE0ED8-7B7A-4C63-BE1B-14B53386C4DE}" type="pres">
      <dgm:prSet presAssocID="{ADF3AC6B-305D-4716-A261-13CECABE5E19}" presName="conn2-1" presStyleLbl="parChTrans1D2" presStyleIdx="0" presStyleCnt="2"/>
      <dgm:spPr/>
    </dgm:pt>
    <dgm:pt modelId="{BE79A97F-80F4-47D3-96C8-F1685F502DEF}" type="pres">
      <dgm:prSet presAssocID="{ADF3AC6B-305D-4716-A261-13CECABE5E19}" presName="connTx" presStyleLbl="parChTrans1D2" presStyleIdx="0" presStyleCnt="2"/>
      <dgm:spPr/>
    </dgm:pt>
    <dgm:pt modelId="{8A7BB0A4-5325-4FBA-B49C-D6580B5117AC}" type="pres">
      <dgm:prSet presAssocID="{5C4228AF-983C-44CD-B79F-02465BEB6EA2}" presName="root2" presStyleCnt="0"/>
      <dgm:spPr/>
    </dgm:pt>
    <dgm:pt modelId="{5817F2B1-57A1-41E3-BD94-191DD1396826}" type="pres">
      <dgm:prSet presAssocID="{5C4228AF-983C-44CD-B79F-02465BEB6EA2}" presName="LevelTwoTextNode" presStyleLbl="node2" presStyleIdx="0" presStyleCnt="2" custLinFactNeighborY="-1506">
        <dgm:presLayoutVars>
          <dgm:chPref val="3"/>
        </dgm:presLayoutVars>
      </dgm:prSet>
      <dgm:spPr/>
    </dgm:pt>
    <dgm:pt modelId="{12E017D5-2040-48FB-8061-90F0037AE7B8}" type="pres">
      <dgm:prSet presAssocID="{5C4228AF-983C-44CD-B79F-02465BEB6EA2}" presName="level3hierChild" presStyleCnt="0"/>
      <dgm:spPr/>
    </dgm:pt>
    <dgm:pt modelId="{C96FA615-A264-4BD0-A868-2B3CDB00F973}" type="pres">
      <dgm:prSet presAssocID="{C119E5E7-E98B-4922-8785-901B21F2FE94}" presName="conn2-1" presStyleLbl="parChTrans1D3" presStyleIdx="0" presStyleCnt="5"/>
      <dgm:spPr/>
    </dgm:pt>
    <dgm:pt modelId="{AFC2C115-39C5-4417-85F4-807742729BA1}" type="pres">
      <dgm:prSet presAssocID="{C119E5E7-E98B-4922-8785-901B21F2FE94}" presName="connTx" presStyleLbl="parChTrans1D3" presStyleIdx="0" presStyleCnt="5"/>
      <dgm:spPr/>
    </dgm:pt>
    <dgm:pt modelId="{40F2E9C0-CE06-4BD1-A966-80A50A2B71CA}" type="pres">
      <dgm:prSet presAssocID="{E7C6640A-0453-4E1A-BA4B-9F66F46343F8}" presName="root2" presStyleCnt="0"/>
      <dgm:spPr/>
    </dgm:pt>
    <dgm:pt modelId="{58986075-CFFA-491B-A43E-95DDDAB64043}" type="pres">
      <dgm:prSet presAssocID="{E7C6640A-0453-4E1A-BA4B-9F66F46343F8}" presName="LevelTwoTextNode" presStyleLbl="node3" presStyleIdx="0" presStyleCnt="5" custLinFactNeighborY="-1506">
        <dgm:presLayoutVars>
          <dgm:chPref val="3"/>
        </dgm:presLayoutVars>
      </dgm:prSet>
      <dgm:spPr/>
    </dgm:pt>
    <dgm:pt modelId="{84401106-8DE7-4067-A05D-5B50ABD35082}" type="pres">
      <dgm:prSet presAssocID="{E7C6640A-0453-4E1A-BA4B-9F66F46343F8}" presName="level3hierChild" presStyleCnt="0"/>
      <dgm:spPr/>
    </dgm:pt>
    <dgm:pt modelId="{6A2AD9EC-9CF8-4469-8A22-46CF6C48675F}" type="pres">
      <dgm:prSet presAssocID="{398FAFEF-783F-45ED-B6A8-B3282C4A5502}" presName="conn2-1" presStyleLbl="parChTrans1D4" presStyleIdx="0" presStyleCnt="8"/>
      <dgm:spPr/>
    </dgm:pt>
    <dgm:pt modelId="{663D1C71-6A0A-4117-B2DB-FF6F5713A647}" type="pres">
      <dgm:prSet presAssocID="{398FAFEF-783F-45ED-B6A8-B3282C4A5502}" presName="connTx" presStyleLbl="parChTrans1D4" presStyleIdx="0" presStyleCnt="8"/>
      <dgm:spPr/>
    </dgm:pt>
    <dgm:pt modelId="{372E8792-979C-41E5-909F-23B8C3500E9E}" type="pres">
      <dgm:prSet presAssocID="{0AB2FAA2-ECAC-43DC-8379-A8C1F6E5EB28}" presName="root2" presStyleCnt="0"/>
      <dgm:spPr/>
    </dgm:pt>
    <dgm:pt modelId="{2A1FC99E-92AB-4485-93F5-27B7A228822B}" type="pres">
      <dgm:prSet presAssocID="{0AB2FAA2-ECAC-43DC-8379-A8C1F6E5EB28}" presName="LevelTwoTextNode" presStyleLbl="node4" presStyleIdx="0" presStyleCnt="8">
        <dgm:presLayoutVars>
          <dgm:chPref val="3"/>
        </dgm:presLayoutVars>
      </dgm:prSet>
      <dgm:spPr/>
    </dgm:pt>
    <dgm:pt modelId="{14B278A0-3D99-4518-9694-A07304790FEC}" type="pres">
      <dgm:prSet presAssocID="{0AB2FAA2-ECAC-43DC-8379-A8C1F6E5EB28}" presName="level3hierChild" presStyleCnt="0"/>
      <dgm:spPr/>
    </dgm:pt>
    <dgm:pt modelId="{F66BF91C-BEFF-4F9B-AA3F-2EB908C68404}" type="pres">
      <dgm:prSet presAssocID="{569A2BBB-51CF-4C03-85D3-304C83EAAA4D}" presName="conn2-1" presStyleLbl="parChTrans1D4" presStyleIdx="1" presStyleCnt="8"/>
      <dgm:spPr/>
    </dgm:pt>
    <dgm:pt modelId="{F92C63D0-408E-49CD-A1A2-F8F28E49D74C}" type="pres">
      <dgm:prSet presAssocID="{569A2BBB-51CF-4C03-85D3-304C83EAAA4D}" presName="connTx" presStyleLbl="parChTrans1D4" presStyleIdx="1" presStyleCnt="8"/>
      <dgm:spPr/>
    </dgm:pt>
    <dgm:pt modelId="{1C0177D8-811F-4F51-810A-EA65AFEE98E0}" type="pres">
      <dgm:prSet presAssocID="{022A19AF-4D56-493C-AA92-05B56EC42653}" presName="root2" presStyleCnt="0"/>
      <dgm:spPr/>
    </dgm:pt>
    <dgm:pt modelId="{CEE9F1A2-DDD9-4CE4-AD6D-22A0A6311C04}" type="pres">
      <dgm:prSet presAssocID="{022A19AF-4D56-493C-AA92-05B56EC42653}" presName="LevelTwoTextNode" presStyleLbl="node4" presStyleIdx="1" presStyleCnt="8">
        <dgm:presLayoutVars>
          <dgm:chPref val="3"/>
        </dgm:presLayoutVars>
      </dgm:prSet>
      <dgm:spPr/>
    </dgm:pt>
    <dgm:pt modelId="{711B0CD3-114A-4C03-AEB0-9B9DB8B9A383}" type="pres">
      <dgm:prSet presAssocID="{022A19AF-4D56-493C-AA92-05B56EC42653}" presName="level3hierChild" presStyleCnt="0"/>
      <dgm:spPr/>
    </dgm:pt>
    <dgm:pt modelId="{34EABA4F-3824-466A-8446-16EA8961C250}" type="pres">
      <dgm:prSet presAssocID="{A4B1489C-3905-49F8-9275-B5EC15CD01C5}" presName="conn2-1" presStyleLbl="parChTrans1D4" presStyleIdx="2" presStyleCnt="8"/>
      <dgm:spPr/>
    </dgm:pt>
    <dgm:pt modelId="{B2CC48B2-568B-452D-9D0A-7136BCE9CB1D}" type="pres">
      <dgm:prSet presAssocID="{A4B1489C-3905-49F8-9275-B5EC15CD01C5}" presName="connTx" presStyleLbl="parChTrans1D4" presStyleIdx="2" presStyleCnt="8"/>
      <dgm:spPr/>
    </dgm:pt>
    <dgm:pt modelId="{B3AF4E03-85FF-475F-9074-ED7DAAD2E10E}" type="pres">
      <dgm:prSet presAssocID="{54E98250-F6D4-45D2-9685-FD390ED105F9}" presName="root2" presStyleCnt="0"/>
      <dgm:spPr/>
    </dgm:pt>
    <dgm:pt modelId="{A8CDDD15-59A6-430A-B429-54DE8C46305B}" type="pres">
      <dgm:prSet presAssocID="{54E98250-F6D4-45D2-9685-FD390ED105F9}" presName="LevelTwoTextNode" presStyleLbl="node4" presStyleIdx="2" presStyleCnt="8">
        <dgm:presLayoutVars>
          <dgm:chPref val="3"/>
        </dgm:presLayoutVars>
      </dgm:prSet>
      <dgm:spPr/>
    </dgm:pt>
    <dgm:pt modelId="{0F7BD888-2457-431C-983B-DC07C134A8D7}" type="pres">
      <dgm:prSet presAssocID="{54E98250-F6D4-45D2-9685-FD390ED105F9}" presName="level3hierChild" presStyleCnt="0"/>
      <dgm:spPr/>
    </dgm:pt>
    <dgm:pt modelId="{ABC0DD61-1BF7-4E0F-871B-5D39CEDB4CD5}" type="pres">
      <dgm:prSet presAssocID="{20F17601-0A6B-4758-8E0C-BDFC75723B30}" presName="conn2-1" presStyleLbl="parChTrans1D3" presStyleIdx="1" presStyleCnt="5"/>
      <dgm:spPr/>
    </dgm:pt>
    <dgm:pt modelId="{14E0B1F8-143C-4B09-BE67-A708E0EA4633}" type="pres">
      <dgm:prSet presAssocID="{20F17601-0A6B-4758-8E0C-BDFC75723B30}" presName="connTx" presStyleLbl="parChTrans1D3" presStyleIdx="1" presStyleCnt="5"/>
      <dgm:spPr/>
    </dgm:pt>
    <dgm:pt modelId="{1D8B7B84-3E55-403D-B3A2-20D62F1D21F0}" type="pres">
      <dgm:prSet presAssocID="{C5927629-BB26-4D37-9A1F-F515B12779B7}" presName="root2" presStyleCnt="0"/>
      <dgm:spPr/>
    </dgm:pt>
    <dgm:pt modelId="{24B30000-9D71-477D-8158-1A85586C2CD2}" type="pres">
      <dgm:prSet presAssocID="{C5927629-BB26-4D37-9A1F-F515B12779B7}" presName="LevelTwoTextNode" presStyleLbl="node3" presStyleIdx="1" presStyleCnt="5" custLinFactNeighborY="-1506">
        <dgm:presLayoutVars>
          <dgm:chPref val="3"/>
        </dgm:presLayoutVars>
      </dgm:prSet>
      <dgm:spPr/>
    </dgm:pt>
    <dgm:pt modelId="{E24AAE5D-A258-4C57-81A1-77DDFD4D7899}" type="pres">
      <dgm:prSet presAssocID="{C5927629-BB26-4D37-9A1F-F515B12779B7}" presName="level3hierChild" presStyleCnt="0"/>
      <dgm:spPr/>
    </dgm:pt>
    <dgm:pt modelId="{0814659C-3DBA-499B-941C-8FEE94764775}" type="pres">
      <dgm:prSet presAssocID="{07B78397-0F3B-4EFA-91BD-64A703BFAEF8}" presName="conn2-1" presStyleLbl="parChTrans1D4" presStyleIdx="3" presStyleCnt="8"/>
      <dgm:spPr/>
    </dgm:pt>
    <dgm:pt modelId="{F6EC4D75-0797-4B7C-95E9-CE9BCD3B5938}" type="pres">
      <dgm:prSet presAssocID="{07B78397-0F3B-4EFA-91BD-64A703BFAEF8}" presName="connTx" presStyleLbl="parChTrans1D4" presStyleIdx="3" presStyleCnt="8"/>
      <dgm:spPr/>
    </dgm:pt>
    <dgm:pt modelId="{41D82FF3-8FF8-4926-9CBD-89732900DB0D}" type="pres">
      <dgm:prSet presAssocID="{4AC51E8E-A7FF-4C72-A42E-60218A378E5A}" presName="root2" presStyleCnt="0"/>
      <dgm:spPr/>
    </dgm:pt>
    <dgm:pt modelId="{3C5758A0-9CC3-4092-AC59-48AD32B12CEB}" type="pres">
      <dgm:prSet presAssocID="{4AC51E8E-A7FF-4C72-A42E-60218A378E5A}" presName="LevelTwoTextNode" presStyleLbl="node4" presStyleIdx="3" presStyleCnt="8">
        <dgm:presLayoutVars>
          <dgm:chPref val="3"/>
        </dgm:presLayoutVars>
      </dgm:prSet>
      <dgm:spPr/>
    </dgm:pt>
    <dgm:pt modelId="{89E89A29-8A7B-46F6-A3A8-714533726A6E}" type="pres">
      <dgm:prSet presAssocID="{4AC51E8E-A7FF-4C72-A42E-60218A378E5A}" presName="level3hierChild" presStyleCnt="0"/>
      <dgm:spPr/>
    </dgm:pt>
    <dgm:pt modelId="{D56DF8D1-4A91-414B-8121-39628285E13A}" type="pres">
      <dgm:prSet presAssocID="{4AF50D98-364B-4270-AF4A-6FDFF1818EDA}" presName="conn2-1" presStyleLbl="parChTrans1D2" presStyleIdx="1" presStyleCnt="2"/>
      <dgm:spPr/>
    </dgm:pt>
    <dgm:pt modelId="{B629F5BF-EF80-4988-BD2F-A0BC1606F112}" type="pres">
      <dgm:prSet presAssocID="{4AF50D98-364B-4270-AF4A-6FDFF1818EDA}" presName="connTx" presStyleLbl="parChTrans1D2" presStyleIdx="1" presStyleCnt="2"/>
      <dgm:spPr/>
    </dgm:pt>
    <dgm:pt modelId="{37FDDEAC-AD07-4C94-8DD3-F36D07067A9D}" type="pres">
      <dgm:prSet presAssocID="{5FB8200F-70DD-4C67-A5AE-2BB89B276DB2}" presName="root2" presStyleCnt="0"/>
      <dgm:spPr/>
    </dgm:pt>
    <dgm:pt modelId="{56597A52-DC18-4FF4-893D-2803C91A17BF}" type="pres">
      <dgm:prSet presAssocID="{5FB8200F-70DD-4C67-A5AE-2BB89B276DB2}" presName="LevelTwoTextNode" presStyleLbl="node2" presStyleIdx="1" presStyleCnt="2" custLinFactNeighborY="-5298">
        <dgm:presLayoutVars>
          <dgm:chPref val="3"/>
        </dgm:presLayoutVars>
      </dgm:prSet>
      <dgm:spPr/>
    </dgm:pt>
    <dgm:pt modelId="{3BFADC18-A8E2-470C-A524-3AF88F16F995}" type="pres">
      <dgm:prSet presAssocID="{5FB8200F-70DD-4C67-A5AE-2BB89B276DB2}" presName="level3hierChild" presStyleCnt="0"/>
      <dgm:spPr/>
    </dgm:pt>
    <dgm:pt modelId="{4DE39AD9-523F-45BE-B460-23E750E9A96C}" type="pres">
      <dgm:prSet presAssocID="{66C57FDA-FC3A-4859-BB80-5A5F3E93A3D3}" presName="conn2-1" presStyleLbl="parChTrans1D3" presStyleIdx="2" presStyleCnt="5"/>
      <dgm:spPr/>
    </dgm:pt>
    <dgm:pt modelId="{7F4A809C-DE54-4B4E-B256-2B98767A26E0}" type="pres">
      <dgm:prSet presAssocID="{66C57FDA-FC3A-4859-BB80-5A5F3E93A3D3}" presName="connTx" presStyleLbl="parChTrans1D3" presStyleIdx="2" presStyleCnt="5"/>
      <dgm:spPr/>
    </dgm:pt>
    <dgm:pt modelId="{935CD888-1B71-42CE-B297-F168A761F7BB}" type="pres">
      <dgm:prSet presAssocID="{60F7677D-2E27-4F6F-9057-AFB73D4502E2}" presName="root2" presStyleCnt="0"/>
      <dgm:spPr/>
    </dgm:pt>
    <dgm:pt modelId="{CE142DD0-0DE4-4D43-84BD-F692B18881EE}" type="pres">
      <dgm:prSet presAssocID="{60F7677D-2E27-4F6F-9057-AFB73D4502E2}" presName="LevelTwoTextNode" presStyleLbl="node3" presStyleIdx="2" presStyleCnt="5" custLinFactNeighborY="-1506">
        <dgm:presLayoutVars>
          <dgm:chPref val="3"/>
        </dgm:presLayoutVars>
      </dgm:prSet>
      <dgm:spPr/>
    </dgm:pt>
    <dgm:pt modelId="{5DA0997C-734B-4414-9C88-2F63D7CB3685}" type="pres">
      <dgm:prSet presAssocID="{60F7677D-2E27-4F6F-9057-AFB73D4502E2}" presName="level3hierChild" presStyleCnt="0"/>
      <dgm:spPr/>
    </dgm:pt>
    <dgm:pt modelId="{940F1B66-140C-41E9-9C50-25B43FA1AA0E}" type="pres">
      <dgm:prSet presAssocID="{6AE33584-D561-4A2B-819A-2F51369BBBC7}" presName="conn2-1" presStyleLbl="parChTrans1D4" presStyleIdx="4" presStyleCnt="8"/>
      <dgm:spPr/>
    </dgm:pt>
    <dgm:pt modelId="{9E26FE82-AB86-4DCF-BD32-98A61801F9CA}" type="pres">
      <dgm:prSet presAssocID="{6AE33584-D561-4A2B-819A-2F51369BBBC7}" presName="connTx" presStyleLbl="parChTrans1D4" presStyleIdx="4" presStyleCnt="8"/>
      <dgm:spPr/>
    </dgm:pt>
    <dgm:pt modelId="{3EA8DA30-5B69-4C86-8DFA-DD738D275D0F}" type="pres">
      <dgm:prSet presAssocID="{324AA87D-DECA-4113-92C1-B28503449741}" presName="root2" presStyleCnt="0"/>
      <dgm:spPr/>
    </dgm:pt>
    <dgm:pt modelId="{62F2E5DB-1652-404F-B37C-71D7A5F4554A}" type="pres">
      <dgm:prSet presAssocID="{324AA87D-DECA-4113-92C1-B28503449741}" presName="LevelTwoTextNode" presStyleLbl="node4" presStyleIdx="4" presStyleCnt="8">
        <dgm:presLayoutVars>
          <dgm:chPref val="3"/>
        </dgm:presLayoutVars>
      </dgm:prSet>
      <dgm:spPr/>
    </dgm:pt>
    <dgm:pt modelId="{429F6485-A7CD-4080-BF31-BDC63BCCE0A9}" type="pres">
      <dgm:prSet presAssocID="{324AA87D-DECA-4113-92C1-B28503449741}" presName="level3hierChild" presStyleCnt="0"/>
      <dgm:spPr/>
    </dgm:pt>
    <dgm:pt modelId="{6726AE38-F27C-44BD-A328-E80DFA9978EA}" type="pres">
      <dgm:prSet presAssocID="{0185B136-0A8D-4EF5-B212-47103C8849DE}" presName="conn2-1" presStyleLbl="parChTrans1D4" presStyleIdx="5" presStyleCnt="8"/>
      <dgm:spPr/>
    </dgm:pt>
    <dgm:pt modelId="{5C2A1ECF-D765-4183-8A2D-268E350CEBB3}" type="pres">
      <dgm:prSet presAssocID="{0185B136-0A8D-4EF5-B212-47103C8849DE}" presName="connTx" presStyleLbl="parChTrans1D4" presStyleIdx="5" presStyleCnt="8"/>
      <dgm:spPr/>
    </dgm:pt>
    <dgm:pt modelId="{37C3321E-1248-4D9D-8A76-D05461C36997}" type="pres">
      <dgm:prSet presAssocID="{DCBE907E-2C82-42B1-B717-E3255C547E81}" presName="root2" presStyleCnt="0"/>
      <dgm:spPr/>
    </dgm:pt>
    <dgm:pt modelId="{EF08136E-78B8-45FB-AB55-08428D4325EF}" type="pres">
      <dgm:prSet presAssocID="{DCBE907E-2C82-42B1-B717-E3255C547E81}" presName="LevelTwoTextNode" presStyleLbl="node4" presStyleIdx="5" presStyleCnt="8">
        <dgm:presLayoutVars>
          <dgm:chPref val="3"/>
        </dgm:presLayoutVars>
      </dgm:prSet>
      <dgm:spPr/>
    </dgm:pt>
    <dgm:pt modelId="{B9A0FED1-FFB5-4EF0-93F0-55B773A3E6B8}" type="pres">
      <dgm:prSet presAssocID="{DCBE907E-2C82-42B1-B717-E3255C547E81}" presName="level3hierChild" presStyleCnt="0"/>
      <dgm:spPr/>
    </dgm:pt>
    <dgm:pt modelId="{EAA71389-AD6B-4F1F-90C9-AC1037FD0E44}" type="pres">
      <dgm:prSet presAssocID="{874C0465-0B46-49F5-A238-AD3F6C867E9D}" presName="conn2-1" presStyleLbl="parChTrans1D3" presStyleIdx="3" presStyleCnt="5"/>
      <dgm:spPr/>
    </dgm:pt>
    <dgm:pt modelId="{C445D61F-7CD5-4640-958B-054E6C489823}" type="pres">
      <dgm:prSet presAssocID="{874C0465-0B46-49F5-A238-AD3F6C867E9D}" presName="connTx" presStyleLbl="parChTrans1D3" presStyleIdx="3" presStyleCnt="5"/>
      <dgm:spPr/>
    </dgm:pt>
    <dgm:pt modelId="{B81ADD14-ECF9-4983-89D7-4890673B87DB}" type="pres">
      <dgm:prSet presAssocID="{437DCF5B-BC0B-4EDF-8B0C-E669B7ECD245}" presName="root2" presStyleCnt="0"/>
      <dgm:spPr/>
    </dgm:pt>
    <dgm:pt modelId="{F84CE157-B56E-4852-8B9C-A36C83BF12D2}" type="pres">
      <dgm:prSet presAssocID="{437DCF5B-BC0B-4EDF-8B0C-E669B7ECD245}" presName="LevelTwoTextNode" presStyleLbl="node3" presStyleIdx="3" presStyleCnt="5" custLinFactNeighborY="-5298">
        <dgm:presLayoutVars>
          <dgm:chPref val="3"/>
        </dgm:presLayoutVars>
      </dgm:prSet>
      <dgm:spPr/>
    </dgm:pt>
    <dgm:pt modelId="{6C88DF2E-826E-472B-9EAD-3022896BA2AC}" type="pres">
      <dgm:prSet presAssocID="{437DCF5B-BC0B-4EDF-8B0C-E669B7ECD245}" presName="level3hierChild" presStyleCnt="0"/>
      <dgm:spPr/>
    </dgm:pt>
    <dgm:pt modelId="{8BF42963-B26B-4410-955B-CAABB942F8C4}" type="pres">
      <dgm:prSet presAssocID="{2A74368B-AB09-42FA-AAFD-ABEB10C87DB5}" presName="conn2-1" presStyleLbl="parChTrans1D4" presStyleIdx="6" presStyleCnt="8"/>
      <dgm:spPr/>
    </dgm:pt>
    <dgm:pt modelId="{5D392477-060C-43AE-91EC-4BB1BE58B2CA}" type="pres">
      <dgm:prSet presAssocID="{2A74368B-AB09-42FA-AAFD-ABEB10C87DB5}" presName="connTx" presStyleLbl="parChTrans1D4" presStyleIdx="6" presStyleCnt="8"/>
      <dgm:spPr/>
    </dgm:pt>
    <dgm:pt modelId="{04167BC3-02EB-41A7-BE74-A38618D3AF1F}" type="pres">
      <dgm:prSet presAssocID="{9BAEC6F9-1587-47D6-85C4-7F2B37A6EFAB}" presName="root2" presStyleCnt="0"/>
      <dgm:spPr/>
    </dgm:pt>
    <dgm:pt modelId="{32C1C02F-F9BB-4356-96E8-B377A0297641}" type="pres">
      <dgm:prSet presAssocID="{9BAEC6F9-1587-47D6-85C4-7F2B37A6EFAB}" presName="LevelTwoTextNode" presStyleLbl="node4" presStyleIdx="6" presStyleCnt="8" custLinFactNeighborY="-5298">
        <dgm:presLayoutVars>
          <dgm:chPref val="3"/>
        </dgm:presLayoutVars>
      </dgm:prSet>
      <dgm:spPr/>
    </dgm:pt>
    <dgm:pt modelId="{253BF55D-2D2B-42CA-AE22-ECA03C0F004B}" type="pres">
      <dgm:prSet presAssocID="{9BAEC6F9-1587-47D6-85C4-7F2B37A6EFAB}" presName="level3hierChild" presStyleCnt="0"/>
      <dgm:spPr/>
    </dgm:pt>
    <dgm:pt modelId="{12C6EB35-FC93-4577-82AD-09646946579F}" type="pres">
      <dgm:prSet presAssocID="{6DCE8105-1BEA-4A4B-BC1F-0E73C370E466}" presName="conn2-1" presStyleLbl="parChTrans1D3" presStyleIdx="4" presStyleCnt="5"/>
      <dgm:spPr/>
    </dgm:pt>
    <dgm:pt modelId="{C9B1AB6C-C4E8-4F35-8C40-AFF30D99E3EC}" type="pres">
      <dgm:prSet presAssocID="{6DCE8105-1BEA-4A4B-BC1F-0E73C370E466}" presName="connTx" presStyleLbl="parChTrans1D3" presStyleIdx="4" presStyleCnt="5"/>
      <dgm:spPr/>
    </dgm:pt>
    <dgm:pt modelId="{8D67FFBA-DBB3-49EF-9744-42D5922D629A}" type="pres">
      <dgm:prSet presAssocID="{A9610AB3-EB9B-4A4F-BD78-86C24D50610A}" presName="root2" presStyleCnt="0"/>
      <dgm:spPr/>
    </dgm:pt>
    <dgm:pt modelId="{E126D49B-51CE-427B-853D-D8EF38DE68B6}" type="pres">
      <dgm:prSet presAssocID="{A9610AB3-EB9B-4A4F-BD78-86C24D50610A}" presName="LevelTwoTextNode" presStyleLbl="node3" presStyleIdx="4" presStyleCnt="5" custLinFactNeighborY="-5298">
        <dgm:presLayoutVars>
          <dgm:chPref val="3"/>
        </dgm:presLayoutVars>
      </dgm:prSet>
      <dgm:spPr/>
    </dgm:pt>
    <dgm:pt modelId="{6A816164-F396-4414-8151-43FE39BFB73E}" type="pres">
      <dgm:prSet presAssocID="{A9610AB3-EB9B-4A4F-BD78-86C24D50610A}" presName="level3hierChild" presStyleCnt="0"/>
      <dgm:spPr/>
    </dgm:pt>
    <dgm:pt modelId="{DBE77044-2D10-420F-9723-246557064D33}" type="pres">
      <dgm:prSet presAssocID="{9942F3CE-244C-49D0-8C35-C1DE9ED510F4}" presName="conn2-1" presStyleLbl="parChTrans1D4" presStyleIdx="7" presStyleCnt="8"/>
      <dgm:spPr/>
    </dgm:pt>
    <dgm:pt modelId="{4CEBB19C-95F9-45DB-8719-5AB737040195}" type="pres">
      <dgm:prSet presAssocID="{9942F3CE-244C-49D0-8C35-C1DE9ED510F4}" presName="connTx" presStyleLbl="parChTrans1D4" presStyleIdx="7" presStyleCnt="8"/>
      <dgm:spPr/>
    </dgm:pt>
    <dgm:pt modelId="{CC76200E-8C98-4150-A105-4677CF933236}" type="pres">
      <dgm:prSet presAssocID="{0713865A-CC3D-47F6-9627-47E55A8E31BA}" presName="root2" presStyleCnt="0"/>
      <dgm:spPr/>
    </dgm:pt>
    <dgm:pt modelId="{84CD1B6F-3598-4446-9C7B-DEB13B65B98A}" type="pres">
      <dgm:prSet presAssocID="{0713865A-CC3D-47F6-9627-47E55A8E31BA}" presName="LevelTwoTextNode" presStyleLbl="node4" presStyleIdx="7" presStyleCnt="8" custLinFactNeighborY="-5298">
        <dgm:presLayoutVars>
          <dgm:chPref val="3"/>
        </dgm:presLayoutVars>
      </dgm:prSet>
      <dgm:spPr/>
    </dgm:pt>
    <dgm:pt modelId="{59C663FD-84D7-429F-B2EC-88FCC415629E}" type="pres">
      <dgm:prSet presAssocID="{0713865A-CC3D-47F6-9627-47E55A8E31BA}" presName="level3hierChild" presStyleCnt="0"/>
      <dgm:spPr/>
    </dgm:pt>
  </dgm:ptLst>
  <dgm:cxnLst>
    <dgm:cxn modelId="{0879C902-5AF2-4525-98FE-25A0A0069F18}" type="presOf" srcId="{398FAFEF-783F-45ED-B6A8-B3282C4A5502}" destId="{6A2AD9EC-9CF8-4469-8A22-46CF6C48675F}" srcOrd="0" destOrd="0" presId="urn:microsoft.com/office/officeart/2005/8/layout/hierarchy2"/>
    <dgm:cxn modelId="{492BAE03-58EB-47EE-A739-4193F6B0DDFE}" srcId="{324AA87D-DECA-4113-92C1-B28503449741}" destId="{DCBE907E-2C82-42B1-B717-E3255C547E81}" srcOrd="0" destOrd="0" parTransId="{0185B136-0A8D-4EF5-B212-47103C8849DE}" sibTransId="{EF6096D6-5222-4DB8-BFB8-6B88A7A21949}"/>
    <dgm:cxn modelId="{75C62D09-B4B5-4727-8774-4701EAF09DEF}" srcId="{A9610AB3-EB9B-4A4F-BD78-86C24D50610A}" destId="{0713865A-CC3D-47F6-9627-47E55A8E31BA}" srcOrd="0" destOrd="0" parTransId="{9942F3CE-244C-49D0-8C35-C1DE9ED510F4}" sibTransId="{A9965378-3A0B-4CD5-A782-37C129EC6547}"/>
    <dgm:cxn modelId="{465C480E-B9DB-415A-B34E-79DCA6A3E98A}" type="presOf" srcId="{2A74368B-AB09-42FA-AAFD-ABEB10C87DB5}" destId="{5D392477-060C-43AE-91EC-4BB1BE58B2CA}" srcOrd="1" destOrd="0" presId="urn:microsoft.com/office/officeart/2005/8/layout/hierarchy2"/>
    <dgm:cxn modelId="{E64B2313-D1ED-48C0-9BA9-ABDE6A6E904A}" type="presOf" srcId="{874C0465-0B46-49F5-A238-AD3F6C867E9D}" destId="{EAA71389-AD6B-4F1F-90C9-AC1037FD0E44}" srcOrd="0" destOrd="0" presId="urn:microsoft.com/office/officeart/2005/8/layout/hierarchy2"/>
    <dgm:cxn modelId="{3D128C15-FDF4-453B-A281-E82090A95DF9}" type="presOf" srcId="{66C57FDA-FC3A-4859-BB80-5A5F3E93A3D3}" destId="{4DE39AD9-523F-45BE-B460-23E750E9A96C}" srcOrd="0" destOrd="0" presId="urn:microsoft.com/office/officeart/2005/8/layout/hierarchy2"/>
    <dgm:cxn modelId="{FD016A19-25A3-45A9-B185-DFA81FDD6A2E}" type="presOf" srcId="{874C0465-0B46-49F5-A238-AD3F6C867E9D}" destId="{C445D61F-7CD5-4640-958B-054E6C489823}" srcOrd="1" destOrd="0" presId="urn:microsoft.com/office/officeart/2005/8/layout/hierarchy2"/>
    <dgm:cxn modelId="{4625641B-52E5-4F97-8EBE-6761E6E29A55}" type="presOf" srcId="{569A2BBB-51CF-4C03-85D3-304C83EAAA4D}" destId="{F92C63D0-408E-49CD-A1A2-F8F28E49D74C}" srcOrd="1" destOrd="0" presId="urn:microsoft.com/office/officeart/2005/8/layout/hierarchy2"/>
    <dgm:cxn modelId="{8A46741B-8ECE-4D81-9745-E35FF757D0A4}" srcId="{0AB2FAA2-ECAC-43DC-8379-A8C1F6E5EB28}" destId="{54E98250-F6D4-45D2-9685-FD390ED105F9}" srcOrd="1" destOrd="0" parTransId="{A4B1489C-3905-49F8-9275-B5EC15CD01C5}" sibTransId="{83D087E1-CE09-4F7C-A1A8-7E52FC817DB6}"/>
    <dgm:cxn modelId="{9D330F1C-DBBD-4951-8FF8-124C2C640676}" type="presOf" srcId="{A4CDF32E-7D37-4026-B2E9-CA9DDC499F8D}" destId="{D3E4D2FD-135D-4503-BF1B-C754512FA36E}" srcOrd="0" destOrd="0" presId="urn:microsoft.com/office/officeart/2005/8/layout/hierarchy2"/>
    <dgm:cxn modelId="{B8BD3A23-AF0B-4ED2-B8A1-9B1DA56F1CC3}" type="presOf" srcId="{9BAEC6F9-1587-47D6-85C4-7F2B37A6EFAB}" destId="{32C1C02F-F9BB-4356-96E8-B377A0297641}" srcOrd="0" destOrd="0" presId="urn:microsoft.com/office/officeart/2005/8/layout/hierarchy2"/>
    <dgm:cxn modelId="{068C3526-8DDA-4D20-959D-A6713B27E610}" srcId="{437DCF5B-BC0B-4EDF-8B0C-E669B7ECD245}" destId="{9BAEC6F9-1587-47D6-85C4-7F2B37A6EFAB}" srcOrd="0" destOrd="0" parTransId="{2A74368B-AB09-42FA-AAFD-ABEB10C87DB5}" sibTransId="{F58544DF-F4E6-4710-8B6F-AA799C717A9D}"/>
    <dgm:cxn modelId="{6A897930-B43E-4329-AD13-4B032313418D}" type="presOf" srcId="{60F7677D-2E27-4F6F-9057-AFB73D4502E2}" destId="{CE142DD0-0DE4-4D43-84BD-F692B18881EE}" srcOrd="0" destOrd="0" presId="urn:microsoft.com/office/officeart/2005/8/layout/hierarchy2"/>
    <dgm:cxn modelId="{3D559E30-0A99-4C91-9BA8-B4B82C2A1213}" type="presOf" srcId="{6DCE8105-1BEA-4A4B-BC1F-0E73C370E466}" destId="{C9B1AB6C-C4E8-4F35-8C40-AFF30D99E3EC}" srcOrd="1" destOrd="0" presId="urn:microsoft.com/office/officeart/2005/8/layout/hierarchy2"/>
    <dgm:cxn modelId="{EC7DC831-218E-4971-AD75-95B9C6879E82}" type="presOf" srcId="{C5927629-BB26-4D37-9A1F-F515B12779B7}" destId="{24B30000-9D71-477D-8158-1A85586C2CD2}" srcOrd="0" destOrd="0" presId="urn:microsoft.com/office/officeart/2005/8/layout/hierarchy2"/>
    <dgm:cxn modelId="{58BFDB31-FE8D-4EA1-BCA3-4158B5B2A45C}" type="presOf" srcId="{ADF3AC6B-305D-4716-A261-13CECABE5E19}" destId="{BE79A97F-80F4-47D3-96C8-F1685F502DEF}" srcOrd="1" destOrd="0" presId="urn:microsoft.com/office/officeart/2005/8/layout/hierarchy2"/>
    <dgm:cxn modelId="{7DC00233-5C80-47CD-9228-5555C6B84717}" srcId="{A4CDF32E-7D37-4026-B2E9-CA9DDC499F8D}" destId="{5FB8200F-70DD-4C67-A5AE-2BB89B276DB2}" srcOrd="1" destOrd="0" parTransId="{4AF50D98-364B-4270-AF4A-6FDFF1818EDA}" sibTransId="{C953317B-48EC-42EC-93F2-08A877B17535}"/>
    <dgm:cxn modelId="{012D4A60-0E5C-4AD8-9218-E434A35279D9}" type="presOf" srcId="{A4B1489C-3905-49F8-9275-B5EC15CD01C5}" destId="{34EABA4F-3824-466A-8446-16EA8961C250}" srcOrd="0" destOrd="0" presId="urn:microsoft.com/office/officeart/2005/8/layout/hierarchy2"/>
    <dgm:cxn modelId="{B6EBDE43-7C1F-472A-BD4C-E0D76815FC7E}" srcId="{5FB8200F-70DD-4C67-A5AE-2BB89B276DB2}" destId="{60F7677D-2E27-4F6F-9057-AFB73D4502E2}" srcOrd="0" destOrd="0" parTransId="{66C57FDA-FC3A-4859-BB80-5A5F3E93A3D3}" sibTransId="{65A8AF93-3F50-4534-AE60-E6555D0C540E}"/>
    <dgm:cxn modelId="{0D797044-99B3-44F8-B610-916CC4B26A17}" type="presOf" srcId="{324AA87D-DECA-4113-92C1-B28503449741}" destId="{62F2E5DB-1652-404F-B37C-71D7A5F4554A}" srcOrd="0" destOrd="0" presId="urn:microsoft.com/office/officeart/2005/8/layout/hierarchy2"/>
    <dgm:cxn modelId="{420BA365-F959-463F-B645-AFE22C60BC88}" type="presOf" srcId="{0185B136-0A8D-4EF5-B212-47103C8849DE}" destId="{5C2A1ECF-D765-4183-8A2D-268E350CEBB3}" srcOrd="1" destOrd="0" presId="urn:microsoft.com/office/officeart/2005/8/layout/hierarchy2"/>
    <dgm:cxn modelId="{44E78D68-1B07-4641-8CD3-C4AD652E3058}" type="presOf" srcId="{4AF50D98-364B-4270-AF4A-6FDFF1818EDA}" destId="{D56DF8D1-4A91-414B-8121-39628285E13A}" srcOrd="0" destOrd="0" presId="urn:microsoft.com/office/officeart/2005/8/layout/hierarchy2"/>
    <dgm:cxn modelId="{F3194D6E-D5FA-4585-9F76-173F129333C1}" type="presOf" srcId="{6DCE8105-1BEA-4A4B-BC1F-0E73C370E466}" destId="{12C6EB35-FC93-4577-82AD-09646946579F}" srcOrd="0" destOrd="0" presId="urn:microsoft.com/office/officeart/2005/8/layout/hierarchy2"/>
    <dgm:cxn modelId="{B38BC070-2B20-43F7-AF5D-FC921D577E53}" type="presOf" srcId="{398FAFEF-783F-45ED-B6A8-B3282C4A5502}" destId="{663D1C71-6A0A-4117-B2DB-FF6F5713A647}" srcOrd="1" destOrd="0" presId="urn:microsoft.com/office/officeart/2005/8/layout/hierarchy2"/>
    <dgm:cxn modelId="{7AEFF075-247D-42A8-B164-8F8267B57499}" type="presOf" srcId="{022A19AF-4D56-493C-AA92-05B56EC42653}" destId="{CEE9F1A2-DDD9-4CE4-AD6D-22A0A6311C04}" srcOrd="0" destOrd="0" presId="urn:microsoft.com/office/officeart/2005/8/layout/hierarchy2"/>
    <dgm:cxn modelId="{B52C2476-E3AF-4CCE-A644-1A92DA577DA8}" type="presOf" srcId="{C119E5E7-E98B-4922-8785-901B21F2FE94}" destId="{C96FA615-A264-4BD0-A868-2B3CDB00F973}" srcOrd="0" destOrd="0" presId="urn:microsoft.com/office/officeart/2005/8/layout/hierarchy2"/>
    <dgm:cxn modelId="{E8613F56-A430-4028-B0AC-7B9BD104DBE9}" srcId="{93976002-2623-4579-B005-E2C90436CED9}" destId="{A4CDF32E-7D37-4026-B2E9-CA9DDC499F8D}" srcOrd="0" destOrd="0" parTransId="{A47A09F6-C407-484B-A6B8-88550002B99E}" sibTransId="{366D2509-75F4-496F-8E69-64B3D1FCC102}"/>
    <dgm:cxn modelId="{0FF84356-92ED-4F63-A1A8-609F6BAB59B7}" type="presOf" srcId="{4AF50D98-364B-4270-AF4A-6FDFF1818EDA}" destId="{B629F5BF-EF80-4988-BD2F-A0BC1606F112}" srcOrd="1" destOrd="0" presId="urn:microsoft.com/office/officeart/2005/8/layout/hierarchy2"/>
    <dgm:cxn modelId="{D8130759-7989-4DB0-94B8-35A762784697}" srcId="{E7C6640A-0453-4E1A-BA4B-9F66F46343F8}" destId="{0AB2FAA2-ECAC-43DC-8379-A8C1F6E5EB28}" srcOrd="0" destOrd="0" parTransId="{398FAFEF-783F-45ED-B6A8-B3282C4A5502}" sibTransId="{8BD868A0-FE10-48D6-8BF7-8D2047269F5D}"/>
    <dgm:cxn modelId="{CB9C6D80-71A6-49C3-A429-9C5B6756C78E}" type="presOf" srcId="{0AB2FAA2-ECAC-43DC-8379-A8C1F6E5EB28}" destId="{2A1FC99E-92AB-4485-93F5-27B7A228822B}" srcOrd="0" destOrd="0" presId="urn:microsoft.com/office/officeart/2005/8/layout/hierarchy2"/>
    <dgm:cxn modelId="{85FA4782-01AB-4E77-AA59-140279BD4DC7}" srcId="{A4CDF32E-7D37-4026-B2E9-CA9DDC499F8D}" destId="{5C4228AF-983C-44CD-B79F-02465BEB6EA2}" srcOrd="0" destOrd="0" parTransId="{ADF3AC6B-305D-4716-A261-13CECABE5E19}" sibTransId="{210186AA-F29F-4497-B7DE-2F25C33E1DBF}"/>
    <dgm:cxn modelId="{8F093284-6DCC-4A8D-AB44-D19D3343259B}" type="presOf" srcId="{66C57FDA-FC3A-4859-BB80-5A5F3E93A3D3}" destId="{7F4A809C-DE54-4B4E-B256-2B98767A26E0}" srcOrd="1" destOrd="0" presId="urn:microsoft.com/office/officeart/2005/8/layout/hierarchy2"/>
    <dgm:cxn modelId="{5DE96A85-D4D6-47FE-9D3C-68C8D6A764C8}" srcId="{5C4228AF-983C-44CD-B79F-02465BEB6EA2}" destId="{E7C6640A-0453-4E1A-BA4B-9F66F46343F8}" srcOrd="0" destOrd="0" parTransId="{C119E5E7-E98B-4922-8785-901B21F2FE94}" sibTransId="{B66D2275-3AAE-47F9-8BBA-3F3D243A9540}"/>
    <dgm:cxn modelId="{D435CA87-3395-4948-A1C4-38856C9F7445}" type="presOf" srcId="{20F17601-0A6B-4758-8E0C-BDFC75723B30}" destId="{ABC0DD61-1BF7-4E0F-871B-5D39CEDB4CD5}" srcOrd="0" destOrd="0" presId="urn:microsoft.com/office/officeart/2005/8/layout/hierarchy2"/>
    <dgm:cxn modelId="{CED9418B-CC16-48E6-9D9C-66DFBD5BCBEF}" type="presOf" srcId="{0713865A-CC3D-47F6-9627-47E55A8E31BA}" destId="{84CD1B6F-3598-4446-9C7B-DEB13B65B98A}" srcOrd="0" destOrd="0" presId="urn:microsoft.com/office/officeart/2005/8/layout/hierarchy2"/>
    <dgm:cxn modelId="{4EBDD690-C60F-4223-B7E1-DBADC05A485C}" type="presOf" srcId="{07B78397-0F3B-4EFA-91BD-64A703BFAEF8}" destId="{F6EC4D75-0797-4B7C-95E9-CE9BCD3B5938}" srcOrd="1" destOrd="0" presId="urn:microsoft.com/office/officeart/2005/8/layout/hierarchy2"/>
    <dgm:cxn modelId="{F89C6E91-C3C3-458C-A7DE-C6BFD108D854}" type="presOf" srcId="{A9610AB3-EB9B-4A4F-BD78-86C24D50610A}" destId="{E126D49B-51CE-427B-853D-D8EF38DE68B6}" srcOrd="0" destOrd="0" presId="urn:microsoft.com/office/officeart/2005/8/layout/hierarchy2"/>
    <dgm:cxn modelId="{627A0E97-F0F3-46BF-BF1B-FF82BCAB515A}" type="presOf" srcId="{E7C6640A-0453-4E1A-BA4B-9F66F46343F8}" destId="{58986075-CFFA-491B-A43E-95DDDAB64043}" srcOrd="0" destOrd="0" presId="urn:microsoft.com/office/officeart/2005/8/layout/hierarchy2"/>
    <dgm:cxn modelId="{010D7E97-DF92-48DC-A255-92170E0F7049}" type="presOf" srcId="{437DCF5B-BC0B-4EDF-8B0C-E669B7ECD245}" destId="{F84CE157-B56E-4852-8B9C-A36C83BF12D2}" srcOrd="0" destOrd="0" presId="urn:microsoft.com/office/officeart/2005/8/layout/hierarchy2"/>
    <dgm:cxn modelId="{37E51A9A-0737-4108-92EC-B97151D6C85C}" type="presOf" srcId="{07B78397-0F3B-4EFA-91BD-64A703BFAEF8}" destId="{0814659C-3DBA-499B-941C-8FEE94764775}" srcOrd="0" destOrd="0" presId="urn:microsoft.com/office/officeart/2005/8/layout/hierarchy2"/>
    <dgm:cxn modelId="{1D686D9E-911B-4102-B7B2-1FC68A0B605F}" type="presOf" srcId="{93976002-2623-4579-B005-E2C90436CED9}" destId="{2924145C-1378-4EE4-80AB-6583B3989A26}" srcOrd="0" destOrd="0" presId="urn:microsoft.com/office/officeart/2005/8/layout/hierarchy2"/>
    <dgm:cxn modelId="{A8E824A6-00F9-4354-B380-5DB4F67F1F27}" type="presOf" srcId="{6AE33584-D561-4A2B-819A-2F51369BBBC7}" destId="{9E26FE82-AB86-4DCF-BD32-98A61801F9CA}" srcOrd="1" destOrd="0" presId="urn:microsoft.com/office/officeart/2005/8/layout/hierarchy2"/>
    <dgm:cxn modelId="{8C961CA7-B312-43F5-90F7-C1306946DF0D}" srcId="{5C4228AF-983C-44CD-B79F-02465BEB6EA2}" destId="{C5927629-BB26-4D37-9A1F-F515B12779B7}" srcOrd="1" destOrd="0" parTransId="{20F17601-0A6B-4758-8E0C-BDFC75723B30}" sibTransId="{CF3F204C-9B89-46B6-BB29-2463A6D11BBA}"/>
    <dgm:cxn modelId="{914E9CB0-80E2-4B5C-A2F2-5890DF72F2BB}" srcId="{5FB8200F-70DD-4C67-A5AE-2BB89B276DB2}" destId="{A9610AB3-EB9B-4A4F-BD78-86C24D50610A}" srcOrd="2" destOrd="0" parTransId="{6DCE8105-1BEA-4A4B-BC1F-0E73C370E466}" sibTransId="{8E2E3799-A4BE-4F83-9E9F-962696828C5D}"/>
    <dgm:cxn modelId="{1D849FB1-DCAF-4D4D-BCB5-3F433F37E667}" type="presOf" srcId="{2A74368B-AB09-42FA-AAFD-ABEB10C87DB5}" destId="{8BF42963-B26B-4410-955B-CAABB942F8C4}" srcOrd="0" destOrd="0" presId="urn:microsoft.com/office/officeart/2005/8/layout/hierarchy2"/>
    <dgm:cxn modelId="{8201AAB3-4EBF-4B32-BD40-F587904EE168}" srcId="{C5927629-BB26-4D37-9A1F-F515B12779B7}" destId="{4AC51E8E-A7FF-4C72-A42E-60218A378E5A}" srcOrd="0" destOrd="0" parTransId="{07B78397-0F3B-4EFA-91BD-64A703BFAEF8}" sibTransId="{4AEDB065-63AD-4B51-B96A-E931F0BCB589}"/>
    <dgm:cxn modelId="{9778FCB8-0699-42D4-9A46-0A85110984C7}" type="presOf" srcId="{54E98250-F6D4-45D2-9685-FD390ED105F9}" destId="{A8CDDD15-59A6-430A-B429-54DE8C46305B}" srcOrd="0" destOrd="0" presId="urn:microsoft.com/office/officeart/2005/8/layout/hierarchy2"/>
    <dgm:cxn modelId="{6A8269C0-5CE7-47C1-B9A2-3AAD9B70BF61}" type="presOf" srcId="{9942F3CE-244C-49D0-8C35-C1DE9ED510F4}" destId="{4CEBB19C-95F9-45DB-8719-5AB737040195}" srcOrd="1" destOrd="0" presId="urn:microsoft.com/office/officeart/2005/8/layout/hierarchy2"/>
    <dgm:cxn modelId="{DFCCA6C2-2490-4D2E-96C2-98810F65A67F}" type="presOf" srcId="{DCBE907E-2C82-42B1-B717-E3255C547E81}" destId="{EF08136E-78B8-45FB-AB55-08428D4325EF}" srcOrd="0" destOrd="0" presId="urn:microsoft.com/office/officeart/2005/8/layout/hierarchy2"/>
    <dgm:cxn modelId="{1ECDA8C3-5111-4BF0-B723-AA36D4C820BF}" type="presOf" srcId="{9942F3CE-244C-49D0-8C35-C1DE9ED510F4}" destId="{DBE77044-2D10-420F-9723-246557064D33}" srcOrd="0" destOrd="0" presId="urn:microsoft.com/office/officeart/2005/8/layout/hierarchy2"/>
    <dgm:cxn modelId="{F7A324C5-128E-4BAE-8F65-FEDF4517937D}" type="presOf" srcId="{6AE33584-D561-4A2B-819A-2F51369BBBC7}" destId="{940F1B66-140C-41E9-9C50-25B43FA1AA0E}" srcOrd="0" destOrd="0" presId="urn:microsoft.com/office/officeart/2005/8/layout/hierarchy2"/>
    <dgm:cxn modelId="{964731C8-5EAD-4101-9792-EC7A5E50F224}" type="presOf" srcId="{4AC51E8E-A7FF-4C72-A42E-60218A378E5A}" destId="{3C5758A0-9CC3-4092-AC59-48AD32B12CEB}" srcOrd="0" destOrd="0" presId="urn:microsoft.com/office/officeart/2005/8/layout/hierarchy2"/>
    <dgm:cxn modelId="{99149CC8-4843-4EB8-B1D3-008FB963BF5B}" srcId="{0AB2FAA2-ECAC-43DC-8379-A8C1F6E5EB28}" destId="{022A19AF-4D56-493C-AA92-05B56EC42653}" srcOrd="0" destOrd="0" parTransId="{569A2BBB-51CF-4C03-85D3-304C83EAAA4D}" sibTransId="{86AF9F39-802F-4E78-9A22-6472740B54E5}"/>
    <dgm:cxn modelId="{72E83DCA-109B-429A-92E5-FBD51399062B}" type="presOf" srcId="{C119E5E7-E98B-4922-8785-901B21F2FE94}" destId="{AFC2C115-39C5-4417-85F4-807742729BA1}" srcOrd="1" destOrd="0" presId="urn:microsoft.com/office/officeart/2005/8/layout/hierarchy2"/>
    <dgm:cxn modelId="{B56E3FCF-6C79-479C-94D8-7C8CAAF75C48}" type="presOf" srcId="{20F17601-0A6B-4758-8E0C-BDFC75723B30}" destId="{14E0B1F8-143C-4B09-BE67-A708E0EA4633}" srcOrd="1" destOrd="0" presId="urn:microsoft.com/office/officeart/2005/8/layout/hierarchy2"/>
    <dgm:cxn modelId="{42395FD1-C054-46CD-B5D3-5D17D08D85B9}" type="presOf" srcId="{0185B136-0A8D-4EF5-B212-47103C8849DE}" destId="{6726AE38-F27C-44BD-A328-E80DFA9978EA}" srcOrd="0" destOrd="0" presId="urn:microsoft.com/office/officeart/2005/8/layout/hierarchy2"/>
    <dgm:cxn modelId="{71BD10D5-A5D9-4B64-B367-30B49CFF0984}" type="presOf" srcId="{5C4228AF-983C-44CD-B79F-02465BEB6EA2}" destId="{5817F2B1-57A1-41E3-BD94-191DD1396826}" srcOrd="0" destOrd="0" presId="urn:microsoft.com/office/officeart/2005/8/layout/hierarchy2"/>
    <dgm:cxn modelId="{C6B7ACDC-F378-431B-AC3E-A980188440DC}" type="presOf" srcId="{569A2BBB-51CF-4C03-85D3-304C83EAAA4D}" destId="{F66BF91C-BEFF-4F9B-AA3F-2EB908C68404}" srcOrd="0" destOrd="0" presId="urn:microsoft.com/office/officeart/2005/8/layout/hierarchy2"/>
    <dgm:cxn modelId="{B51F36E4-AA4A-4719-A97D-7216913F6AA2}" type="presOf" srcId="{5FB8200F-70DD-4C67-A5AE-2BB89B276DB2}" destId="{56597A52-DC18-4FF4-893D-2803C91A17BF}" srcOrd="0" destOrd="0" presId="urn:microsoft.com/office/officeart/2005/8/layout/hierarchy2"/>
    <dgm:cxn modelId="{D0281BE9-5F0B-4A5B-AA94-3E2E752D17B7}" type="presOf" srcId="{A4B1489C-3905-49F8-9275-B5EC15CD01C5}" destId="{B2CC48B2-568B-452D-9D0A-7136BCE9CB1D}" srcOrd="1" destOrd="0" presId="urn:microsoft.com/office/officeart/2005/8/layout/hierarchy2"/>
    <dgm:cxn modelId="{4CFE28EB-C6DE-4A59-87DA-10D1BB339EBD}" srcId="{5FB8200F-70DD-4C67-A5AE-2BB89B276DB2}" destId="{437DCF5B-BC0B-4EDF-8B0C-E669B7ECD245}" srcOrd="1" destOrd="0" parTransId="{874C0465-0B46-49F5-A238-AD3F6C867E9D}" sibTransId="{AEC4A155-0251-4065-B9E2-2242B5EBF301}"/>
    <dgm:cxn modelId="{FD741AEE-9824-4F24-A261-CD52C5AF0D3B}" srcId="{60F7677D-2E27-4F6F-9057-AFB73D4502E2}" destId="{324AA87D-DECA-4113-92C1-B28503449741}" srcOrd="0" destOrd="0" parTransId="{6AE33584-D561-4A2B-819A-2F51369BBBC7}" sibTransId="{60ED16CC-A377-4BFF-8E93-37CC526C5764}"/>
    <dgm:cxn modelId="{9A24F3F3-1DA2-4A9A-ACEC-D8ADD5342140}" type="presOf" srcId="{ADF3AC6B-305D-4716-A261-13CECABE5E19}" destId="{65CE0ED8-7B7A-4C63-BE1B-14B53386C4DE}" srcOrd="0" destOrd="0" presId="urn:microsoft.com/office/officeart/2005/8/layout/hierarchy2"/>
    <dgm:cxn modelId="{12AC81BB-05EE-48C1-93C9-A9C12E8FB272}" type="presParOf" srcId="{2924145C-1378-4EE4-80AB-6583B3989A26}" destId="{3EE3251A-9C42-4AC8-927E-756429963AB7}" srcOrd="0" destOrd="0" presId="urn:microsoft.com/office/officeart/2005/8/layout/hierarchy2"/>
    <dgm:cxn modelId="{FA4391E3-91F7-4098-AB88-4E7BD6BF4D4B}" type="presParOf" srcId="{3EE3251A-9C42-4AC8-927E-756429963AB7}" destId="{D3E4D2FD-135D-4503-BF1B-C754512FA36E}" srcOrd="0" destOrd="0" presId="urn:microsoft.com/office/officeart/2005/8/layout/hierarchy2"/>
    <dgm:cxn modelId="{5D9349E8-862B-4ECF-AF3D-DF11399E97CE}" type="presParOf" srcId="{3EE3251A-9C42-4AC8-927E-756429963AB7}" destId="{ECF731CE-1764-43D1-96E7-752AD7D3F944}" srcOrd="1" destOrd="0" presId="urn:microsoft.com/office/officeart/2005/8/layout/hierarchy2"/>
    <dgm:cxn modelId="{592C15AF-4E36-4B12-931C-2EF207D0DEB2}" type="presParOf" srcId="{ECF731CE-1764-43D1-96E7-752AD7D3F944}" destId="{65CE0ED8-7B7A-4C63-BE1B-14B53386C4DE}" srcOrd="0" destOrd="0" presId="urn:microsoft.com/office/officeart/2005/8/layout/hierarchy2"/>
    <dgm:cxn modelId="{7C110490-8431-4170-8571-DC714DDBA466}" type="presParOf" srcId="{65CE0ED8-7B7A-4C63-BE1B-14B53386C4DE}" destId="{BE79A97F-80F4-47D3-96C8-F1685F502DEF}" srcOrd="0" destOrd="0" presId="urn:microsoft.com/office/officeart/2005/8/layout/hierarchy2"/>
    <dgm:cxn modelId="{520738B7-447C-478F-A98D-DBBC9487975D}" type="presParOf" srcId="{ECF731CE-1764-43D1-96E7-752AD7D3F944}" destId="{8A7BB0A4-5325-4FBA-B49C-D6580B5117AC}" srcOrd="1" destOrd="0" presId="urn:microsoft.com/office/officeart/2005/8/layout/hierarchy2"/>
    <dgm:cxn modelId="{4D0E64D0-6D41-4986-854B-F9C2648EF2C7}" type="presParOf" srcId="{8A7BB0A4-5325-4FBA-B49C-D6580B5117AC}" destId="{5817F2B1-57A1-41E3-BD94-191DD1396826}" srcOrd="0" destOrd="0" presId="urn:microsoft.com/office/officeart/2005/8/layout/hierarchy2"/>
    <dgm:cxn modelId="{A38253F0-2CB9-4A2C-8412-D8C0E834D641}" type="presParOf" srcId="{8A7BB0A4-5325-4FBA-B49C-D6580B5117AC}" destId="{12E017D5-2040-48FB-8061-90F0037AE7B8}" srcOrd="1" destOrd="0" presId="urn:microsoft.com/office/officeart/2005/8/layout/hierarchy2"/>
    <dgm:cxn modelId="{17A561A0-2F91-42AA-A468-030C8809B1D8}" type="presParOf" srcId="{12E017D5-2040-48FB-8061-90F0037AE7B8}" destId="{C96FA615-A264-4BD0-A868-2B3CDB00F973}" srcOrd="0" destOrd="0" presId="urn:microsoft.com/office/officeart/2005/8/layout/hierarchy2"/>
    <dgm:cxn modelId="{1C26C46F-7799-443E-913E-0B1AACF4F231}" type="presParOf" srcId="{C96FA615-A264-4BD0-A868-2B3CDB00F973}" destId="{AFC2C115-39C5-4417-85F4-807742729BA1}" srcOrd="0" destOrd="0" presId="urn:microsoft.com/office/officeart/2005/8/layout/hierarchy2"/>
    <dgm:cxn modelId="{FEE5AEEE-08AE-45F0-98ED-895BE90B89A1}" type="presParOf" srcId="{12E017D5-2040-48FB-8061-90F0037AE7B8}" destId="{40F2E9C0-CE06-4BD1-A966-80A50A2B71CA}" srcOrd="1" destOrd="0" presId="urn:microsoft.com/office/officeart/2005/8/layout/hierarchy2"/>
    <dgm:cxn modelId="{46A39015-066F-4758-AAB9-94CE4FF7C1AB}" type="presParOf" srcId="{40F2E9C0-CE06-4BD1-A966-80A50A2B71CA}" destId="{58986075-CFFA-491B-A43E-95DDDAB64043}" srcOrd="0" destOrd="0" presId="urn:microsoft.com/office/officeart/2005/8/layout/hierarchy2"/>
    <dgm:cxn modelId="{D7745087-70FC-4B3E-86B4-2A42DBF3047E}" type="presParOf" srcId="{40F2E9C0-CE06-4BD1-A966-80A50A2B71CA}" destId="{84401106-8DE7-4067-A05D-5B50ABD35082}" srcOrd="1" destOrd="0" presId="urn:microsoft.com/office/officeart/2005/8/layout/hierarchy2"/>
    <dgm:cxn modelId="{B13CB96C-42B1-4519-AFC1-4376E37C6CC9}" type="presParOf" srcId="{84401106-8DE7-4067-A05D-5B50ABD35082}" destId="{6A2AD9EC-9CF8-4469-8A22-46CF6C48675F}" srcOrd="0" destOrd="0" presId="urn:microsoft.com/office/officeart/2005/8/layout/hierarchy2"/>
    <dgm:cxn modelId="{A9C6E1B0-54FA-425A-9DC9-4FF694EB8067}" type="presParOf" srcId="{6A2AD9EC-9CF8-4469-8A22-46CF6C48675F}" destId="{663D1C71-6A0A-4117-B2DB-FF6F5713A647}" srcOrd="0" destOrd="0" presId="urn:microsoft.com/office/officeart/2005/8/layout/hierarchy2"/>
    <dgm:cxn modelId="{D5664E7D-1028-444C-A3F0-368BE12804A2}" type="presParOf" srcId="{84401106-8DE7-4067-A05D-5B50ABD35082}" destId="{372E8792-979C-41E5-909F-23B8C3500E9E}" srcOrd="1" destOrd="0" presId="urn:microsoft.com/office/officeart/2005/8/layout/hierarchy2"/>
    <dgm:cxn modelId="{D119F445-D1B1-4447-B736-77B7080663D9}" type="presParOf" srcId="{372E8792-979C-41E5-909F-23B8C3500E9E}" destId="{2A1FC99E-92AB-4485-93F5-27B7A228822B}" srcOrd="0" destOrd="0" presId="urn:microsoft.com/office/officeart/2005/8/layout/hierarchy2"/>
    <dgm:cxn modelId="{8475F440-796F-45EA-BC24-49E2B0D635E0}" type="presParOf" srcId="{372E8792-979C-41E5-909F-23B8C3500E9E}" destId="{14B278A0-3D99-4518-9694-A07304790FEC}" srcOrd="1" destOrd="0" presId="urn:microsoft.com/office/officeart/2005/8/layout/hierarchy2"/>
    <dgm:cxn modelId="{72CB6BDD-2890-4D40-BA1F-13DFBD21D867}" type="presParOf" srcId="{14B278A0-3D99-4518-9694-A07304790FEC}" destId="{F66BF91C-BEFF-4F9B-AA3F-2EB908C68404}" srcOrd="0" destOrd="0" presId="urn:microsoft.com/office/officeart/2005/8/layout/hierarchy2"/>
    <dgm:cxn modelId="{F7038204-16E8-49C1-B2DA-C6A1A651D73C}" type="presParOf" srcId="{F66BF91C-BEFF-4F9B-AA3F-2EB908C68404}" destId="{F92C63D0-408E-49CD-A1A2-F8F28E49D74C}" srcOrd="0" destOrd="0" presId="urn:microsoft.com/office/officeart/2005/8/layout/hierarchy2"/>
    <dgm:cxn modelId="{83E4C4E5-2A0D-4533-B17B-09C3AD6BF906}" type="presParOf" srcId="{14B278A0-3D99-4518-9694-A07304790FEC}" destId="{1C0177D8-811F-4F51-810A-EA65AFEE98E0}" srcOrd="1" destOrd="0" presId="urn:microsoft.com/office/officeart/2005/8/layout/hierarchy2"/>
    <dgm:cxn modelId="{C3A77026-D131-4AE6-8132-C2B3AD4601A5}" type="presParOf" srcId="{1C0177D8-811F-4F51-810A-EA65AFEE98E0}" destId="{CEE9F1A2-DDD9-4CE4-AD6D-22A0A6311C04}" srcOrd="0" destOrd="0" presId="urn:microsoft.com/office/officeart/2005/8/layout/hierarchy2"/>
    <dgm:cxn modelId="{296FEC6D-C956-473A-B5D6-EA9501CF1A12}" type="presParOf" srcId="{1C0177D8-811F-4F51-810A-EA65AFEE98E0}" destId="{711B0CD3-114A-4C03-AEB0-9B9DB8B9A383}" srcOrd="1" destOrd="0" presId="urn:microsoft.com/office/officeart/2005/8/layout/hierarchy2"/>
    <dgm:cxn modelId="{6BCBEEBD-B8E7-4E62-9229-854D93FDF292}" type="presParOf" srcId="{14B278A0-3D99-4518-9694-A07304790FEC}" destId="{34EABA4F-3824-466A-8446-16EA8961C250}" srcOrd="2" destOrd="0" presId="urn:microsoft.com/office/officeart/2005/8/layout/hierarchy2"/>
    <dgm:cxn modelId="{F4AE926E-FF74-46AA-95D3-9BBD69A38419}" type="presParOf" srcId="{34EABA4F-3824-466A-8446-16EA8961C250}" destId="{B2CC48B2-568B-452D-9D0A-7136BCE9CB1D}" srcOrd="0" destOrd="0" presId="urn:microsoft.com/office/officeart/2005/8/layout/hierarchy2"/>
    <dgm:cxn modelId="{C8D1FBD2-7D5F-4274-95F0-8934A3067115}" type="presParOf" srcId="{14B278A0-3D99-4518-9694-A07304790FEC}" destId="{B3AF4E03-85FF-475F-9074-ED7DAAD2E10E}" srcOrd="3" destOrd="0" presId="urn:microsoft.com/office/officeart/2005/8/layout/hierarchy2"/>
    <dgm:cxn modelId="{E9A62727-2254-4B8D-9832-58C22F55C905}" type="presParOf" srcId="{B3AF4E03-85FF-475F-9074-ED7DAAD2E10E}" destId="{A8CDDD15-59A6-430A-B429-54DE8C46305B}" srcOrd="0" destOrd="0" presId="urn:microsoft.com/office/officeart/2005/8/layout/hierarchy2"/>
    <dgm:cxn modelId="{C9365093-5631-4B1C-8E95-AF02E3CAB893}" type="presParOf" srcId="{B3AF4E03-85FF-475F-9074-ED7DAAD2E10E}" destId="{0F7BD888-2457-431C-983B-DC07C134A8D7}" srcOrd="1" destOrd="0" presId="urn:microsoft.com/office/officeart/2005/8/layout/hierarchy2"/>
    <dgm:cxn modelId="{6B0272CE-C83E-4899-B12B-A4B24AB43AF7}" type="presParOf" srcId="{12E017D5-2040-48FB-8061-90F0037AE7B8}" destId="{ABC0DD61-1BF7-4E0F-871B-5D39CEDB4CD5}" srcOrd="2" destOrd="0" presId="urn:microsoft.com/office/officeart/2005/8/layout/hierarchy2"/>
    <dgm:cxn modelId="{37F58598-E47D-4455-B074-D072BB5BD78F}" type="presParOf" srcId="{ABC0DD61-1BF7-4E0F-871B-5D39CEDB4CD5}" destId="{14E0B1F8-143C-4B09-BE67-A708E0EA4633}" srcOrd="0" destOrd="0" presId="urn:microsoft.com/office/officeart/2005/8/layout/hierarchy2"/>
    <dgm:cxn modelId="{CD7BC8DF-B0C2-4520-BE4E-CFCFF51D2F36}" type="presParOf" srcId="{12E017D5-2040-48FB-8061-90F0037AE7B8}" destId="{1D8B7B84-3E55-403D-B3A2-20D62F1D21F0}" srcOrd="3" destOrd="0" presId="urn:microsoft.com/office/officeart/2005/8/layout/hierarchy2"/>
    <dgm:cxn modelId="{686AED48-B21E-44FE-B327-7AC90C3B747B}" type="presParOf" srcId="{1D8B7B84-3E55-403D-B3A2-20D62F1D21F0}" destId="{24B30000-9D71-477D-8158-1A85586C2CD2}" srcOrd="0" destOrd="0" presId="urn:microsoft.com/office/officeart/2005/8/layout/hierarchy2"/>
    <dgm:cxn modelId="{FDBE763D-A4C4-469A-80A6-17F04BB3A3CF}" type="presParOf" srcId="{1D8B7B84-3E55-403D-B3A2-20D62F1D21F0}" destId="{E24AAE5D-A258-4C57-81A1-77DDFD4D7899}" srcOrd="1" destOrd="0" presId="urn:microsoft.com/office/officeart/2005/8/layout/hierarchy2"/>
    <dgm:cxn modelId="{FE5CA4F4-B552-48CA-9A06-C85037CF7105}" type="presParOf" srcId="{E24AAE5D-A258-4C57-81A1-77DDFD4D7899}" destId="{0814659C-3DBA-499B-941C-8FEE94764775}" srcOrd="0" destOrd="0" presId="urn:microsoft.com/office/officeart/2005/8/layout/hierarchy2"/>
    <dgm:cxn modelId="{C22E5F94-B3DB-4207-96A4-50B6B794DE86}" type="presParOf" srcId="{0814659C-3DBA-499B-941C-8FEE94764775}" destId="{F6EC4D75-0797-4B7C-95E9-CE9BCD3B5938}" srcOrd="0" destOrd="0" presId="urn:microsoft.com/office/officeart/2005/8/layout/hierarchy2"/>
    <dgm:cxn modelId="{642377B5-60A0-43DC-9837-81E2852CA04B}" type="presParOf" srcId="{E24AAE5D-A258-4C57-81A1-77DDFD4D7899}" destId="{41D82FF3-8FF8-4926-9CBD-89732900DB0D}" srcOrd="1" destOrd="0" presId="urn:microsoft.com/office/officeart/2005/8/layout/hierarchy2"/>
    <dgm:cxn modelId="{35A83BBE-6415-4E0A-8F5E-AB924F3E5B9F}" type="presParOf" srcId="{41D82FF3-8FF8-4926-9CBD-89732900DB0D}" destId="{3C5758A0-9CC3-4092-AC59-48AD32B12CEB}" srcOrd="0" destOrd="0" presId="urn:microsoft.com/office/officeart/2005/8/layout/hierarchy2"/>
    <dgm:cxn modelId="{DF0A8E5E-06A8-4AA3-8751-F48D8BCFFAA9}" type="presParOf" srcId="{41D82FF3-8FF8-4926-9CBD-89732900DB0D}" destId="{89E89A29-8A7B-46F6-A3A8-714533726A6E}" srcOrd="1" destOrd="0" presId="urn:microsoft.com/office/officeart/2005/8/layout/hierarchy2"/>
    <dgm:cxn modelId="{8A9FD0F1-B46F-4CD5-B05B-1A0D86757DBF}" type="presParOf" srcId="{ECF731CE-1764-43D1-96E7-752AD7D3F944}" destId="{D56DF8D1-4A91-414B-8121-39628285E13A}" srcOrd="2" destOrd="0" presId="urn:microsoft.com/office/officeart/2005/8/layout/hierarchy2"/>
    <dgm:cxn modelId="{FE1BF7D6-147D-4246-B4A6-4C5ACD79BF3E}" type="presParOf" srcId="{D56DF8D1-4A91-414B-8121-39628285E13A}" destId="{B629F5BF-EF80-4988-BD2F-A0BC1606F112}" srcOrd="0" destOrd="0" presId="urn:microsoft.com/office/officeart/2005/8/layout/hierarchy2"/>
    <dgm:cxn modelId="{3EBCC209-31A8-48C9-9C3B-E0EF3322984D}" type="presParOf" srcId="{ECF731CE-1764-43D1-96E7-752AD7D3F944}" destId="{37FDDEAC-AD07-4C94-8DD3-F36D07067A9D}" srcOrd="3" destOrd="0" presId="urn:microsoft.com/office/officeart/2005/8/layout/hierarchy2"/>
    <dgm:cxn modelId="{8ECBF05B-76FC-4E72-A443-A22274C554BE}" type="presParOf" srcId="{37FDDEAC-AD07-4C94-8DD3-F36D07067A9D}" destId="{56597A52-DC18-4FF4-893D-2803C91A17BF}" srcOrd="0" destOrd="0" presId="urn:microsoft.com/office/officeart/2005/8/layout/hierarchy2"/>
    <dgm:cxn modelId="{0EAD10C2-1EFF-4715-9020-B5B1CF37F0ED}" type="presParOf" srcId="{37FDDEAC-AD07-4C94-8DD3-F36D07067A9D}" destId="{3BFADC18-A8E2-470C-A524-3AF88F16F995}" srcOrd="1" destOrd="0" presId="urn:microsoft.com/office/officeart/2005/8/layout/hierarchy2"/>
    <dgm:cxn modelId="{CCAECDE2-21D3-4AF3-8B48-43E952F43310}" type="presParOf" srcId="{3BFADC18-A8E2-470C-A524-3AF88F16F995}" destId="{4DE39AD9-523F-45BE-B460-23E750E9A96C}" srcOrd="0" destOrd="0" presId="urn:microsoft.com/office/officeart/2005/8/layout/hierarchy2"/>
    <dgm:cxn modelId="{ABD936A2-AEB0-45E2-B633-08EE9BF60609}" type="presParOf" srcId="{4DE39AD9-523F-45BE-B460-23E750E9A96C}" destId="{7F4A809C-DE54-4B4E-B256-2B98767A26E0}" srcOrd="0" destOrd="0" presId="urn:microsoft.com/office/officeart/2005/8/layout/hierarchy2"/>
    <dgm:cxn modelId="{F40BAB3D-EE8A-4906-9125-3458CB213CBC}" type="presParOf" srcId="{3BFADC18-A8E2-470C-A524-3AF88F16F995}" destId="{935CD888-1B71-42CE-B297-F168A761F7BB}" srcOrd="1" destOrd="0" presId="urn:microsoft.com/office/officeart/2005/8/layout/hierarchy2"/>
    <dgm:cxn modelId="{157CEA59-2CA7-456C-A683-F7B441267996}" type="presParOf" srcId="{935CD888-1B71-42CE-B297-F168A761F7BB}" destId="{CE142DD0-0DE4-4D43-84BD-F692B18881EE}" srcOrd="0" destOrd="0" presId="urn:microsoft.com/office/officeart/2005/8/layout/hierarchy2"/>
    <dgm:cxn modelId="{F8024DA1-79E9-4A6B-AA6C-45780AC35EAE}" type="presParOf" srcId="{935CD888-1B71-42CE-B297-F168A761F7BB}" destId="{5DA0997C-734B-4414-9C88-2F63D7CB3685}" srcOrd="1" destOrd="0" presId="urn:microsoft.com/office/officeart/2005/8/layout/hierarchy2"/>
    <dgm:cxn modelId="{3723CFF4-A790-4450-AF95-9CC51949BD8F}" type="presParOf" srcId="{5DA0997C-734B-4414-9C88-2F63D7CB3685}" destId="{940F1B66-140C-41E9-9C50-25B43FA1AA0E}" srcOrd="0" destOrd="0" presId="urn:microsoft.com/office/officeart/2005/8/layout/hierarchy2"/>
    <dgm:cxn modelId="{D366DF4A-F5D6-4B7A-BF8D-8B36770BC262}" type="presParOf" srcId="{940F1B66-140C-41E9-9C50-25B43FA1AA0E}" destId="{9E26FE82-AB86-4DCF-BD32-98A61801F9CA}" srcOrd="0" destOrd="0" presId="urn:microsoft.com/office/officeart/2005/8/layout/hierarchy2"/>
    <dgm:cxn modelId="{A37C8167-E7D5-4E02-9039-D89B9B5212C4}" type="presParOf" srcId="{5DA0997C-734B-4414-9C88-2F63D7CB3685}" destId="{3EA8DA30-5B69-4C86-8DFA-DD738D275D0F}" srcOrd="1" destOrd="0" presId="urn:microsoft.com/office/officeart/2005/8/layout/hierarchy2"/>
    <dgm:cxn modelId="{47AFD41A-13AC-4C85-B867-3226B8D60565}" type="presParOf" srcId="{3EA8DA30-5B69-4C86-8DFA-DD738D275D0F}" destId="{62F2E5DB-1652-404F-B37C-71D7A5F4554A}" srcOrd="0" destOrd="0" presId="urn:microsoft.com/office/officeart/2005/8/layout/hierarchy2"/>
    <dgm:cxn modelId="{617B00B7-5006-4D81-8CF4-48CD39A9C2D5}" type="presParOf" srcId="{3EA8DA30-5B69-4C86-8DFA-DD738D275D0F}" destId="{429F6485-A7CD-4080-BF31-BDC63BCCE0A9}" srcOrd="1" destOrd="0" presId="urn:microsoft.com/office/officeart/2005/8/layout/hierarchy2"/>
    <dgm:cxn modelId="{2925C89D-74C0-4909-AD36-C06DB6EB55FB}" type="presParOf" srcId="{429F6485-A7CD-4080-BF31-BDC63BCCE0A9}" destId="{6726AE38-F27C-44BD-A328-E80DFA9978EA}" srcOrd="0" destOrd="0" presId="urn:microsoft.com/office/officeart/2005/8/layout/hierarchy2"/>
    <dgm:cxn modelId="{43EB8451-4D8E-4F46-978C-A3BD1E0250C4}" type="presParOf" srcId="{6726AE38-F27C-44BD-A328-E80DFA9978EA}" destId="{5C2A1ECF-D765-4183-8A2D-268E350CEBB3}" srcOrd="0" destOrd="0" presId="urn:microsoft.com/office/officeart/2005/8/layout/hierarchy2"/>
    <dgm:cxn modelId="{B7DC47BE-4D7F-4C5D-9519-F877336C807F}" type="presParOf" srcId="{429F6485-A7CD-4080-BF31-BDC63BCCE0A9}" destId="{37C3321E-1248-4D9D-8A76-D05461C36997}" srcOrd="1" destOrd="0" presId="urn:microsoft.com/office/officeart/2005/8/layout/hierarchy2"/>
    <dgm:cxn modelId="{00694A0C-79F3-4A10-95BD-6C22FD15BA78}" type="presParOf" srcId="{37C3321E-1248-4D9D-8A76-D05461C36997}" destId="{EF08136E-78B8-45FB-AB55-08428D4325EF}" srcOrd="0" destOrd="0" presId="urn:microsoft.com/office/officeart/2005/8/layout/hierarchy2"/>
    <dgm:cxn modelId="{E2D869FF-85A1-4285-A328-5FC4F004C455}" type="presParOf" srcId="{37C3321E-1248-4D9D-8A76-D05461C36997}" destId="{B9A0FED1-FFB5-4EF0-93F0-55B773A3E6B8}" srcOrd="1" destOrd="0" presId="urn:microsoft.com/office/officeart/2005/8/layout/hierarchy2"/>
    <dgm:cxn modelId="{5E6CEC78-AAAF-4E42-B8A0-E021A29CBAFD}" type="presParOf" srcId="{3BFADC18-A8E2-470C-A524-3AF88F16F995}" destId="{EAA71389-AD6B-4F1F-90C9-AC1037FD0E44}" srcOrd="2" destOrd="0" presId="urn:microsoft.com/office/officeart/2005/8/layout/hierarchy2"/>
    <dgm:cxn modelId="{0E240A48-C6EA-4CF5-BCBD-39E6FB07AE59}" type="presParOf" srcId="{EAA71389-AD6B-4F1F-90C9-AC1037FD0E44}" destId="{C445D61F-7CD5-4640-958B-054E6C489823}" srcOrd="0" destOrd="0" presId="urn:microsoft.com/office/officeart/2005/8/layout/hierarchy2"/>
    <dgm:cxn modelId="{CAD3B42D-6E49-470E-A4CA-AE66F5988BF2}" type="presParOf" srcId="{3BFADC18-A8E2-470C-A524-3AF88F16F995}" destId="{B81ADD14-ECF9-4983-89D7-4890673B87DB}" srcOrd="3" destOrd="0" presId="urn:microsoft.com/office/officeart/2005/8/layout/hierarchy2"/>
    <dgm:cxn modelId="{4D86831C-4B54-441A-826B-20F2CE40E9AD}" type="presParOf" srcId="{B81ADD14-ECF9-4983-89D7-4890673B87DB}" destId="{F84CE157-B56E-4852-8B9C-A36C83BF12D2}" srcOrd="0" destOrd="0" presId="urn:microsoft.com/office/officeart/2005/8/layout/hierarchy2"/>
    <dgm:cxn modelId="{0217BFB9-2649-4F88-8EDD-75EF183A1507}" type="presParOf" srcId="{B81ADD14-ECF9-4983-89D7-4890673B87DB}" destId="{6C88DF2E-826E-472B-9EAD-3022896BA2AC}" srcOrd="1" destOrd="0" presId="urn:microsoft.com/office/officeart/2005/8/layout/hierarchy2"/>
    <dgm:cxn modelId="{EE929512-7148-45A9-BC30-1C6B8D2E5887}" type="presParOf" srcId="{6C88DF2E-826E-472B-9EAD-3022896BA2AC}" destId="{8BF42963-B26B-4410-955B-CAABB942F8C4}" srcOrd="0" destOrd="0" presId="urn:microsoft.com/office/officeart/2005/8/layout/hierarchy2"/>
    <dgm:cxn modelId="{F4FEB8FD-F30E-4C89-B0B0-D00E990D8B41}" type="presParOf" srcId="{8BF42963-B26B-4410-955B-CAABB942F8C4}" destId="{5D392477-060C-43AE-91EC-4BB1BE58B2CA}" srcOrd="0" destOrd="0" presId="urn:microsoft.com/office/officeart/2005/8/layout/hierarchy2"/>
    <dgm:cxn modelId="{A460C81E-385D-4B78-85C3-34D3F9CF4E94}" type="presParOf" srcId="{6C88DF2E-826E-472B-9EAD-3022896BA2AC}" destId="{04167BC3-02EB-41A7-BE74-A38618D3AF1F}" srcOrd="1" destOrd="0" presId="urn:microsoft.com/office/officeart/2005/8/layout/hierarchy2"/>
    <dgm:cxn modelId="{79FFB981-94E7-4683-8312-34380C192D26}" type="presParOf" srcId="{04167BC3-02EB-41A7-BE74-A38618D3AF1F}" destId="{32C1C02F-F9BB-4356-96E8-B377A0297641}" srcOrd="0" destOrd="0" presId="urn:microsoft.com/office/officeart/2005/8/layout/hierarchy2"/>
    <dgm:cxn modelId="{A63F0CE4-0A45-4A31-AFBF-CC8186E151C7}" type="presParOf" srcId="{04167BC3-02EB-41A7-BE74-A38618D3AF1F}" destId="{253BF55D-2D2B-42CA-AE22-ECA03C0F004B}" srcOrd="1" destOrd="0" presId="urn:microsoft.com/office/officeart/2005/8/layout/hierarchy2"/>
    <dgm:cxn modelId="{80C6638E-DBF3-46B4-8703-EE5512E874AB}" type="presParOf" srcId="{3BFADC18-A8E2-470C-A524-3AF88F16F995}" destId="{12C6EB35-FC93-4577-82AD-09646946579F}" srcOrd="4" destOrd="0" presId="urn:microsoft.com/office/officeart/2005/8/layout/hierarchy2"/>
    <dgm:cxn modelId="{6ABE78BA-F984-48C6-A15E-F5DE7168D536}" type="presParOf" srcId="{12C6EB35-FC93-4577-82AD-09646946579F}" destId="{C9B1AB6C-C4E8-4F35-8C40-AFF30D99E3EC}" srcOrd="0" destOrd="0" presId="urn:microsoft.com/office/officeart/2005/8/layout/hierarchy2"/>
    <dgm:cxn modelId="{0773E135-1BD3-4B9C-8CA7-AD3DA586D1F4}" type="presParOf" srcId="{3BFADC18-A8E2-470C-A524-3AF88F16F995}" destId="{8D67FFBA-DBB3-49EF-9744-42D5922D629A}" srcOrd="5" destOrd="0" presId="urn:microsoft.com/office/officeart/2005/8/layout/hierarchy2"/>
    <dgm:cxn modelId="{E962ADEA-CDFF-426F-92D1-7A28B631E361}" type="presParOf" srcId="{8D67FFBA-DBB3-49EF-9744-42D5922D629A}" destId="{E126D49B-51CE-427B-853D-D8EF38DE68B6}" srcOrd="0" destOrd="0" presId="urn:microsoft.com/office/officeart/2005/8/layout/hierarchy2"/>
    <dgm:cxn modelId="{29E101DD-3FB5-43AE-A91F-7D94EF26CB78}" type="presParOf" srcId="{8D67FFBA-DBB3-49EF-9744-42D5922D629A}" destId="{6A816164-F396-4414-8151-43FE39BFB73E}" srcOrd="1" destOrd="0" presId="urn:microsoft.com/office/officeart/2005/8/layout/hierarchy2"/>
    <dgm:cxn modelId="{22C5855B-A623-47FE-B41E-0E822A6A319F}" type="presParOf" srcId="{6A816164-F396-4414-8151-43FE39BFB73E}" destId="{DBE77044-2D10-420F-9723-246557064D33}" srcOrd="0" destOrd="0" presId="urn:microsoft.com/office/officeart/2005/8/layout/hierarchy2"/>
    <dgm:cxn modelId="{FA8397CF-7D2E-474F-90E5-A3CC874F8DB0}" type="presParOf" srcId="{DBE77044-2D10-420F-9723-246557064D33}" destId="{4CEBB19C-95F9-45DB-8719-5AB737040195}" srcOrd="0" destOrd="0" presId="urn:microsoft.com/office/officeart/2005/8/layout/hierarchy2"/>
    <dgm:cxn modelId="{19B89047-F092-4C9D-B5CA-F3279DBE31A7}" type="presParOf" srcId="{6A816164-F396-4414-8151-43FE39BFB73E}" destId="{CC76200E-8C98-4150-A105-4677CF933236}" srcOrd="1" destOrd="0" presId="urn:microsoft.com/office/officeart/2005/8/layout/hierarchy2"/>
    <dgm:cxn modelId="{A5A7877E-08DD-4EFF-8C50-0C4C8B966541}" type="presParOf" srcId="{CC76200E-8C98-4150-A105-4677CF933236}" destId="{84CD1B6F-3598-4446-9C7B-DEB13B65B98A}" srcOrd="0" destOrd="0" presId="urn:microsoft.com/office/officeart/2005/8/layout/hierarchy2"/>
    <dgm:cxn modelId="{1FF0F74D-68A2-40C7-A105-5D73E471FB10}" type="presParOf" srcId="{CC76200E-8C98-4150-A105-4677CF933236}" destId="{59C663FD-84D7-429F-B2EC-88FCC415629E}"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93976002-2623-4579-B005-E2C90436CE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CD741C1-1208-4C77-82F3-A3BB43AB902C}">
      <dgm:prSet phldr="0" custT="1"/>
      <dgm:spPr>
        <a:solidFill>
          <a:srgbClr val="1D4381"/>
        </a:solidFill>
        <a:ln>
          <a:solidFill>
            <a:srgbClr val="1D4381"/>
          </a:solidFill>
        </a:ln>
      </dgm:spPr>
      <dgm:t>
        <a:bodyPr/>
        <a:lstStyle/>
        <a:p>
          <a:pPr rtl="0"/>
          <a:r>
            <a:rPr lang="en-US" sz="1600" b="0" i="0" u="none" strike="noStrike" cap="none" baseline="0" noProof="0">
              <a:solidFill>
                <a:schemeClr val="bg1"/>
              </a:solidFill>
              <a:latin typeface="+mn-lt"/>
              <a:cs typeface="Calibri Light"/>
            </a:rPr>
            <a:t>VWoA can decrease costs by utilizing Salesforce Einstein.</a:t>
          </a:r>
        </a:p>
      </dgm:t>
    </dgm:pt>
    <dgm:pt modelId="{5191FEB5-BCC0-438E-BDAE-5FD298687A7B}" type="parTrans" cxnId="{DC154D6B-33C6-499B-90CD-FFC8EF8BE2DA}">
      <dgm:prSet/>
      <dgm:spPr/>
      <dgm:t>
        <a:bodyPr/>
        <a:lstStyle/>
        <a:p>
          <a:endParaRPr lang="en-US" sz="1800"/>
        </a:p>
      </dgm:t>
    </dgm:pt>
    <dgm:pt modelId="{579366CF-ED33-449C-8D88-572A414CA7D5}" type="sibTrans" cxnId="{DC154D6B-33C6-499B-90CD-FFC8EF8BE2DA}">
      <dgm:prSet/>
      <dgm:spPr/>
      <dgm:t>
        <a:bodyPr/>
        <a:lstStyle/>
        <a:p>
          <a:endParaRPr lang="en-US" sz="1800"/>
        </a:p>
      </dgm:t>
    </dgm:pt>
    <dgm:pt modelId="{B843A6CE-12F3-4AA3-949A-F9BCFA72EE1D}">
      <dgm:prSet custT="1"/>
      <dgm:spPr>
        <a:solidFill>
          <a:srgbClr val="1D4381"/>
        </a:solidFill>
        <a:ln>
          <a:solidFill>
            <a:srgbClr val="1D4381"/>
          </a:solidFill>
        </a:ln>
      </dgm:spPr>
      <dgm:t>
        <a:bodyPr/>
        <a:lstStyle/>
        <a:p>
          <a:pPr rtl="0"/>
          <a:r>
            <a:rPr lang="en-US" sz="1600"/>
            <a:t>VWoA can spend less time &amp; resources on manual data entry</a:t>
          </a:r>
        </a:p>
      </dgm:t>
    </dgm:pt>
    <dgm:pt modelId="{29A358A8-C051-40DD-8B62-1838838FC2A6}" type="parTrans" cxnId="{D4EE75B5-0414-4E7C-900F-4A5781342C3C}">
      <dgm:prSet custT="1"/>
      <dgm:spPr>
        <a:ln>
          <a:solidFill>
            <a:srgbClr val="1D4381"/>
          </a:solidFill>
        </a:ln>
      </dgm:spPr>
      <dgm:t>
        <a:bodyPr/>
        <a:lstStyle/>
        <a:p>
          <a:endParaRPr lang="en-US" sz="500"/>
        </a:p>
      </dgm:t>
    </dgm:pt>
    <dgm:pt modelId="{9510281D-83B7-4DA3-B880-AE1986EF8CC9}" type="sibTrans" cxnId="{D4EE75B5-0414-4E7C-900F-4A5781342C3C}">
      <dgm:prSet/>
      <dgm:spPr/>
      <dgm:t>
        <a:bodyPr/>
        <a:lstStyle/>
        <a:p>
          <a:endParaRPr lang="en-US" sz="1800"/>
        </a:p>
      </dgm:t>
    </dgm:pt>
    <dgm:pt modelId="{C0BF9CF7-38E5-4EE6-86EA-E21EFCFCBA39}">
      <dgm:prSet custT="1"/>
      <dgm:spPr>
        <a:solidFill>
          <a:srgbClr val="1D4381"/>
        </a:solidFill>
        <a:ln>
          <a:solidFill>
            <a:srgbClr val="1D4381"/>
          </a:solidFill>
        </a:ln>
      </dgm:spPr>
      <dgm:t>
        <a:bodyPr/>
        <a:lstStyle/>
        <a:p>
          <a:pPr rtl="0"/>
          <a:r>
            <a:rPr lang="en-US" sz="1600"/>
            <a:t>The software can automate data entry </a:t>
          </a:r>
          <a:endParaRPr lang="en-US" sz="1600">
            <a:latin typeface="Calibri Light"/>
            <a:cs typeface="Calibri Light"/>
          </a:endParaRPr>
        </a:p>
      </dgm:t>
    </dgm:pt>
    <dgm:pt modelId="{FE4092A6-FBB7-4185-AF46-E95181BA8D89}" type="parTrans" cxnId="{D9836E5B-7AC1-48DF-A9BB-7D33A5C23FCF}">
      <dgm:prSet custT="1"/>
      <dgm:spPr>
        <a:ln>
          <a:solidFill>
            <a:srgbClr val="1D4381"/>
          </a:solidFill>
        </a:ln>
      </dgm:spPr>
      <dgm:t>
        <a:bodyPr/>
        <a:lstStyle/>
        <a:p>
          <a:endParaRPr lang="en-US" sz="500"/>
        </a:p>
      </dgm:t>
    </dgm:pt>
    <dgm:pt modelId="{13205C0F-16C0-46BD-9648-42B7F55C197F}" type="sibTrans" cxnId="{D9836E5B-7AC1-48DF-A9BB-7D33A5C23FCF}">
      <dgm:prSet/>
      <dgm:spPr/>
      <dgm:t>
        <a:bodyPr/>
        <a:lstStyle/>
        <a:p>
          <a:endParaRPr lang="en-US" sz="1800"/>
        </a:p>
      </dgm:t>
    </dgm:pt>
    <dgm:pt modelId="{163C1450-1D0E-49EA-930B-EA13A9CF2926}">
      <dgm:prSet custT="1"/>
      <dgm:spPr>
        <a:solidFill>
          <a:srgbClr val="1D4381"/>
        </a:solidFill>
        <a:ln>
          <a:solidFill>
            <a:srgbClr val="1D4381"/>
          </a:solidFill>
        </a:ln>
      </dgm:spPr>
      <dgm:t>
        <a:bodyPr/>
        <a:lstStyle/>
        <a:p>
          <a:pPr rtl="0"/>
          <a:r>
            <a:rPr lang="en-US" sz="1600"/>
            <a:t>VWoA can decrease marketing expense</a:t>
          </a:r>
        </a:p>
      </dgm:t>
    </dgm:pt>
    <dgm:pt modelId="{A4B544ED-1EE7-425B-A59A-AAD5DAC72C6C}" type="parTrans" cxnId="{3DA91B02-D204-4700-B279-CA519CA298B6}">
      <dgm:prSet custT="1"/>
      <dgm:spPr>
        <a:ln>
          <a:solidFill>
            <a:srgbClr val="1D4381"/>
          </a:solidFill>
        </a:ln>
      </dgm:spPr>
      <dgm:t>
        <a:bodyPr/>
        <a:lstStyle/>
        <a:p>
          <a:endParaRPr lang="en-US" sz="500"/>
        </a:p>
      </dgm:t>
    </dgm:pt>
    <dgm:pt modelId="{11EC0C4E-4C10-4E73-9ED9-7CBEC5B5D626}" type="sibTrans" cxnId="{3DA91B02-D204-4700-B279-CA519CA298B6}">
      <dgm:prSet/>
      <dgm:spPr/>
      <dgm:t>
        <a:bodyPr/>
        <a:lstStyle/>
        <a:p>
          <a:endParaRPr lang="en-US" sz="1800"/>
        </a:p>
      </dgm:t>
    </dgm:pt>
    <dgm:pt modelId="{F1DB7224-75DF-4852-879A-73E8064C4267}">
      <dgm:prSet custT="1"/>
      <dgm:spPr>
        <a:solidFill>
          <a:srgbClr val="1D4381"/>
        </a:solidFill>
        <a:ln>
          <a:solidFill>
            <a:srgbClr val="1D4381"/>
          </a:solidFill>
        </a:ln>
      </dgm:spPr>
      <dgm:t>
        <a:bodyPr/>
        <a:lstStyle/>
        <a:p>
          <a:pPr rtl="0"/>
          <a:r>
            <a:rPr lang="en-US" sz="1600"/>
            <a:t>The software can perform analytics to focus marketing strategies</a:t>
          </a:r>
          <a:endParaRPr lang="en-US" sz="1600">
            <a:latin typeface="Calibri Light" panose="020F0302020204030204"/>
          </a:endParaRPr>
        </a:p>
      </dgm:t>
    </dgm:pt>
    <dgm:pt modelId="{BCD40E2C-6CFE-4559-9084-2CD9521EEA1B}" type="parTrans" cxnId="{C6A5942C-EFBD-43C4-95DC-AB04A6CB2F4D}">
      <dgm:prSet custT="1"/>
      <dgm:spPr>
        <a:ln>
          <a:solidFill>
            <a:srgbClr val="1D4381"/>
          </a:solidFill>
        </a:ln>
      </dgm:spPr>
      <dgm:t>
        <a:bodyPr/>
        <a:lstStyle/>
        <a:p>
          <a:endParaRPr lang="en-US" sz="500"/>
        </a:p>
      </dgm:t>
    </dgm:pt>
    <dgm:pt modelId="{B4498D86-A74E-4E4F-A092-28D7F66E6982}" type="sibTrans" cxnId="{C6A5942C-EFBD-43C4-95DC-AB04A6CB2F4D}">
      <dgm:prSet/>
      <dgm:spPr/>
      <dgm:t>
        <a:bodyPr/>
        <a:lstStyle/>
        <a:p>
          <a:endParaRPr lang="en-US" sz="1800"/>
        </a:p>
      </dgm:t>
    </dgm:pt>
    <dgm:pt modelId="{83A66609-DC2D-4FEE-83FA-98D8D1DD6E18}">
      <dgm:prSet custT="1"/>
      <dgm:spPr>
        <a:solidFill>
          <a:srgbClr val="1D4381"/>
        </a:solidFill>
        <a:ln>
          <a:solidFill>
            <a:srgbClr val="1D4381"/>
          </a:solidFill>
        </a:ln>
      </dgm:spPr>
      <dgm:t>
        <a:bodyPr/>
        <a:lstStyle/>
        <a:p>
          <a:r>
            <a:rPr lang="en-US" sz="1600"/>
            <a:t>The software can perform analytics to strengthen customer relationships</a:t>
          </a:r>
        </a:p>
      </dgm:t>
    </dgm:pt>
    <dgm:pt modelId="{E8F1EE63-AFC7-4257-963D-FFFB3742BFE4}" type="parTrans" cxnId="{5CDC5035-F872-4014-86BD-61DD66C5A4CF}">
      <dgm:prSet custT="1"/>
      <dgm:spPr/>
      <dgm:t>
        <a:bodyPr/>
        <a:lstStyle/>
        <a:p>
          <a:endParaRPr lang="en-US" sz="600"/>
        </a:p>
      </dgm:t>
    </dgm:pt>
    <dgm:pt modelId="{25748DEE-FFD3-42FD-8E37-DC9B7BE55922}" type="sibTrans" cxnId="{5CDC5035-F872-4014-86BD-61DD66C5A4CF}">
      <dgm:prSet/>
      <dgm:spPr/>
      <dgm:t>
        <a:bodyPr/>
        <a:lstStyle/>
        <a:p>
          <a:endParaRPr lang="en-US" sz="2000"/>
        </a:p>
      </dgm:t>
    </dgm:pt>
    <dgm:pt modelId="{2924145C-1378-4EE4-80AB-6583B3989A26}" type="pres">
      <dgm:prSet presAssocID="{93976002-2623-4579-B005-E2C90436CED9}" presName="diagram" presStyleCnt="0">
        <dgm:presLayoutVars>
          <dgm:chPref val="1"/>
          <dgm:dir/>
          <dgm:animOne val="branch"/>
          <dgm:animLvl val="lvl"/>
          <dgm:resizeHandles val="exact"/>
        </dgm:presLayoutVars>
      </dgm:prSet>
      <dgm:spPr/>
    </dgm:pt>
    <dgm:pt modelId="{76D94508-69B8-4C86-BDDA-3B70A40812EF}" type="pres">
      <dgm:prSet presAssocID="{7CD741C1-1208-4C77-82F3-A3BB43AB902C}" presName="root1" presStyleCnt="0"/>
      <dgm:spPr/>
    </dgm:pt>
    <dgm:pt modelId="{9B7F4E32-FF6C-4305-8EF3-E5392BEAACB0}" type="pres">
      <dgm:prSet presAssocID="{7CD741C1-1208-4C77-82F3-A3BB43AB902C}" presName="LevelOneTextNode" presStyleLbl="node0" presStyleIdx="0" presStyleCnt="1" custScaleX="124327" custLinFactNeighborX="-2231">
        <dgm:presLayoutVars>
          <dgm:chPref val="3"/>
        </dgm:presLayoutVars>
      </dgm:prSet>
      <dgm:spPr/>
    </dgm:pt>
    <dgm:pt modelId="{F8AE701B-D727-49A4-94D7-C9C68C14A51F}" type="pres">
      <dgm:prSet presAssocID="{7CD741C1-1208-4C77-82F3-A3BB43AB902C}" presName="level2hierChild" presStyleCnt="0"/>
      <dgm:spPr/>
    </dgm:pt>
    <dgm:pt modelId="{944409BC-E9B0-4A2A-91EB-CC616A1F4D46}" type="pres">
      <dgm:prSet presAssocID="{29A358A8-C051-40DD-8B62-1838838FC2A6}" presName="conn2-1" presStyleLbl="parChTrans1D2" presStyleIdx="0" presStyleCnt="2"/>
      <dgm:spPr/>
    </dgm:pt>
    <dgm:pt modelId="{2FDCC331-9E57-4109-8A16-BEF3B64C4697}" type="pres">
      <dgm:prSet presAssocID="{29A358A8-C051-40DD-8B62-1838838FC2A6}" presName="connTx" presStyleLbl="parChTrans1D2" presStyleIdx="0" presStyleCnt="2"/>
      <dgm:spPr/>
    </dgm:pt>
    <dgm:pt modelId="{83E97F29-AFFB-44DA-A4D0-3C20F925A420}" type="pres">
      <dgm:prSet presAssocID="{B843A6CE-12F3-4AA3-949A-F9BCFA72EE1D}" presName="root2" presStyleCnt="0"/>
      <dgm:spPr/>
    </dgm:pt>
    <dgm:pt modelId="{96836509-4E9B-4496-9D18-0F946AB8B7CA}" type="pres">
      <dgm:prSet presAssocID="{B843A6CE-12F3-4AA3-949A-F9BCFA72EE1D}" presName="LevelTwoTextNode" presStyleLbl="node2" presStyleIdx="0" presStyleCnt="2" custScaleX="137078" custScaleY="63988" custLinFactNeighborX="-2231">
        <dgm:presLayoutVars>
          <dgm:chPref val="3"/>
        </dgm:presLayoutVars>
      </dgm:prSet>
      <dgm:spPr/>
    </dgm:pt>
    <dgm:pt modelId="{9E15DA3F-9344-48A9-B3C0-5DEECEF75DAB}" type="pres">
      <dgm:prSet presAssocID="{B843A6CE-12F3-4AA3-949A-F9BCFA72EE1D}" presName="level3hierChild" presStyleCnt="0"/>
      <dgm:spPr/>
    </dgm:pt>
    <dgm:pt modelId="{E4551C18-5E4F-4CE5-8052-89223332C49A}" type="pres">
      <dgm:prSet presAssocID="{FE4092A6-FBB7-4185-AF46-E95181BA8D89}" presName="conn2-1" presStyleLbl="parChTrans1D3" presStyleIdx="0" presStyleCnt="3"/>
      <dgm:spPr/>
    </dgm:pt>
    <dgm:pt modelId="{149AA0B4-5F57-4890-BD9A-AE2D417DDE56}" type="pres">
      <dgm:prSet presAssocID="{FE4092A6-FBB7-4185-AF46-E95181BA8D89}" presName="connTx" presStyleLbl="parChTrans1D3" presStyleIdx="0" presStyleCnt="3"/>
      <dgm:spPr/>
    </dgm:pt>
    <dgm:pt modelId="{D5B5D34F-1D71-4D92-A5C0-A00E8449E57A}" type="pres">
      <dgm:prSet presAssocID="{C0BF9CF7-38E5-4EE6-86EA-E21EFCFCBA39}" presName="root2" presStyleCnt="0"/>
      <dgm:spPr/>
    </dgm:pt>
    <dgm:pt modelId="{6CCC9CAC-9D66-4E5A-B502-789029C85CD1}" type="pres">
      <dgm:prSet presAssocID="{C0BF9CF7-38E5-4EE6-86EA-E21EFCFCBA39}" presName="LevelTwoTextNode" presStyleLbl="node3" presStyleIdx="0" presStyleCnt="3" custScaleX="146733" custScaleY="45136" custLinFactNeighborX="860">
        <dgm:presLayoutVars>
          <dgm:chPref val="3"/>
        </dgm:presLayoutVars>
      </dgm:prSet>
      <dgm:spPr/>
    </dgm:pt>
    <dgm:pt modelId="{8126F6FC-97DF-43A5-A0E6-E4538DACCB45}" type="pres">
      <dgm:prSet presAssocID="{C0BF9CF7-38E5-4EE6-86EA-E21EFCFCBA39}" presName="level3hierChild" presStyleCnt="0"/>
      <dgm:spPr/>
    </dgm:pt>
    <dgm:pt modelId="{68925F57-99EC-4A07-9C47-66505557D3C3}" type="pres">
      <dgm:prSet presAssocID="{A4B544ED-1EE7-425B-A59A-AAD5DAC72C6C}" presName="conn2-1" presStyleLbl="parChTrans1D2" presStyleIdx="1" presStyleCnt="2"/>
      <dgm:spPr/>
    </dgm:pt>
    <dgm:pt modelId="{021EC1DB-8729-4ADD-9498-D40F3E77361B}" type="pres">
      <dgm:prSet presAssocID="{A4B544ED-1EE7-425B-A59A-AAD5DAC72C6C}" presName="connTx" presStyleLbl="parChTrans1D2" presStyleIdx="1" presStyleCnt="2"/>
      <dgm:spPr/>
    </dgm:pt>
    <dgm:pt modelId="{053CAFD3-0899-49DD-9763-1D72FDE5FB9C}" type="pres">
      <dgm:prSet presAssocID="{163C1450-1D0E-49EA-930B-EA13A9CF2926}" presName="root2" presStyleCnt="0"/>
      <dgm:spPr/>
    </dgm:pt>
    <dgm:pt modelId="{AB428FF7-0104-4115-B3E5-80BBE0BB82C2}" type="pres">
      <dgm:prSet presAssocID="{163C1450-1D0E-49EA-930B-EA13A9CF2926}" presName="LevelTwoTextNode" presStyleLbl="node2" presStyleIdx="1" presStyleCnt="2" custScaleX="137078" custScaleY="63988" custLinFactNeighborX="-2231">
        <dgm:presLayoutVars>
          <dgm:chPref val="3"/>
        </dgm:presLayoutVars>
      </dgm:prSet>
      <dgm:spPr/>
    </dgm:pt>
    <dgm:pt modelId="{40D61C6C-663C-4B36-B110-2DDC72190646}" type="pres">
      <dgm:prSet presAssocID="{163C1450-1D0E-49EA-930B-EA13A9CF2926}" presName="level3hierChild" presStyleCnt="0"/>
      <dgm:spPr/>
    </dgm:pt>
    <dgm:pt modelId="{6C4E2C5D-5DB9-410C-A2B7-5409807339FF}" type="pres">
      <dgm:prSet presAssocID="{BCD40E2C-6CFE-4559-9084-2CD9521EEA1B}" presName="conn2-1" presStyleLbl="parChTrans1D3" presStyleIdx="1" presStyleCnt="3"/>
      <dgm:spPr/>
    </dgm:pt>
    <dgm:pt modelId="{ED39A5AD-F2F9-415D-942C-C7E5D43D3B14}" type="pres">
      <dgm:prSet presAssocID="{BCD40E2C-6CFE-4559-9084-2CD9521EEA1B}" presName="connTx" presStyleLbl="parChTrans1D3" presStyleIdx="1" presStyleCnt="3"/>
      <dgm:spPr/>
    </dgm:pt>
    <dgm:pt modelId="{6DEEFC66-836D-40C5-8669-F71CC7A78450}" type="pres">
      <dgm:prSet presAssocID="{F1DB7224-75DF-4852-879A-73E8064C4267}" presName="root2" presStyleCnt="0"/>
      <dgm:spPr/>
    </dgm:pt>
    <dgm:pt modelId="{7645C8FA-B728-45E9-8FD8-F69C76C5FF6A}" type="pres">
      <dgm:prSet presAssocID="{F1DB7224-75DF-4852-879A-73E8064C4267}" presName="LevelTwoTextNode" presStyleLbl="node3" presStyleIdx="1" presStyleCnt="3" custScaleX="146733" custScaleY="45136" custLinFactNeighborX="-1371">
        <dgm:presLayoutVars>
          <dgm:chPref val="3"/>
        </dgm:presLayoutVars>
      </dgm:prSet>
      <dgm:spPr/>
    </dgm:pt>
    <dgm:pt modelId="{75A27553-44D2-482E-B52B-1B13500B27FF}" type="pres">
      <dgm:prSet presAssocID="{F1DB7224-75DF-4852-879A-73E8064C4267}" presName="level3hierChild" presStyleCnt="0"/>
      <dgm:spPr/>
    </dgm:pt>
    <dgm:pt modelId="{8515A069-42B7-4826-9AC3-15BFA372FF93}" type="pres">
      <dgm:prSet presAssocID="{E8F1EE63-AFC7-4257-963D-FFFB3742BFE4}" presName="conn2-1" presStyleLbl="parChTrans1D3" presStyleIdx="2" presStyleCnt="3"/>
      <dgm:spPr/>
    </dgm:pt>
    <dgm:pt modelId="{348871B2-3820-47A3-B769-377DAA699FD4}" type="pres">
      <dgm:prSet presAssocID="{E8F1EE63-AFC7-4257-963D-FFFB3742BFE4}" presName="connTx" presStyleLbl="parChTrans1D3" presStyleIdx="2" presStyleCnt="3"/>
      <dgm:spPr/>
    </dgm:pt>
    <dgm:pt modelId="{ACFD10E8-5CA5-4DA0-B82F-B81E5C0E7077}" type="pres">
      <dgm:prSet presAssocID="{83A66609-DC2D-4FEE-83FA-98D8D1DD6E18}" presName="root2" presStyleCnt="0"/>
      <dgm:spPr/>
    </dgm:pt>
    <dgm:pt modelId="{F969296B-D762-41B7-BE1F-25951011608D}" type="pres">
      <dgm:prSet presAssocID="{83A66609-DC2D-4FEE-83FA-98D8D1DD6E18}" presName="LevelTwoTextNode" presStyleLbl="node3" presStyleIdx="2" presStyleCnt="3" custScaleX="146733" custScaleY="45136">
        <dgm:presLayoutVars>
          <dgm:chPref val="3"/>
        </dgm:presLayoutVars>
      </dgm:prSet>
      <dgm:spPr/>
    </dgm:pt>
    <dgm:pt modelId="{E082B8E9-51C5-4036-AF74-D527D429F114}" type="pres">
      <dgm:prSet presAssocID="{83A66609-DC2D-4FEE-83FA-98D8D1DD6E18}" presName="level3hierChild" presStyleCnt="0"/>
      <dgm:spPr/>
    </dgm:pt>
  </dgm:ptLst>
  <dgm:cxnLst>
    <dgm:cxn modelId="{3DA91B02-D204-4700-B279-CA519CA298B6}" srcId="{7CD741C1-1208-4C77-82F3-A3BB43AB902C}" destId="{163C1450-1D0E-49EA-930B-EA13A9CF2926}" srcOrd="1" destOrd="0" parTransId="{A4B544ED-1EE7-425B-A59A-AAD5DAC72C6C}" sibTransId="{11EC0C4E-4C10-4E73-9ED9-7CBEC5B5D626}"/>
    <dgm:cxn modelId="{77652C12-F322-4656-9424-B398583145E0}" type="presOf" srcId="{163C1450-1D0E-49EA-930B-EA13A9CF2926}" destId="{AB428FF7-0104-4115-B3E5-80BBE0BB82C2}" srcOrd="0" destOrd="0" presId="urn:microsoft.com/office/officeart/2005/8/layout/hierarchy2"/>
    <dgm:cxn modelId="{90D83E21-16FB-444A-BC28-7FFF13299370}" type="presOf" srcId="{83A66609-DC2D-4FEE-83FA-98D8D1DD6E18}" destId="{F969296B-D762-41B7-BE1F-25951011608D}" srcOrd="0" destOrd="0" presId="urn:microsoft.com/office/officeart/2005/8/layout/hierarchy2"/>
    <dgm:cxn modelId="{C6A5942C-EFBD-43C4-95DC-AB04A6CB2F4D}" srcId="{163C1450-1D0E-49EA-930B-EA13A9CF2926}" destId="{F1DB7224-75DF-4852-879A-73E8064C4267}" srcOrd="0" destOrd="0" parTransId="{BCD40E2C-6CFE-4559-9084-2CD9521EEA1B}" sibTransId="{B4498D86-A74E-4E4F-A092-28D7F66E6982}"/>
    <dgm:cxn modelId="{CC13212D-501E-48F0-BA0D-6B7B907E0706}" type="presOf" srcId="{A4B544ED-1EE7-425B-A59A-AAD5DAC72C6C}" destId="{68925F57-99EC-4A07-9C47-66505557D3C3}" srcOrd="0" destOrd="0" presId="urn:microsoft.com/office/officeart/2005/8/layout/hierarchy2"/>
    <dgm:cxn modelId="{28315E2F-0DCE-42B0-832E-512F91A0C07B}" type="presOf" srcId="{E8F1EE63-AFC7-4257-963D-FFFB3742BFE4}" destId="{348871B2-3820-47A3-B769-377DAA699FD4}" srcOrd="1" destOrd="0" presId="urn:microsoft.com/office/officeart/2005/8/layout/hierarchy2"/>
    <dgm:cxn modelId="{5CDC5035-F872-4014-86BD-61DD66C5A4CF}" srcId="{163C1450-1D0E-49EA-930B-EA13A9CF2926}" destId="{83A66609-DC2D-4FEE-83FA-98D8D1DD6E18}" srcOrd="1" destOrd="0" parTransId="{E8F1EE63-AFC7-4257-963D-FFFB3742BFE4}" sibTransId="{25748DEE-FFD3-42FD-8E37-DC9B7BE55922}"/>
    <dgm:cxn modelId="{D9836E5B-7AC1-48DF-A9BB-7D33A5C23FCF}" srcId="{B843A6CE-12F3-4AA3-949A-F9BCFA72EE1D}" destId="{C0BF9CF7-38E5-4EE6-86EA-E21EFCFCBA39}" srcOrd="0" destOrd="0" parTransId="{FE4092A6-FBB7-4185-AF46-E95181BA8D89}" sibTransId="{13205C0F-16C0-46BD-9648-42B7F55C197F}"/>
    <dgm:cxn modelId="{EB23885B-2EAD-4841-A70B-83246A34E183}" type="presOf" srcId="{BCD40E2C-6CFE-4559-9084-2CD9521EEA1B}" destId="{ED39A5AD-F2F9-415D-942C-C7E5D43D3B14}" srcOrd="1" destOrd="0" presId="urn:microsoft.com/office/officeart/2005/8/layout/hierarchy2"/>
    <dgm:cxn modelId="{DC154D6B-33C6-499B-90CD-FFC8EF8BE2DA}" srcId="{93976002-2623-4579-B005-E2C90436CED9}" destId="{7CD741C1-1208-4C77-82F3-A3BB43AB902C}" srcOrd="0" destOrd="0" parTransId="{5191FEB5-BCC0-438E-BDAE-5FD298687A7B}" sibTransId="{579366CF-ED33-449C-8D88-572A414CA7D5}"/>
    <dgm:cxn modelId="{9D252C58-EEA1-4346-BA84-E4671B119B06}" type="presOf" srcId="{FE4092A6-FBB7-4185-AF46-E95181BA8D89}" destId="{149AA0B4-5F57-4890-BD9A-AE2D417DDE56}" srcOrd="1" destOrd="0" presId="urn:microsoft.com/office/officeart/2005/8/layout/hierarchy2"/>
    <dgm:cxn modelId="{74096C96-3BA9-4579-881E-2EFCF7DE7E12}" type="presOf" srcId="{F1DB7224-75DF-4852-879A-73E8064C4267}" destId="{7645C8FA-B728-45E9-8FD8-F69C76C5FF6A}" srcOrd="0" destOrd="0" presId="urn:microsoft.com/office/officeart/2005/8/layout/hierarchy2"/>
    <dgm:cxn modelId="{1D686D9E-911B-4102-B7B2-1FC68A0B605F}" type="presOf" srcId="{93976002-2623-4579-B005-E2C90436CED9}" destId="{2924145C-1378-4EE4-80AB-6583B3989A26}" srcOrd="0" destOrd="0" presId="urn:microsoft.com/office/officeart/2005/8/layout/hierarchy2"/>
    <dgm:cxn modelId="{D4EE75B5-0414-4E7C-900F-4A5781342C3C}" srcId="{7CD741C1-1208-4C77-82F3-A3BB43AB902C}" destId="{B843A6CE-12F3-4AA3-949A-F9BCFA72EE1D}" srcOrd="0" destOrd="0" parTransId="{29A358A8-C051-40DD-8B62-1838838FC2A6}" sibTransId="{9510281D-83B7-4DA3-B880-AE1986EF8CC9}"/>
    <dgm:cxn modelId="{14449EB5-1126-4A19-AEDB-19062281EE14}" type="presOf" srcId="{B843A6CE-12F3-4AA3-949A-F9BCFA72EE1D}" destId="{96836509-4E9B-4496-9D18-0F946AB8B7CA}" srcOrd="0" destOrd="0" presId="urn:microsoft.com/office/officeart/2005/8/layout/hierarchy2"/>
    <dgm:cxn modelId="{5A211DB7-3C13-4246-890B-E5128012A739}" type="presOf" srcId="{7CD741C1-1208-4C77-82F3-A3BB43AB902C}" destId="{9B7F4E32-FF6C-4305-8EF3-E5392BEAACB0}" srcOrd="0" destOrd="0" presId="urn:microsoft.com/office/officeart/2005/8/layout/hierarchy2"/>
    <dgm:cxn modelId="{E41627BA-7151-409C-BCA3-D2BC439C5CB6}" type="presOf" srcId="{C0BF9CF7-38E5-4EE6-86EA-E21EFCFCBA39}" destId="{6CCC9CAC-9D66-4E5A-B502-789029C85CD1}" srcOrd="0" destOrd="0" presId="urn:microsoft.com/office/officeart/2005/8/layout/hierarchy2"/>
    <dgm:cxn modelId="{416A1EC2-9025-423D-A920-DD58994CAFB7}" type="presOf" srcId="{FE4092A6-FBB7-4185-AF46-E95181BA8D89}" destId="{E4551C18-5E4F-4CE5-8052-89223332C49A}" srcOrd="0" destOrd="0" presId="urn:microsoft.com/office/officeart/2005/8/layout/hierarchy2"/>
    <dgm:cxn modelId="{12831DD0-8DA1-4A25-A3CE-7A16C347705E}" type="presOf" srcId="{29A358A8-C051-40DD-8B62-1838838FC2A6}" destId="{2FDCC331-9E57-4109-8A16-BEF3B64C4697}" srcOrd="1" destOrd="0" presId="urn:microsoft.com/office/officeart/2005/8/layout/hierarchy2"/>
    <dgm:cxn modelId="{793F9FD4-8FED-4E3E-BB0C-078F8F3B2076}" type="presOf" srcId="{29A358A8-C051-40DD-8B62-1838838FC2A6}" destId="{944409BC-E9B0-4A2A-91EB-CC616A1F4D46}" srcOrd="0" destOrd="0" presId="urn:microsoft.com/office/officeart/2005/8/layout/hierarchy2"/>
    <dgm:cxn modelId="{0B35DCD8-23FB-407E-9B0B-472607CCC7B1}" type="presOf" srcId="{E8F1EE63-AFC7-4257-963D-FFFB3742BFE4}" destId="{8515A069-42B7-4826-9AC3-15BFA372FF93}" srcOrd="0" destOrd="0" presId="urn:microsoft.com/office/officeart/2005/8/layout/hierarchy2"/>
    <dgm:cxn modelId="{06C695DE-6F24-4C2F-98B6-74FAD47E8F06}" type="presOf" srcId="{A4B544ED-1EE7-425B-A59A-AAD5DAC72C6C}" destId="{021EC1DB-8729-4ADD-9498-D40F3E77361B}" srcOrd="1" destOrd="0" presId="urn:microsoft.com/office/officeart/2005/8/layout/hierarchy2"/>
    <dgm:cxn modelId="{5484EBEC-16D3-42DB-A733-2C8E4CCF7E60}" type="presOf" srcId="{BCD40E2C-6CFE-4559-9084-2CD9521EEA1B}" destId="{6C4E2C5D-5DB9-410C-A2B7-5409807339FF}" srcOrd="0" destOrd="0" presId="urn:microsoft.com/office/officeart/2005/8/layout/hierarchy2"/>
    <dgm:cxn modelId="{B21911ED-9F74-4EE5-8DFC-692590281509}" type="presParOf" srcId="{2924145C-1378-4EE4-80AB-6583B3989A26}" destId="{76D94508-69B8-4C86-BDDA-3B70A40812EF}" srcOrd="0" destOrd="0" presId="urn:microsoft.com/office/officeart/2005/8/layout/hierarchy2"/>
    <dgm:cxn modelId="{098E35B8-8957-44AE-B9E7-2FBA0BED1D2E}" type="presParOf" srcId="{76D94508-69B8-4C86-BDDA-3B70A40812EF}" destId="{9B7F4E32-FF6C-4305-8EF3-E5392BEAACB0}" srcOrd="0" destOrd="0" presId="urn:microsoft.com/office/officeart/2005/8/layout/hierarchy2"/>
    <dgm:cxn modelId="{DC5E89C4-04F6-4F82-B9AC-67874FD67D8F}" type="presParOf" srcId="{76D94508-69B8-4C86-BDDA-3B70A40812EF}" destId="{F8AE701B-D727-49A4-94D7-C9C68C14A51F}" srcOrd="1" destOrd="0" presId="urn:microsoft.com/office/officeart/2005/8/layout/hierarchy2"/>
    <dgm:cxn modelId="{9A802A8A-D6A2-4C90-9657-64A3C99F557A}" type="presParOf" srcId="{F8AE701B-D727-49A4-94D7-C9C68C14A51F}" destId="{944409BC-E9B0-4A2A-91EB-CC616A1F4D46}" srcOrd="0" destOrd="0" presId="urn:microsoft.com/office/officeart/2005/8/layout/hierarchy2"/>
    <dgm:cxn modelId="{493422B6-9B37-43C1-9DCE-ACA2933F7BD3}" type="presParOf" srcId="{944409BC-E9B0-4A2A-91EB-CC616A1F4D46}" destId="{2FDCC331-9E57-4109-8A16-BEF3B64C4697}" srcOrd="0" destOrd="0" presId="urn:microsoft.com/office/officeart/2005/8/layout/hierarchy2"/>
    <dgm:cxn modelId="{3F2E4453-6FD7-4D38-9FFD-CABCC0032EBB}" type="presParOf" srcId="{F8AE701B-D727-49A4-94D7-C9C68C14A51F}" destId="{83E97F29-AFFB-44DA-A4D0-3C20F925A420}" srcOrd="1" destOrd="0" presId="urn:microsoft.com/office/officeart/2005/8/layout/hierarchy2"/>
    <dgm:cxn modelId="{8129E0D6-1BF3-4FE1-B20C-6562D56B7D6C}" type="presParOf" srcId="{83E97F29-AFFB-44DA-A4D0-3C20F925A420}" destId="{96836509-4E9B-4496-9D18-0F946AB8B7CA}" srcOrd="0" destOrd="0" presId="urn:microsoft.com/office/officeart/2005/8/layout/hierarchy2"/>
    <dgm:cxn modelId="{6714FB23-785A-471F-9934-548E308CFB65}" type="presParOf" srcId="{83E97F29-AFFB-44DA-A4D0-3C20F925A420}" destId="{9E15DA3F-9344-48A9-B3C0-5DEECEF75DAB}" srcOrd="1" destOrd="0" presId="urn:microsoft.com/office/officeart/2005/8/layout/hierarchy2"/>
    <dgm:cxn modelId="{7201A9B9-BB40-4F12-857C-E36D777717BD}" type="presParOf" srcId="{9E15DA3F-9344-48A9-B3C0-5DEECEF75DAB}" destId="{E4551C18-5E4F-4CE5-8052-89223332C49A}" srcOrd="0" destOrd="0" presId="urn:microsoft.com/office/officeart/2005/8/layout/hierarchy2"/>
    <dgm:cxn modelId="{B0BAE9B2-CF37-4AA0-9619-58CD18509682}" type="presParOf" srcId="{E4551C18-5E4F-4CE5-8052-89223332C49A}" destId="{149AA0B4-5F57-4890-BD9A-AE2D417DDE56}" srcOrd="0" destOrd="0" presId="urn:microsoft.com/office/officeart/2005/8/layout/hierarchy2"/>
    <dgm:cxn modelId="{06DAD682-A202-4838-8AD9-48924606213F}" type="presParOf" srcId="{9E15DA3F-9344-48A9-B3C0-5DEECEF75DAB}" destId="{D5B5D34F-1D71-4D92-A5C0-A00E8449E57A}" srcOrd="1" destOrd="0" presId="urn:microsoft.com/office/officeart/2005/8/layout/hierarchy2"/>
    <dgm:cxn modelId="{430A4415-A2B6-4828-A72E-37ED159DE584}" type="presParOf" srcId="{D5B5D34F-1D71-4D92-A5C0-A00E8449E57A}" destId="{6CCC9CAC-9D66-4E5A-B502-789029C85CD1}" srcOrd="0" destOrd="0" presId="urn:microsoft.com/office/officeart/2005/8/layout/hierarchy2"/>
    <dgm:cxn modelId="{6068F71A-3945-4A1D-A7C0-487DBCEAF5F4}" type="presParOf" srcId="{D5B5D34F-1D71-4D92-A5C0-A00E8449E57A}" destId="{8126F6FC-97DF-43A5-A0E6-E4538DACCB45}" srcOrd="1" destOrd="0" presId="urn:microsoft.com/office/officeart/2005/8/layout/hierarchy2"/>
    <dgm:cxn modelId="{6E9EF986-0CDA-423E-98C9-C56C1753CA97}" type="presParOf" srcId="{F8AE701B-D727-49A4-94D7-C9C68C14A51F}" destId="{68925F57-99EC-4A07-9C47-66505557D3C3}" srcOrd="2" destOrd="0" presId="urn:microsoft.com/office/officeart/2005/8/layout/hierarchy2"/>
    <dgm:cxn modelId="{3E8D3CFD-9113-4CF3-93D7-C53689F0C1AB}" type="presParOf" srcId="{68925F57-99EC-4A07-9C47-66505557D3C3}" destId="{021EC1DB-8729-4ADD-9498-D40F3E77361B}" srcOrd="0" destOrd="0" presId="urn:microsoft.com/office/officeart/2005/8/layout/hierarchy2"/>
    <dgm:cxn modelId="{2BBED333-E171-4302-AE07-C72D969C1B22}" type="presParOf" srcId="{F8AE701B-D727-49A4-94D7-C9C68C14A51F}" destId="{053CAFD3-0899-49DD-9763-1D72FDE5FB9C}" srcOrd="3" destOrd="0" presId="urn:microsoft.com/office/officeart/2005/8/layout/hierarchy2"/>
    <dgm:cxn modelId="{70821A2E-0A06-42A1-9AE1-819E0D7BBEDA}" type="presParOf" srcId="{053CAFD3-0899-49DD-9763-1D72FDE5FB9C}" destId="{AB428FF7-0104-4115-B3E5-80BBE0BB82C2}" srcOrd="0" destOrd="0" presId="urn:microsoft.com/office/officeart/2005/8/layout/hierarchy2"/>
    <dgm:cxn modelId="{03FD5A61-3051-47BD-9A1B-E7B3F7CEDCB4}" type="presParOf" srcId="{053CAFD3-0899-49DD-9763-1D72FDE5FB9C}" destId="{40D61C6C-663C-4B36-B110-2DDC72190646}" srcOrd="1" destOrd="0" presId="urn:microsoft.com/office/officeart/2005/8/layout/hierarchy2"/>
    <dgm:cxn modelId="{B8277BAC-343E-4E57-98BD-3D75283DB30E}" type="presParOf" srcId="{40D61C6C-663C-4B36-B110-2DDC72190646}" destId="{6C4E2C5D-5DB9-410C-A2B7-5409807339FF}" srcOrd="0" destOrd="0" presId="urn:microsoft.com/office/officeart/2005/8/layout/hierarchy2"/>
    <dgm:cxn modelId="{A5393E56-A743-4172-BFC9-5E09BE17C92F}" type="presParOf" srcId="{6C4E2C5D-5DB9-410C-A2B7-5409807339FF}" destId="{ED39A5AD-F2F9-415D-942C-C7E5D43D3B14}" srcOrd="0" destOrd="0" presId="urn:microsoft.com/office/officeart/2005/8/layout/hierarchy2"/>
    <dgm:cxn modelId="{6FBDC9E4-3988-4F90-95CC-732B76BDAC4D}" type="presParOf" srcId="{40D61C6C-663C-4B36-B110-2DDC72190646}" destId="{6DEEFC66-836D-40C5-8669-F71CC7A78450}" srcOrd="1" destOrd="0" presId="urn:microsoft.com/office/officeart/2005/8/layout/hierarchy2"/>
    <dgm:cxn modelId="{9D252BDF-EFBE-4A2C-A435-99DD3D9CB9E3}" type="presParOf" srcId="{6DEEFC66-836D-40C5-8669-F71CC7A78450}" destId="{7645C8FA-B728-45E9-8FD8-F69C76C5FF6A}" srcOrd="0" destOrd="0" presId="urn:microsoft.com/office/officeart/2005/8/layout/hierarchy2"/>
    <dgm:cxn modelId="{31C1797F-8FC9-486F-996E-311E8B678BB3}" type="presParOf" srcId="{6DEEFC66-836D-40C5-8669-F71CC7A78450}" destId="{75A27553-44D2-482E-B52B-1B13500B27FF}" srcOrd="1" destOrd="0" presId="urn:microsoft.com/office/officeart/2005/8/layout/hierarchy2"/>
    <dgm:cxn modelId="{72793440-439E-4855-8CFC-01FB4B5238A4}" type="presParOf" srcId="{40D61C6C-663C-4B36-B110-2DDC72190646}" destId="{8515A069-42B7-4826-9AC3-15BFA372FF93}" srcOrd="2" destOrd="0" presId="urn:microsoft.com/office/officeart/2005/8/layout/hierarchy2"/>
    <dgm:cxn modelId="{091A6EF3-E52C-441F-AA48-7F6AC00223B9}" type="presParOf" srcId="{8515A069-42B7-4826-9AC3-15BFA372FF93}" destId="{348871B2-3820-47A3-B769-377DAA699FD4}" srcOrd="0" destOrd="0" presId="urn:microsoft.com/office/officeart/2005/8/layout/hierarchy2"/>
    <dgm:cxn modelId="{BD7ABE03-4648-44C4-8929-952D2F5EC128}" type="presParOf" srcId="{40D61C6C-663C-4B36-B110-2DDC72190646}" destId="{ACFD10E8-5CA5-4DA0-B82F-B81E5C0E7077}" srcOrd="3" destOrd="0" presId="urn:microsoft.com/office/officeart/2005/8/layout/hierarchy2"/>
    <dgm:cxn modelId="{CE1CCE55-0A9F-4058-B7E5-66A39FCFD3B6}" type="presParOf" srcId="{ACFD10E8-5CA5-4DA0-B82F-B81E5C0E7077}" destId="{F969296B-D762-41B7-BE1F-25951011608D}" srcOrd="0" destOrd="0" presId="urn:microsoft.com/office/officeart/2005/8/layout/hierarchy2"/>
    <dgm:cxn modelId="{13EDEEEE-FD82-44F2-A6FA-E858F57F7A31}" type="presParOf" srcId="{ACFD10E8-5CA5-4DA0-B82F-B81E5C0E7077}" destId="{E082B8E9-51C5-4036-AF74-D527D429F114}"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976002-2623-4579-B005-E2C90436CED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CD741C1-1208-4C77-82F3-A3BB43AB902C}">
      <dgm:prSet phldr="0" custT="1"/>
      <dgm:spPr>
        <a:solidFill>
          <a:srgbClr val="1D4381"/>
        </a:solidFill>
        <a:ln>
          <a:solidFill>
            <a:srgbClr val="1D4381"/>
          </a:solidFill>
        </a:ln>
      </dgm:spPr>
      <dgm:t>
        <a:bodyPr/>
        <a:lstStyle/>
        <a:p>
          <a:pPr rtl="0"/>
          <a:r>
            <a:rPr lang="en-US" sz="1400" b="0" i="0" u="none" strike="noStrike" cap="none" baseline="0" noProof="0">
              <a:solidFill>
                <a:schemeClr val="bg1"/>
              </a:solidFill>
              <a:latin typeface="+mn-lt"/>
              <a:cs typeface="Calibri Light"/>
            </a:rPr>
            <a:t>VWoA can increase revenue through customers’ ordering from VWoA’s website.</a:t>
          </a:r>
        </a:p>
      </dgm:t>
    </dgm:pt>
    <dgm:pt modelId="{5191FEB5-BCC0-438E-BDAE-5FD298687A7B}" type="parTrans" cxnId="{DC154D6B-33C6-499B-90CD-FFC8EF8BE2DA}">
      <dgm:prSet/>
      <dgm:spPr/>
      <dgm:t>
        <a:bodyPr/>
        <a:lstStyle/>
        <a:p>
          <a:endParaRPr lang="en-US" sz="1600"/>
        </a:p>
      </dgm:t>
    </dgm:pt>
    <dgm:pt modelId="{579366CF-ED33-449C-8D88-572A414CA7D5}" type="sibTrans" cxnId="{DC154D6B-33C6-499B-90CD-FFC8EF8BE2DA}">
      <dgm:prSet/>
      <dgm:spPr/>
      <dgm:t>
        <a:bodyPr/>
        <a:lstStyle/>
        <a:p>
          <a:endParaRPr lang="en-US" sz="1600"/>
        </a:p>
      </dgm:t>
    </dgm:pt>
    <dgm:pt modelId="{B843A6CE-12F3-4AA3-949A-F9BCFA72EE1D}">
      <dgm:prSet custT="1"/>
      <dgm:spPr>
        <a:solidFill>
          <a:srgbClr val="1D4381"/>
        </a:solidFill>
        <a:ln>
          <a:solidFill>
            <a:srgbClr val="1D4381"/>
          </a:solidFill>
        </a:ln>
      </dgm:spPr>
      <dgm:t>
        <a:bodyPr/>
        <a:lstStyle/>
        <a:p>
          <a:pPr rtl="0"/>
          <a:r>
            <a:rPr lang="en-US" sz="1400"/>
            <a:t>Customer satisfaction increases</a:t>
          </a:r>
        </a:p>
      </dgm:t>
    </dgm:pt>
    <dgm:pt modelId="{29A358A8-C051-40DD-8B62-1838838FC2A6}" type="parTrans" cxnId="{D4EE75B5-0414-4E7C-900F-4A5781342C3C}">
      <dgm:prSet custT="1"/>
      <dgm:spPr>
        <a:ln>
          <a:solidFill>
            <a:srgbClr val="1D4381"/>
          </a:solidFill>
        </a:ln>
      </dgm:spPr>
      <dgm:t>
        <a:bodyPr/>
        <a:lstStyle/>
        <a:p>
          <a:endParaRPr lang="en-US" sz="400"/>
        </a:p>
      </dgm:t>
    </dgm:pt>
    <dgm:pt modelId="{9510281D-83B7-4DA3-B880-AE1986EF8CC9}" type="sibTrans" cxnId="{D4EE75B5-0414-4E7C-900F-4A5781342C3C}">
      <dgm:prSet/>
      <dgm:spPr/>
      <dgm:t>
        <a:bodyPr/>
        <a:lstStyle/>
        <a:p>
          <a:endParaRPr lang="en-US" sz="1600"/>
        </a:p>
      </dgm:t>
    </dgm:pt>
    <dgm:pt modelId="{C0BF9CF7-38E5-4EE6-86EA-E21EFCFCBA39}">
      <dgm:prSet custT="1"/>
      <dgm:spPr>
        <a:solidFill>
          <a:srgbClr val="1D4381"/>
        </a:solidFill>
        <a:ln>
          <a:solidFill>
            <a:srgbClr val="1D4381"/>
          </a:solidFill>
        </a:ln>
      </dgm:spPr>
      <dgm:t>
        <a:bodyPr/>
        <a:lstStyle/>
        <a:p>
          <a:pPr rtl="0"/>
          <a:r>
            <a:rPr lang="en-US" sz="1400"/>
            <a:t>Ordering process is faster</a:t>
          </a:r>
          <a:endParaRPr lang="en-US" sz="1400">
            <a:latin typeface="Calibri Light"/>
            <a:cs typeface="Calibri Light"/>
          </a:endParaRPr>
        </a:p>
      </dgm:t>
    </dgm:pt>
    <dgm:pt modelId="{FE4092A6-FBB7-4185-AF46-E95181BA8D89}" type="parTrans" cxnId="{D9836E5B-7AC1-48DF-A9BB-7D33A5C23FCF}">
      <dgm:prSet custT="1"/>
      <dgm:spPr>
        <a:ln>
          <a:solidFill>
            <a:srgbClr val="1D4381"/>
          </a:solidFill>
        </a:ln>
      </dgm:spPr>
      <dgm:t>
        <a:bodyPr/>
        <a:lstStyle/>
        <a:p>
          <a:endParaRPr lang="en-US" sz="400"/>
        </a:p>
      </dgm:t>
    </dgm:pt>
    <dgm:pt modelId="{13205C0F-16C0-46BD-9648-42B7F55C197F}" type="sibTrans" cxnId="{D9836E5B-7AC1-48DF-A9BB-7D33A5C23FCF}">
      <dgm:prSet/>
      <dgm:spPr/>
      <dgm:t>
        <a:bodyPr/>
        <a:lstStyle/>
        <a:p>
          <a:endParaRPr lang="en-US" sz="1600"/>
        </a:p>
      </dgm:t>
    </dgm:pt>
    <dgm:pt modelId="{163C1450-1D0E-49EA-930B-EA13A9CF2926}">
      <dgm:prSet custT="1"/>
      <dgm:spPr>
        <a:solidFill>
          <a:srgbClr val="1D4381"/>
        </a:solidFill>
        <a:ln>
          <a:solidFill>
            <a:srgbClr val="1D4381"/>
          </a:solidFill>
        </a:ln>
      </dgm:spPr>
      <dgm:t>
        <a:bodyPr/>
        <a:lstStyle/>
        <a:p>
          <a:pPr rtl="0"/>
          <a:r>
            <a:rPr lang="en-US" sz="1400"/>
            <a:t>Increase customer engagement</a:t>
          </a:r>
        </a:p>
      </dgm:t>
    </dgm:pt>
    <dgm:pt modelId="{A4B544ED-1EE7-425B-A59A-AAD5DAC72C6C}" type="parTrans" cxnId="{3DA91B02-D204-4700-B279-CA519CA298B6}">
      <dgm:prSet custT="1"/>
      <dgm:spPr>
        <a:ln>
          <a:solidFill>
            <a:srgbClr val="1D4381"/>
          </a:solidFill>
        </a:ln>
      </dgm:spPr>
      <dgm:t>
        <a:bodyPr/>
        <a:lstStyle/>
        <a:p>
          <a:endParaRPr lang="en-US" sz="400"/>
        </a:p>
      </dgm:t>
    </dgm:pt>
    <dgm:pt modelId="{11EC0C4E-4C10-4E73-9ED9-7CBEC5B5D626}" type="sibTrans" cxnId="{3DA91B02-D204-4700-B279-CA519CA298B6}">
      <dgm:prSet/>
      <dgm:spPr/>
      <dgm:t>
        <a:bodyPr/>
        <a:lstStyle/>
        <a:p>
          <a:endParaRPr lang="en-US" sz="1600"/>
        </a:p>
      </dgm:t>
    </dgm:pt>
    <dgm:pt modelId="{F1DB7224-75DF-4852-879A-73E8064C4267}">
      <dgm:prSet custT="1"/>
      <dgm:spPr>
        <a:solidFill>
          <a:srgbClr val="1D4381"/>
        </a:solidFill>
        <a:ln>
          <a:solidFill>
            <a:srgbClr val="1D4381"/>
          </a:solidFill>
        </a:ln>
      </dgm:spPr>
      <dgm:t>
        <a:bodyPr/>
        <a:lstStyle/>
        <a:p>
          <a:pPr rtl="0"/>
          <a:r>
            <a:rPr lang="en-US" sz="1400"/>
            <a:t>Website</a:t>
          </a:r>
          <a:r>
            <a:rPr lang="en-US" sz="1400" baseline="0"/>
            <a:t> data can be linked to Salesforce Einstein</a:t>
          </a:r>
          <a:endParaRPr lang="en-US" sz="1400">
            <a:latin typeface="Calibri Light" panose="020F0302020204030204"/>
          </a:endParaRPr>
        </a:p>
      </dgm:t>
    </dgm:pt>
    <dgm:pt modelId="{BCD40E2C-6CFE-4559-9084-2CD9521EEA1B}" type="parTrans" cxnId="{C6A5942C-EFBD-43C4-95DC-AB04A6CB2F4D}">
      <dgm:prSet custT="1"/>
      <dgm:spPr>
        <a:ln>
          <a:solidFill>
            <a:srgbClr val="1D4381"/>
          </a:solidFill>
        </a:ln>
      </dgm:spPr>
      <dgm:t>
        <a:bodyPr/>
        <a:lstStyle/>
        <a:p>
          <a:endParaRPr lang="en-US" sz="400"/>
        </a:p>
      </dgm:t>
    </dgm:pt>
    <dgm:pt modelId="{B4498D86-A74E-4E4F-A092-28D7F66E6982}" type="sibTrans" cxnId="{C6A5942C-EFBD-43C4-95DC-AB04A6CB2F4D}">
      <dgm:prSet/>
      <dgm:spPr/>
      <dgm:t>
        <a:bodyPr/>
        <a:lstStyle/>
        <a:p>
          <a:endParaRPr lang="en-US" sz="1600"/>
        </a:p>
      </dgm:t>
    </dgm:pt>
    <dgm:pt modelId="{83A66609-DC2D-4FEE-83FA-98D8D1DD6E18}">
      <dgm:prSet custT="1"/>
      <dgm:spPr>
        <a:solidFill>
          <a:srgbClr val="1D4381"/>
        </a:solidFill>
        <a:ln>
          <a:solidFill>
            <a:srgbClr val="1D4381"/>
          </a:solidFill>
        </a:ln>
      </dgm:spPr>
      <dgm:t>
        <a:bodyPr/>
        <a:lstStyle/>
        <a:p>
          <a:r>
            <a:rPr lang="en-US" sz="1400"/>
            <a:t>Software can perform analytics to strengthen customer relationships</a:t>
          </a:r>
        </a:p>
      </dgm:t>
    </dgm:pt>
    <dgm:pt modelId="{E8F1EE63-AFC7-4257-963D-FFFB3742BFE4}" type="parTrans" cxnId="{5CDC5035-F872-4014-86BD-61DD66C5A4CF}">
      <dgm:prSet custT="1"/>
      <dgm:spPr>
        <a:ln>
          <a:solidFill>
            <a:srgbClr val="1D4381"/>
          </a:solidFill>
        </a:ln>
      </dgm:spPr>
      <dgm:t>
        <a:bodyPr/>
        <a:lstStyle/>
        <a:p>
          <a:endParaRPr lang="en-US" sz="500"/>
        </a:p>
      </dgm:t>
    </dgm:pt>
    <dgm:pt modelId="{25748DEE-FFD3-42FD-8E37-DC9B7BE55922}" type="sibTrans" cxnId="{5CDC5035-F872-4014-86BD-61DD66C5A4CF}">
      <dgm:prSet/>
      <dgm:spPr/>
      <dgm:t>
        <a:bodyPr/>
        <a:lstStyle/>
        <a:p>
          <a:endParaRPr lang="en-US" sz="1800"/>
        </a:p>
      </dgm:t>
    </dgm:pt>
    <dgm:pt modelId="{84480B46-F3D2-4A08-8D6D-EDB62201DE21}">
      <dgm:prSet custT="1"/>
      <dgm:spPr>
        <a:solidFill>
          <a:srgbClr val="1D4381"/>
        </a:solidFill>
        <a:ln>
          <a:solidFill>
            <a:srgbClr val="1D4381"/>
          </a:solidFill>
        </a:ln>
      </dgm:spPr>
      <dgm:t>
        <a:bodyPr/>
        <a:lstStyle/>
        <a:p>
          <a:r>
            <a:rPr lang="en-US" sz="1400"/>
            <a:t>Ordering process is easier</a:t>
          </a:r>
        </a:p>
      </dgm:t>
    </dgm:pt>
    <dgm:pt modelId="{FAA2BAF0-4037-4617-9FE7-EEDAFEC82618}" type="parTrans" cxnId="{673E5DB6-CBA7-49CA-B8C5-2CF578B8BD92}">
      <dgm:prSet custT="1"/>
      <dgm:spPr>
        <a:ln>
          <a:solidFill>
            <a:srgbClr val="1D4381"/>
          </a:solidFill>
        </a:ln>
      </dgm:spPr>
      <dgm:t>
        <a:bodyPr/>
        <a:lstStyle/>
        <a:p>
          <a:endParaRPr lang="en-US" sz="500"/>
        </a:p>
      </dgm:t>
    </dgm:pt>
    <dgm:pt modelId="{43E5D73D-D14E-4FE3-A483-B550883DF3A7}" type="sibTrans" cxnId="{673E5DB6-CBA7-49CA-B8C5-2CF578B8BD92}">
      <dgm:prSet/>
      <dgm:spPr/>
      <dgm:t>
        <a:bodyPr/>
        <a:lstStyle/>
        <a:p>
          <a:endParaRPr lang="en-US" sz="1800"/>
        </a:p>
      </dgm:t>
    </dgm:pt>
    <dgm:pt modelId="{9C3E15C3-322F-426E-81CA-1D1175F07A02}">
      <dgm:prSet custT="1"/>
      <dgm:spPr>
        <a:solidFill>
          <a:srgbClr val="1D4381"/>
        </a:solidFill>
        <a:ln>
          <a:solidFill>
            <a:srgbClr val="1D4381"/>
          </a:solidFill>
        </a:ln>
      </dgm:spPr>
      <dgm:t>
        <a:bodyPr/>
        <a:lstStyle/>
        <a:p>
          <a:r>
            <a:rPr lang="en-US" sz="1400"/>
            <a:t>Expand customer base</a:t>
          </a:r>
        </a:p>
      </dgm:t>
    </dgm:pt>
    <dgm:pt modelId="{2571FAE3-2F3F-4636-93C1-EC32D30E4102}" type="parTrans" cxnId="{9D74C3CB-7A8A-47D3-A859-B03BAC9CADCB}">
      <dgm:prSet custT="1"/>
      <dgm:spPr>
        <a:ln>
          <a:solidFill>
            <a:srgbClr val="1D4381"/>
          </a:solidFill>
        </a:ln>
      </dgm:spPr>
      <dgm:t>
        <a:bodyPr/>
        <a:lstStyle/>
        <a:p>
          <a:endParaRPr lang="en-US" sz="500"/>
        </a:p>
      </dgm:t>
    </dgm:pt>
    <dgm:pt modelId="{088C59D8-05E0-40C9-9B3E-EFFEE73C3249}" type="sibTrans" cxnId="{9D74C3CB-7A8A-47D3-A859-B03BAC9CADCB}">
      <dgm:prSet/>
      <dgm:spPr/>
      <dgm:t>
        <a:bodyPr/>
        <a:lstStyle/>
        <a:p>
          <a:endParaRPr lang="en-US" sz="1800"/>
        </a:p>
      </dgm:t>
    </dgm:pt>
    <dgm:pt modelId="{CF87B0B6-2687-427E-940A-CD724E24A89C}">
      <dgm:prSet custT="1"/>
      <dgm:spPr>
        <a:solidFill>
          <a:srgbClr val="1D4381"/>
        </a:solidFill>
        <a:ln>
          <a:solidFill>
            <a:srgbClr val="1D4381"/>
          </a:solidFill>
        </a:ln>
      </dgm:spPr>
      <dgm:t>
        <a:bodyPr/>
        <a:lstStyle/>
        <a:p>
          <a:r>
            <a:rPr lang="en-US" sz="1400"/>
            <a:t>Reach more geographic areas</a:t>
          </a:r>
        </a:p>
      </dgm:t>
    </dgm:pt>
    <dgm:pt modelId="{D819A4E5-FA08-433C-A91F-6A3674EF6922}" type="parTrans" cxnId="{F702219C-34EF-424C-BC67-5F08CE08FDEB}">
      <dgm:prSet custT="1"/>
      <dgm:spPr>
        <a:ln>
          <a:solidFill>
            <a:srgbClr val="1D4381"/>
          </a:solidFill>
        </a:ln>
      </dgm:spPr>
      <dgm:t>
        <a:bodyPr/>
        <a:lstStyle/>
        <a:p>
          <a:endParaRPr lang="en-US" sz="500"/>
        </a:p>
      </dgm:t>
    </dgm:pt>
    <dgm:pt modelId="{B43A757C-CD47-4E8B-B16B-504C8464EC64}" type="sibTrans" cxnId="{F702219C-34EF-424C-BC67-5F08CE08FDEB}">
      <dgm:prSet/>
      <dgm:spPr/>
      <dgm:t>
        <a:bodyPr/>
        <a:lstStyle/>
        <a:p>
          <a:endParaRPr lang="en-US" sz="1800"/>
        </a:p>
      </dgm:t>
    </dgm:pt>
    <dgm:pt modelId="{2924145C-1378-4EE4-80AB-6583B3989A26}" type="pres">
      <dgm:prSet presAssocID="{93976002-2623-4579-B005-E2C90436CED9}" presName="diagram" presStyleCnt="0">
        <dgm:presLayoutVars>
          <dgm:chPref val="1"/>
          <dgm:dir/>
          <dgm:animOne val="branch"/>
          <dgm:animLvl val="lvl"/>
          <dgm:resizeHandles val="exact"/>
        </dgm:presLayoutVars>
      </dgm:prSet>
      <dgm:spPr/>
    </dgm:pt>
    <dgm:pt modelId="{76D94508-69B8-4C86-BDDA-3B70A40812EF}" type="pres">
      <dgm:prSet presAssocID="{7CD741C1-1208-4C77-82F3-A3BB43AB902C}" presName="root1" presStyleCnt="0"/>
      <dgm:spPr/>
    </dgm:pt>
    <dgm:pt modelId="{9B7F4E32-FF6C-4305-8EF3-E5392BEAACB0}" type="pres">
      <dgm:prSet presAssocID="{7CD741C1-1208-4C77-82F3-A3BB43AB902C}" presName="LevelOneTextNode" presStyleLbl="node0" presStyleIdx="0" presStyleCnt="1" custScaleX="124327" custLinFactNeighborX="-2231">
        <dgm:presLayoutVars>
          <dgm:chPref val="3"/>
        </dgm:presLayoutVars>
      </dgm:prSet>
      <dgm:spPr/>
    </dgm:pt>
    <dgm:pt modelId="{F8AE701B-D727-49A4-94D7-C9C68C14A51F}" type="pres">
      <dgm:prSet presAssocID="{7CD741C1-1208-4C77-82F3-A3BB43AB902C}" presName="level2hierChild" presStyleCnt="0"/>
      <dgm:spPr/>
    </dgm:pt>
    <dgm:pt modelId="{944409BC-E9B0-4A2A-91EB-CC616A1F4D46}" type="pres">
      <dgm:prSet presAssocID="{29A358A8-C051-40DD-8B62-1838838FC2A6}" presName="conn2-1" presStyleLbl="parChTrans1D2" presStyleIdx="0" presStyleCnt="3"/>
      <dgm:spPr/>
    </dgm:pt>
    <dgm:pt modelId="{2FDCC331-9E57-4109-8A16-BEF3B64C4697}" type="pres">
      <dgm:prSet presAssocID="{29A358A8-C051-40DD-8B62-1838838FC2A6}" presName="connTx" presStyleLbl="parChTrans1D2" presStyleIdx="0" presStyleCnt="3"/>
      <dgm:spPr/>
    </dgm:pt>
    <dgm:pt modelId="{83E97F29-AFFB-44DA-A4D0-3C20F925A420}" type="pres">
      <dgm:prSet presAssocID="{B843A6CE-12F3-4AA3-949A-F9BCFA72EE1D}" presName="root2" presStyleCnt="0"/>
      <dgm:spPr/>
    </dgm:pt>
    <dgm:pt modelId="{96836509-4E9B-4496-9D18-0F946AB8B7CA}" type="pres">
      <dgm:prSet presAssocID="{B843A6CE-12F3-4AA3-949A-F9BCFA72EE1D}" presName="LevelTwoTextNode" presStyleLbl="node2" presStyleIdx="0" presStyleCnt="3" custScaleX="115035" custScaleY="54623" custLinFactNeighborX="-2231">
        <dgm:presLayoutVars>
          <dgm:chPref val="3"/>
        </dgm:presLayoutVars>
      </dgm:prSet>
      <dgm:spPr/>
    </dgm:pt>
    <dgm:pt modelId="{9E15DA3F-9344-48A9-B3C0-5DEECEF75DAB}" type="pres">
      <dgm:prSet presAssocID="{B843A6CE-12F3-4AA3-949A-F9BCFA72EE1D}" presName="level3hierChild" presStyleCnt="0"/>
      <dgm:spPr/>
    </dgm:pt>
    <dgm:pt modelId="{E4551C18-5E4F-4CE5-8052-89223332C49A}" type="pres">
      <dgm:prSet presAssocID="{FE4092A6-FBB7-4185-AF46-E95181BA8D89}" presName="conn2-1" presStyleLbl="parChTrans1D3" presStyleIdx="0" presStyleCnt="5"/>
      <dgm:spPr/>
    </dgm:pt>
    <dgm:pt modelId="{149AA0B4-5F57-4890-BD9A-AE2D417DDE56}" type="pres">
      <dgm:prSet presAssocID="{FE4092A6-FBB7-4185-AF46-E95181BA8D89}" presName="connTx" presStyleLbl="parChTrans1D3" presStyleIdx="0" presStyleCnt="5"/>
      <dgm:spPr/>
    </dgm:pt>
    <dgm:pt modelId="{D5B5D34F-1D71-4D92-A5C0-A00E8449E57A}" type="pres">
      <dgm:prSet presAssocID="{C0BF9CF7-38E5-4EE6-86EA-E21EFCFCBA39}" presName="root2" presStyleCnt="0"/>
      <dgm:spPr/>
    </dgm:pt>
    <dgm:pt modelId="{6CCC9CAC-9D66-4E5A-B502-789029C85CD1}" type="pres">
      <dgm:prSet presAssocID="{C0BF9CF7-38E5-4EE6-86EA-E21EFCFCBA39}" presName="LevelTwoTextNode" presStyleLbl="node3" presStyleIdx="0" presStyleCnt="5" custScaleX="106380" custScaleY="34449" custLinFactNeighborX="860">
        <dgm:presLayoutVars>
          <dgm:chPref val="3"/>
        </dgm:presLayoutVars>
      </dgm:prSet>
      <dgm:spPr/>
    </dgm:pt>
    <dgm:pt modelId="{8126F6FC-97DF-43A5-A0E6-E4538DACCB45}" type="pres">
      <dgm:prSet presAssocID="{C0BF9CF7-38E5-4EE6-86EA-E21EFCFCBA39}" presName="level3hierChild" presStyleCnt="0"/>
      <dgm:spPr/>
    </dgm:pt>
    <dgm:pt modelId="{A294E531-F282-4CB6-AF85-BFBC30DDE7E5}" type="pres">
      <dgm:prSet presAssocID="{FAA2BAF0-4037-4617-9FE7-EEDAFEC82618}" presName="conn2-1" presStyleLbl="parChTrans1D3" presStyleIdx="1" presStyleCnt="5"/>
      <dgm:spPr/>
    </dgm:pt>
    <dgm:pt modelId="{53D86BAA-E27F-410E-A543-22BB3434485D}" type="pres">
      <dgm:prSet presAssocID="{FAA2BAF0-4037-4617-9FE7-EEDAFEC82618}" presName="connTx" presStyleLbl="parChTrans1D3" presStyleIdx="1" presStyleCnt="5"/>
      <dgm:spPr/>
    </dgm:pt>
    <dgm:pt modelId="{530AF0A2-086D-4F80-9C96-BC681194591E}" type="pres">
      <dgm:prSet presAssocID="{84480B46-F3D2-4A08-8D6D-EDB62201DE21}" presName="root2" presStyleCnt="0"/>
      <dgm:spPr/>
    </dgm:pt>
    <dgm:pt modelId="{A4574B96-B1F3-4114-A087-F0687DFB12E2}" type="pres">
      <dgm:prSet presAssocID="{84480B46-F3D2-4A08-8D6D-EDB62201DE21}" presName="LevelTwoTextNode" presStyleLbl="node3" presStyleIdx="1" presStyleCnt="5" custScaleX="106380" custScaleY="34449">
        <dgm:presLayoutVars>
          <dgm:chPref val="3"/>
        </dgm:presLayoutVars>
      </dgm:prSet>
      <dgm:spPr/>
    </dgm:pt>
    <dgm:pt modelId="{038B986D-4D00-4214-B652-CB382AC4BB0B}" type="pres">
      <dgm:prSet presAssocID="{84480B46-F3D2-4A08-8D6D-EDB62201DE21}" presName="level3hierChild" presStyleCnt="0"/>
      <dgm:spPr/>
    </dgm:pt>
    <dgm:pt modelId="{68925F57-99EC-4A07-9C47-66505557D3C3}" type="pres">
      <dgm:prSet presAssocID="{A4B544ED-1EE7-425B-A59A-AAD5DAC72C6C}" presName="conn2-1" presStyleLbl="parChTrans1D2" presStyleIdx="1" presStyleCnt="3"/>
      <dgm:spPr/>
    </dgm:pt>
    <dgm:pt modelId="{021EC1DB-8729-4ADD-9498-D40F3E77361B}" type="pres">
      <dgm:prSet presAssocID="{A4B544ED-1EE7-425B-A59A-AAD5DAC72C6C}" presName="connTx" presStyleLbl="parChTrans1D2" presStyleIdx="1" presStyleCnt="3"/>
      <dgm:spPr/>
    </dgm:pt>
    <dgm:pt modelId="{053CAFD3-0899-49DD-9763-1D72FDE5FB9C}" type="pres">
      <dgm:prSet presAssocID="{163C1450-1D0E-49EA-930B-EA13A9CF2926}" presName="root2" presStyleCnt="0"/>
      <dgm:spPr/>
    </dgm:pt>
    <dgm:pt modelId="{AB428FF7-0104-4115-B3E5-80BBE0BB82C2}" type="pres">
      <dgm:prSet presAssocID="{163C1450-1D0E-49EA-930B-EA13A9CF2926}" presName="LevelTwoTextNode" presStyleLbl="node2" presStyleIdx="1" presStyleCnt="3" custScaleX="115035" custScaleY="54052" custLinFactNeighborX="-2231">
        <dgm:presLayoutVars>
          <dgm:chPref val="3"/>
        </dgm:presLayoutVars>
      </dgm:prSet>
      <dgm:spPr/>
    </dgm:pt>
    <dgm:pt modelId="{40D61C6C-663C-4B36-B110-2DDC72190646}" type="pres">
      <dgm:prSet presAssocID="{163C1450-1D0E-49EA-930B-EA13A9CF2926}" presName="level3hierChild" presStyleCnt="0"/>
      <dgm:spPr/>
    </dgm:pt>
    <dgm:pt modelId="{6C4E2C5D-5DB9-410C-A2B7-5409807339FF}" type="pres">
      <dgm:prSet presAssocID="{BCD40E2C-6CFE-4559-9084-2CD9521EEA1B}" presName="conn2-1" presStyleLbl="parChTrans1D3" presStyleIdx="2" presStyleCnt="5"/>
      <dgm:spPr/>
    </dgm:pt>
    <dgm:pt modelId="{ED39A5AD-F2F9-415D-942C-C7E5D43D3B14}" type="pres">
      <dgm:prSet presAssocID="{BCD40E2C-6CFE-4559-9084-2CD9521EEA1B}" presName="connTx" presStyleLbl="parChTrans1D3" presStyleIdx="2" presStyleCnt="5"/>
      <dgm:spPr/>
    </dgm:pt>
    <dgm:pt modelId="{6DEEFC66-836D-40C5-8669-F71CC7A78450}" type="pres">
      <dgm:prSet presAssocID="{F1DB7224-75DF-4852-879A-73E8064C4267}" presName="root2" presStyleCnt="0"/>
      <dgm:spPr/>
    </dgm:pt>
    <dgm:pt modelId="{7645C8FA-B728-45E9-8FD8-F69C76C5FF6A}" type="pres">
      <dgm:prSet presAssocID="{F1DB7224-75DF-4852-879A-73E8064C4267}" presName="LevelTwoTextNode" presStyleLbl="node3" presStyleIdx="2" presStyleCnt="5" custScaleX="106380" custScaleY="34449" custLinFactNeighborX="-1371">
        <dgm:presLayoutVars>
          <dgm:chPref val="3"/>
        </dgm:presLayoutVars>
      </dgm:prSet>
      <dgm:spPr/>
    </dgm:pt>
    <dgm:pt modelId="{75A27553-44D2-482E-B52B-1B13500B27FF}" type="pres">
      <dgm:prSet presAssocID="{F1DB7224-75DF-4852-879A-73E8064C4267}" presName="level3hierChild" presStyleCnt="0"/>
      <dgm:spPr/>
    </dgm:pt>
    <dgm:pt modelId="{8515A069-42B7-4826-9AC3-15BFA372FF93}" type="pres">
      <dgm:prSet presAssocID="{E8F1EE63-AFC7-4257-963D-FFFB3742BFE4}" presName="conn2-1" presStyleLbl="parChTrans1D3" presStyleIdx="3" presStyleCnt="5"/>
      <dgm:spPr/>
    </dgm:pt>
    <dgm:pt modelId="{348871B2-3820-47A3-B769-377DAA699FD4}" type="pres">
      <dgm:prSet presAssocID="{E8F1EE63-AFC7-4257-963D-FFFB3742BFE4}" presName="connTx" presStyleLbl="parChTrans1D3" presStyleIdx="3" presStyleCnt="5"/>
      <dgm:spPr/>
    </dgm:pt>
    <dgm:pt modelId="{ACFD10E8-5CA5-4DA0-B82F-B81E5C0E7077}" type="pres">
      <dgm:prSet presAssocID="{83A66609-DC2D-4FEE-83FA-98D8D1DD6E18}" presName="root2" presStyleCnt="0"/>
      <dgm:spPr/>
    </dgm:pt>
    <dgm:pt modelId="{F969296B-D762-41B7-BE1F-25951011608D}" type="pres">
      <dgm:prSet presAssocID="{83A66609-DC2D-4FEE-83FA-98D8D1DD6E18}" presName="LevelTwoTextNode" presStyleLbl="node3" presStyleIdx="3" presStyleCnt="5" custScaleX="106380" custScaleY="34449">
        <dgm:presLayoutVars>
          <dgm:chPref val="3"/>
        </dgm:presLayoutVars>
      </dgm:prSet>
      <dgm:spPr/>
    </dgm:pt>
    <dgm:pt modelId="{E082B8E9-51C5-4036-AF74-D527D429F114}" type="pres">
      <dgm:prSet presAssocID="{83A66609-DC2D-4FEE-83FA-98D8D1DD6E18}" presName="level3hierChild" presStyleCnt="0"/>
      <dgm:spPr/>
    </dgm:pt>
    <dgm:pt modelId="{CD5438B7-5BDB-4AD5-AC50-CF68FD84A5A1}" type="pres">
      <dgm:prSet presAssocID="{2571FAE3-2F3F-4636-93C1-EC32D30E4102}" presName="conn2-1" presStyleLbl="parChTrans1D2" presStyleIdx="2" presStyleCnt="3"/>
      <dgm:spPr/>
    </dgm:pt>
    <dgm:pt modelId="{57359FBC-C758-4803-BCC8-1AC8983A49E2}" type="pres">
      <dgm:prSet presAssocID="{2571FAE3-2F3F-4636-93C1-EC32D30E4102}" presName="connTx" presStyleLbl="parChTrans1D2" presStyleIdx="2" presStyleCnt="3"/>
      <dgm:spPr/>
    </dgm:pt>
    <dgm:pt modelId="{F96139E5-5293-4D8C-968A-F0B55D879675}" type="pres">
      <dgm:prSet presAssocID="{9C3E15C3-322F-426E-81CA-1D1175F07A02}" presName="root2" presStyleCnt="0"/>
      <dgm:spPr/>
    </dgm:pt>
    <dgm:pt modelId="{BCA94F35-E480-43B8-9F75-CBBE90BF4B8D}" type="pres">
      <dgm:prSet presAssocID="{9C3E15C3-322F-426E-81CA-1D1175F07A02}" presName="LevelTwoTextNode" presStyleLbl="node2" presStyleIdx="2" presStyleCnt="3" custScaleX="115035" custScaleY="54623" custLinFactNeighborX="-1985">
        <dgm:presLayoutVars>
          <dgm:chPref val="3"/>
        </dgm:presLayoutVars>
      </dgm:prSet>
      <dgm:spPr/>
    </dgm:pt>
    <dgm:pt modelId="{BF6F28A8-605A-4887-BA59-CAD49E91186B}" type="pres">
      <dgm:prSet presAssocID="{9C3E15C3-322F-426E-81CA-1D1175F07A02}" presName="level3hierChild" presStyleCnt="0"/>
      <dgm:spPr/>
    </dgm:pt>
    <dgm:pt modelId="{455AF7EB-5B72-401E-B645-D9F21AF64878}" type="pres">
      <dgm:prSet presAssocID="{D819A4E5-FA08-433C-A91F-6A3674EF6922}" presName="conn2-1" presStyleLbl="parChTrans1D3" presStyleIdx="4" presStyleCnt="5"/>
      <dgm:spPr/>
    </dgm:pt>
    <dgm:pt modelId="{9201B61D-8F84-4990-810B-C0D6A7343736}" type="pres">
      <dgm:prSet presAssocID="{D819A4E5-FA08-433C-A91F-6A3674EF6922}" presName="connTx" presStyleLbl="parChTrans1D3" presStyleIdx="4" presStyleCnt="5"/>
      <dgm:spPr/>
    </dgm:pt>
    <dgm:pt modelId="{FDB3F173-F418-4D5B-9C91-C7D19D12BBE6}" type="pres">
      <dgm:prSet presAssocID="{CF87B0B6-2687-427E-940A-CD724E24A89C}" presName="root2" presStyleCnt="0"/>
      <dgm:spPr/>
    </dgm:pt>
    <dgm:pt modelId="{7CCC8F86-D584-46BF-AC55-2F300802387B}" type="pres">
      <dgm:prSet presAssocID="{CF87B0B6-2687-427E-940A-CD724E24A89C}" presName="LevelTwoTextNode" presStyleLbl="node3" presStyleIdx="4" presStyleCnt="5" custScaleX="106380" custScaleY="34449">
        <dgm:presLayoutVars>
          <dgm:chPref val="3"/>
        </dgm:presLayoutVars>
      </dgm:prSet>
      <dgm:spPr/>
    </dgm:pt>
    <dgm:pt modelId="{54EEBD34-61F3-46EC-8C7E-67F37D0878D1}" type="pres">
      <dgm:prSet presAssocID="{CF87B0B6-2687-427E-940A-CD724E24A89C}" presName="level3hierChild" presStyleCnt="0"/>
      <dgm:spPr/>
    </dgm:pt>
  </dgm:ptLst>
  <dgm:cxnLst>
    <dgm:cxn modelId="{3DA91B02-D204-4700-B279-CA519CA298B6}" srcId="{7CD741C1-1208-4C77-82F3-A3BB43AB902C}" destId="{163C1450-1D0E-49EA-930B-EA13A9CF2926}" srcOrd="1" destOrd="0" parTransId="{A4B544ED-1EE7-425B-A59A-AAD5DAC72C6C}" sibTransId="{11EC0C4E-4C10-4E73-9ED9-7CBEC5B5D626}"/>
    <dgm:cxn modelId="{77652C12-F322-4656-9424-B398583145E0}" type="presOf" srcId="{163C1450-1D0E-49EA-930B-EA13A9CF2926}" destId="{AB428FF7-0104-4115-B3E5-80BBE0BB82C2}" srcOrd="0" destOrd="0" presId="urn:microsoft.com/office/officeart/2005/8/layout/hierarchy2"/>
    <dgm:cxn modelId="{EB83371B-DB35-483E-AC75-0872A1EBCDD9}" type="presOf" srcId="{84480B46-F3D2-4A08-8D6D-EDB62201DE21}" destId="{A4574B96-B1F3-4114-A087-F0687DFB12E2}" srcOrd="0" destOrd="0" presId="urn:microsoft.com/office/officeart/2005/8/layout/hierarchy2"/>
    <dgm:cxn modelId="{90D83E21-16FB-444A-BC28-7FFF13299370}" type="presOf" srcId="{83A66609-DC2D-4FEE-83FA-98D8D1DD6E18}" destId="{F969296B-D762-41B7-BE1F-25951011608D}" srcOrd="0" destOrd="0" presId="urn:microsoft.com/office/officeart/2005/8/layout/hierarchy2"/>
    <dgm:cxn modelId="{C6A5942C-EFBD-43C4-95DC-AB04A6CB2F4D}" srcId="{163C1450-1D0E-49EA-930B-EA13A9CF2926}" destId="{F1DB7224-75DF-4852-879A-73E8064C4267}" srcOrd="0" destOrd="0" parTransId="{BCD40E2C-6CFE-4559-9084-2CD9521EEA1B}" sibTransId="{B4498D86-A74E-4E4F-A092-28D7F66E6982}"/>
    <dgm:cxn modelId="{CC13212D-501E-48F0-BA0D-6B7B907E0706}" type="presOf" srcId="{A4B544ED-1EE7-425B-A59A-AAD5DAC72C6C}" destId="{68925F57-99EC-4A07-9C47-66505557D3C3}" srcOrd="0" destOrd="0" presId="urn:microsoft.com/office/officeart/2005/8/layout/hierarchy2"/>
    <dgm:cxn modelId="{28315E2F-0DCE-42B0-832E-512F91A0C07B}" type="presOf" srcId="{E8F1EE63-AFC7-4257-963D-FFFB3742BFE4}" destId="{348871B2-3820-47A3-B769-377DAA699FD4}" srcOrd="1" destOrd="0" presId="urn:microsoft.com/office/officeart/2005/8/layout/hierarchy2"/>
    <dgm:cxn modelId="{5CDC5035-F872-4014-86BD-61DD66C5A4CF}" srcId="{163C1450-1D0E-49EA-930B-EA13A9CF2926}" destId="{83A66609-DC2D-4FEE-83FA-98D8D1DD6E18}" srcOrd="1" destOrd="0" parTransId="{E8F1EE63-AFC7-4257-963D-FFFB3742BFE4}" sibTransId="{25748DEE-FFD3-42FD-8E37-DC9B7BE55922}"/>
    <dgm:cxn modelId="{DD583338-C0D5-45C1-98E2-3C34044AF7DC}" type="presOf" srcId="{FAA2BAF0-4037-4617-9FE7-EEDAFEC82618}" destId="{A294E531-F282-4CB6-AF85-BFBC30DDE7E5}" srcOrd="0" destOrd="0" presId="urn:microsoft.com/office/officeart/2005/8/layout/hierarchy2"/>
    <dgm:cxn modelId="{D9836E5B-7AC1-48DF-A9BB-7D33A5C23FCF}" srcId="{B843A6CE-12F3-4AA3-949A-F9BCFA72EE1D}" destId="{C0BF9CF7-38E5-4EE6-86EA-E21EFCFCBA39}" srcOrd="0" destOrd="0" parTransId="{FE4092A6-FBB7-4185-AF46-E95181BA8D89}" sibTransId="{13205C0F-16C0-46BD-9648-42B7F55C197F}"/>
    <dgm:cxn modelId="{EB23885B-2EAD-4841-A70B-83246A34E183}" type="presOf" srcId="{BCD40E2C-6CFE-4559-9084-2CD9521EEA1B}" destId="{ED39A5AD-F2F9-415D-942C-C7E5D43D3B14}" srcOrd="1" destOrd="0" presId="urn:microsoft.com/office/officeart/2005/8/layout/hierarchy2"/>
    <dgm:cxn modelId="{5BD38541-CC2C-47A2-A1F6-799D26D05948}" type="presOf" srcId="{CF87B0B6-2687-427E-940A-CD724E24A89C}" destId="{7CCC8F86-D584-46BF-AC55-2F300802387B}" srcOrd="0" destOrd="0" presId="urn:microsoft.com/office/officeart/2005/8/layout/hierarchy2"/>
    <dgm:cxn modelId="{DC154D6B-33C6-499B-90CD-FFC8EF8BE2DA}" srcId="{93976002-2623-4579-B005-E2C90436CED9}" destId="{7CD741C1-1208-4C77-82F3-A3BB43AB902C}" srcOrd="0" destOrd="0" parTransId="{5191FEB5-BCC0-438E-BDAE-5FD298687A7B}" sibTransId="{579366CF-ED33-449C-8D88-572A414CA7D5}"/>
    <dgm:cxn modelId="{9D252C58-EEA1-4346-BA84-E4671B119B06}" type="presOf" srcId="{FE4092A6-FBB7-4185-AF46-E95181BA8D89}" destId="{149AA0B4-5F57-4890-BD9A-AE2D417DDE56}" srcOrd="1" destOrd="0" presId="urn:microsoft.com/office/officeart/2005/8/layout/hierarchy2"/>
    <dgm:cxn modelId="{B1DDDF84-CFA3-4214-A233-2B141D922B8D}" type="presOf" srcId="{9C3E15C3-322F-426E-81CA-1D1175F07A02}" destId="{BCA94F35-E480-43B8-9F75-CBBE90BF4B8D}" srcOrd="0" destOrd="0" presId="urn:microsoft.com/office/officeart/2005/8/layout/hierarchy2"/>
    <dgm:cxn modelId="{4B3E2E85-B6D5-471B-9F89-EE670DC76DCE}" type="presOf" srcId="{2571FAE3-2F3F-4636-93C1-EC32D30E4102}" destId="{CD5438B7-5BDB-4AD5-AC50-CF68FD84A5A1}" srcOrd="0" destOrd="0" presId="urn:microsoft.com/office/officeart/2005/8/layout/hierarchy2"/>
    <dgm:cxn modelId="{F570DF88-8180-4B87-9B3B-21249641A73D}" type="presOf" srcId="{D819A4E5-FA08-433C-A91F-6A3674EF6922}" destId="{455AF7EB-5B72-401E-B645-D9F21AF64878}" srcOrd="0" destOrd="0" presId="urn:microsoft.com/office/officeart/2005/8/layout/hierarchy2"/>
    <dgm:cxn modelId="{74096C96-3BA9-4579-881E-2EFCF7DE7E12}" type="presOf" srcId="{F1DB7224-75DF-4852-879A-73E8064C4267}" destId="{7645C8FA-B728-45E9-8FD8-F69C76C5FF6A}" srcOrd="0" destOrd="0" presId="urn:microsoft.com/office/officeart/2005/8/layout/hierarchy2"/>
    <dgm:cxn modelId="{F702219C-34EF-424C-BC67-5F08CE08FDEB}" srcId="{9C3E15C3-322F-426E-81CA-1D1175F07A02}" destId="{CF87B0B6-2687-427E-940A-CD724E24A89C}" srcOrd="0" destOrd="0" parTransId="{D819A4E5-FA08-433C-A91F-6A3674EF6922}" sibTransId="{B43A757C-CD47-4E8B-B16B-504C8464EC64}"/>
    <dgm:cxn modelId="{1D686D9E-911B-4102-B7B2-1FC68A0B605F}" type="presOf" srcId="{93976002-2623-4579-B005-E2C90436CED9}" destId="{2924145C-1378-4EE4-80AB-6583B3989A26}" srcOrd="0" destOrd="0" presId="urn:microsoft.com/office/officeart/2005/8/layout/hierarchy2"/>
    <dgm:cxn modelId="{D4EE75B5-0414-4E7C-900F-4A5781342C3C}" srcId="{7CD741C1-1208-4C77-82F3-A3BB43AB902C}" destId="{B843A6CE-12F3-4AA3-949A-F9BCFA72EE1D}" srcOrd="0" destOrd="0" parTransId="{29A358A8-C051-40DD-8B62-1838838FC2A6}" sibTransId="{9510281D-83B7-4DA3-B880-AE1986EF8CC9}"/>
    <dgm:cxn modelId="{14449EB5-1126-4A19-AEDB-19062281EE14}" type="presOf" srcId="{B843A6CE-12F3-4AA3-949A-F9BCFA72EE1D}" destId="{96836509-4E9B-4496-9D18-0F946AB8B7CA}" srcOrd="0" destOrd="0" presId="urn:microsoft.com/office/officeart/2005/8/layout/hierarchy2"/>
    <dgm:cxn modelId="{673E5DB6-CBA7-49CA-B8C5-2CF578B8BD92}" srcId="{B843A6CE-12F3-4AA3-949A-F9BCFA72EE1D}" destId="{84480B46-F3D2-4A08-8D6D-EDB62201DE21}" srcOrd="1" destOrd="0" parTransId="{FAA2BAF0-4037-4617-9FE7-EEDAFEC82618}" sibTransId="{43E5D73D-D14E-4FE3-A483-B550883DF3A7}"/>
    <dgm:cxn modelId="{5A211DB7-3C13-4246-890B-E5128012A739}" type="presOf" srcId="{7CD741C1-1208-4C77-82F3-A3BB43AB902C}" destId="{9B7F4E32-FF6C-4305-8EF3-E5392BEAACB0}" srcOrd="0" destOrd="0" presId="urn:microsoft.com/office/officeart/2005/8/layout/hierarchy2"/>
    <dgm:cxn modelId="{E41627BA-7151-409C-BCA3-D2BC439C5CB6}" type="presOf" srcId="{C0BF9CF7-38E5-4EE6-86EA-E21EFCFCBA39}" destId="{6CCC9CAC-9D66-4E5A-B502-789029C85CD1}" srcOrd="0" destOrd="0" presId="urn:microsoft.com/office/officeart/2005/8/layout/hierarchy2"/>
    <dgm:cxn modelId="{393C5EBD-7C26-4BE1-9FFB-519D8C99F131}" type="presOf" srcId="{FAA2BAF0-4037-4617-9FE7-EEDAFEC82618}" destId="{53D86BAA-E27F-410E-A543-22BB3434485D}" srcOrd="1" destOrd="0" presId="urn:microsoft.com/office/officeart/2005/8/layout/hierarchy2"/>
    <dgm:cxn modelId="{416A1EC2-9025-423D-A920-DD58994CAFB7}" type="presOf" srcId="{FE4092A6-FBB7-4185-AF46-E95181BA8D89}" destId="{E4551C18-5E4F-4CE5-8052-89223332C49A}" srcOrd="0" destOrd="0" presId="urn:microsoft.com/office/officeart/2005/8/layout/hierarchy2"/>
    <dgm:cxn modelId="{9D74C3CB-7A8A-47D3-A859-B03BAC9CADCB}" srcId="{7CD741C1-1208-4C77-82F3-A3BB43AB902C}" destId="{9C3E15C3-322F-426E-81CA-1D1175F07A02}" srcOrd="2" destOrd="0" parTransId="{2571FAE3-2F3F-4636-93C1-EC32D30E4102}" sibTransId="{088C59D8-05E0-40C9-9B3E-EFFEE73C3249}"/>
    <dgm:cxn modelId="{EB6003CC-B0CA-4BC0-A23C-8D4C5591138F}" type="presOf" srcId="{D819A4E5-FA08-433C-A91F-6A3674EF6922}" destId="{9201B61D-8F84-4990-810B-C0D6A7343736}" srcOrd="1" destOrd="0" presId="urn:microsoft.com/office/officeart/2005/8/layout/hierarchy2"/>
    <dgm:cxn modelId="{12831DD0-8DA1-4A25-A3CE-7A16C347705E}" type="presOf" srcId="{29A358A8-C051-40DD-8B62-1838838FC2A6}" destId="{2FDCC331-9E57-4109-8A16-BEF3B64C4697}" srcOrd="1" destOrd="0" presId="urn:microsoft.com/office/officeart/2005/8/layout/hierarchy2"/>
    <dgm:cxn modelId="{793F9FD4-8FED-4E3E-BB0C-078F8F3B2076}" type="presOf" srcId="{29A358A8-C051-40DD-8B62-1838838FC2A6}" destId="{944409BC-E9B0-4A2A-91EB-CC616A1F4D46}" srcOrd="0" destOrd="0" presId="urn:microsoft.com/office/officeart/2005/8/layout/hierarchy2"/>
    <dgm:cxn modelId="{0B35DCD8-23FB-407E-9B0B-472607CCC7B1}" type="presOf" srcId="{E8F1EE63-AFC7-4257-963D-FFFB3742BFE4}" destId="{8515A069-42B7-4826-9AC3-15BFA372FF93}" srcOrd="0" destOrd="0" presId="urn:microsoft.com/office/officeart/2005/8/layout/hierarchy2"/>
    <dgm:cxn modelId="{06C695DE-6F24-4C2F-98B6-74FAD47E8F06}" type="presOf" srcId="{A4B544ED-1EE7-425B-A59A-AAD5DAC72C6C}" destId="{021EC1DB-8729-4ADD-9498-D40F3E77361B}" srcOrd="1" destOrd="0" presId="urn:microsoft.com/office/officeart/2005/8/layout/hierarchy2"/>
    <dgm:cxn modelId="{5484EBEC-16D3-42DB-A733-2C8E4CCF7E60}" type="presOf" srcId="{BCD40E2C-6CFE-4559-9084-2CD9521EEA1B}" destId="{6C4E2C5D-5DB9-410C-A2B7-5409807339FF}" srcOrd="0" destOrd="0" presId="urn:microsoft.com/office/officeart/2005/8/layout/hierarchy2"/>
    <dgm:cxn modelId="{DB1E06F5-ADE1-4377-BA1E-89105C736702}" type="presOf" srcId="{2571FAE3-2F3F-4636-93C1-EC32D30E4102}" destId="{57359FBC-C758-4803-BCC8-1AC8983A49E2}" srcOrd="1" destOrd="0" presId="urn:microsoft.com/office/officeart/2005/8/layout/hierarchy2"/>
    <dgm:cxn modelId="{B21911ED-9F74-4EE5-8DFC-692590281509}" type="presParOf" srcId="{2924145C-1378-4EE4-80AB-6583B3989A26}" destId="{76D94508-69B8-4C86-BDDA-3B70A40812EF}" srcOrd="0" destOrd="0" presId="urn:microsoft.com/office/officeart/2005/8/layout/hierarchy2"/>
    <dgm:cxn modelId="{098E35B8-8957-44AE-B9E7-2FBA0BED1D2E}" type="presParOf" srcId="{76D94508-69B8-4C86-BDDA-3B70A40812EF}" destId="{9B7F4E32-FF6C-4305-8EF3-E5392BEAACB0}" srcOrd="0" destOrd="0" presId="urn:microsoft.com/office/officeart/2005/8/layout/hierarchy2"/>
    <dgm:cxn modelId="{DC5E89C4-04F6-4F82-B9AC-67874FD67D8F}" type="presParOf" srcId="{76D94508-69B8-4C86-BDDA-3B70A40812EF}" destId="{F8AE701B-D727-49A4-94D7-C9C68C14A51F}" srcOrd="1" destOrd="0" presId="urn:microsoft.com/office/officeart/2005/8/layout/hierarchy2"/>
    <dgm:cxn modelId="{9A802A8A-D6A2-4C90-9657-64A3C99F557A}" type="presParOf" srcId="{F8AE701B-D727-49A4-94D7-C9C68C14A51F}" destId="{944409BC-E9B0-4A2A-91EB-CC616A1F4D46}" srcOrd="0" destOrd="0" presId="urn:microsoft.com/office/officeart/2005/8/layout/hierarchy2"/>
    <dgm:cxn modelId="{493422B6-9B37-43C1-9DCE-ACA2933F7BD3}" type="presParOf" srcId="{944409BC-E9B0-4A2A-91EB-CC616A1F4D46}" destId="{2FDCC331-9E57-4109-8A16-BEF3B64C4697}" srcOrd="0" destOrd="0" presId="urn:microsoft.com/office/officeart/2005/8/layout/hierarchy2"/>
    <dgm:cxn modelId="{3F2E4453-6FD7-4D38-9FFD-CABCC0032EBB}" type="presParOf" srcId="{F8AE701B-D727-49A4-94D7-C9C68C14A51F}" destId="{83E97F29-AFFB-44DA-A4D0-3C20F925A420}" srcOrd="1" destOrd="0" presId="urn:microsoft.com/office/officeart/2005/8/layout/hierarchy2"/>
    <dgm:cxn modelId="{8129E0D6-1BF3-4FE1-B20C-6562D56B7D6C}" type="presParOf" srcId="{83E97F29-AFFB-44DA-A4D0-3C20F925A420}" destId="{96836509-4E9B-4496-9D18-0F946AB8B7CA}" srcOrd="0" destOrd="0" presId="urn:microsoft.com/office/officeart/2005/8/layout/hierarchy2"/>
    <dgm:cxn modelId="{6714FB23-785A-471F-9934-548E308CFB65}" type="presParOf" srcId="{83E97F29-AFFB-44DA-A4D0-3C20F925A420}" destId="{9E15DA3F-9344-48A9-B3C0-5DEECEF75DAB}" srcOrd="1" destOrd="0" presId="urn:microsoft.com/office/officeart/2005/8/layout/hierarchy2"/>
    <dgm:cxn modelId="{7201A9B9-BB40-4F12-857C-E36D777717BD}" type="presParOf" srcId="{9E15DA3F-9344-48A9-B3C0-5DEECEF75DAB}" destId="{E4551C18-5E4F-4CE5-8052-89223332C49A}" srcOrd="0" destOrd="0" presId="urn:microsoft.com/office/officeart/2005/8/layout/hierarchy2"/>
    <dgm:cxn modelId="{B0BAE9B2-CF37-4AA0-9619-58CD18509682}" type="presParOf" srcId="{E4551C18-5E4F-4CE5-8052-89223332C49A}" destId="{149AA0B4-5F57-4890-BD9A-AE2D417DDE56}" srcOrd="0" destOrd="0" presId="urn:microsoft.com/office/officeart/2005/8/layout/hierarchy2"/>
    <dgm:cxn modelId="{06DAD682-A202-4838-8AD9-48924606213F}" type="presParOf" srcId="{9E15DA3F-9344-48A9-B3C0-5DEECEF75DAB}" destId="{D5B5D34F-1D71-4D92-A5C0-A00E8449E57A}" srcOrd="1" destOrd="0" presId="urn:microsoft.com/office/officeart/2005/8/layout/hierarchy2"/>
    <dgm:cxn modelId="{430A4415-A2B6-4828-A72E-37ED159DE584}" type="presParOf" srcId="{D5B5D34F-1D71-4D92-A5C0-A00E8449E57A}" destId="{6CCC9CAC-9D66-4E5A-B502-789029C85CD1}" srcOrd="0" destOrd="0" presId="urn:microsoft.com/office/officeart/2005/8/layout/hierarchy2"/>
    <dgm:cxn modelId="{6068F71A-3945-4A1D-A7C0-487DBCEAF5F4}" type="presParOf" srcId="{D5B5D34F-1D71-4D92-A5C0-A00E8449E57A}" destId="{8126F6FC-97DF-43A5-A0E6-E4538DACCB45}" srcOrd="1" destOrd="0" presId="urn:microsoft.com/office/officeart/2005/8/layout/hierarchy2"/>
    <dgm:cxn modelId="{4D865B7C-2EBD-420B-8B48-178D6D6B1479}" type="presParOf" srcId="{9E15DA3F-9344-48A9-B3C0-5DEECEF75DAB}" destId="{A294E531-F282-4CB6-AF85-BFBC30DDE7E5}" srcOrd="2" destOrd="0" presId="urn:microsoft.com/office/officeart/2005/8/layout/hierarchy2"/>
    <dgm:cxn modelId="{4DBA67CF-46DD-40A0-9B9B-CA122CAF1BE9}" type="presParOf" srcId="{A294E531-F282-4CB6-AF85-BFBC30DDE7E5}" destId="{53D86BAA-E27F-410E-A543-22BB3434485D}" srcOrd="0" destOrd="0" presId="urn:microsoft.com/office/officeart/2005/8/layout/hierarchy2"/>
    <dgm:cxn modelId="{DB939542-53DA-4C44-9BD2-619552560D66}" type="presParOf" srcId="{9E15DA3F-9344-48A9-B3C0-5DEECEF75DAB}" destId="{530AF0A2-086D-4F80-9C96-BC681194591E}" srcOrd="3" destOrd="0" presId="urn:microsoft.com/office/officeart/2005/8/layout/hierarchy2"/>
    <dgm:cxn modelId="{5EB46651-6BD9-496E-B0D4-A3C9F7C583D3}" type="presParOf" srcId="{530AF0A2-086D-4F80-9C96-BC681194591E}" destId="{A4574B96-B1F3-4114-A087-F0687DFB12E2}" srcOrd="0" destOrd="0" presId="urn:microsoft.com/office/officeart/2005/8/layout/hierarchy2"/>
    <dgm:cxn modelId="{762F7DF0-F4DE-4C9E-89AD-98CCD9390794}" type="presParOf" srcId="{530AF0A2-086D-4F80-9C96-BC681194591E}" destId="{038B986D-4D00-4214-B652-CB382AC4BB0B}" srcOrd="1" destOrd="0" presId="urn:microsoft.com/office/officeart/2005/8/layout/hierarchy2"/>
    <dgm:cxn modelId="{6E9EF986-0CDA-423E-98C9-C56C1753CA97}" type="presParOf" srcId="{F8AE701B-D727-49A4-94D7-C9C68C14A51F}" destId="{68925F57-99EC-4A07-9C47-66505557D3C3}" srcOrd="2" destOrd="0" presId="urn:microsoft.com/office/officeart/2005/8/layout/hierarchy2"/>
    <dgm:cxn modelId="{3E8D3CFD-9113-4CF3-93D7-C53689F0C1AB}" type="presParOf" srcId="{68925F57-99EC-4A07-9C47-66505557D3C3}" destId="{021EC1DB-8729-4ADD-9498-D40F3E77361B}" srcOrd="0" destOrd="0" presId="urn:microsoft.com/office/officeart/2005/8/layout/hierarchy2"/>
    <dgm:cxn modelId="{2BBED333-E171-4302-AE07-C72D969C1B22}" type="presParOf" srcId="{F8AE701B-D727-49A4-94D7-C9C68C14A51F}" destId="{053CAFD3-0899-49DD-9763-1D72FDE5FB9C}" srcOrd="3" destOrd="0" presId="urn:microsoft.com/office/officeart/2005/8/layout/hierarchy2"/>
    <dgm:cxn modelId="{70821A2E-0A06-42A1-9AE1-819E0D7BBEDA}" type="presParOf" srcId="{053CAFD3-0899-49DD-9763-1D72FDE5FB9C}" destId="{AB428FF7-0104-4115-B3E5-80BBE0BB82C2}" srcOrd="0" destOrd="0" presId="urn:microsoft.com/office/officeart/2005/8/layout/hierarchy2"/>
    <dgm:cxn modelId="{03FD5A61-3051-47BD-9A1B-E7B3F7CEDCB4}" type="presParOf" srcId="{053CAFD3-0899-49DD-9763-1D72FDE5FB9C}" destId="{40D61C6C-663C-4B36-B110-2DDC72190646}" srcOrd="1" destOrd="0" presId="urn:microsoft.com/office/officeart/2005/8/layout/hierarchy2"/>
    <dgm:cxn modelId="{B8277BAC-343E-4E57-98BD-3D75283DB30E}" type="presParOf" srcId="{40D61C6C-663C-4B36-B110-2DDC72190646}" destId="{6C4E2C5D-5DB9-410C-A2B7-5409807339FF}" srcOrd="0" destOrd="0" presId="urn:microsoft.com/office/officeart/2005/8/layout/hierarchy2"/>
    <dgm:cxn modelId="{A5393E56-A743-4172-BFC9-5E09BE17C92F}" type="presParOf" srcId="{6C4E2C5D-5DB9-410C-A2B7-5409807339FF}" destId="{ED39A5AD-F2F9-415D-942C-C7E5D43D3B14}" srcOrd="0" destOrd="0" presId="urn:microsoft.com/office/officeart/2005/8/layout/hierarchy2"/>
    <dgm:cxn modelId="{6FBDC9E4-3988-4F90-95CC-732B76BDAC4D}" type="presParOf" srcId="{40D61C6C-663C-4B36-B110-2DDC72190646}" destId="{6DEEFC66-836D-40C5-8669-F71CC7A78450}" srcOrd="1" destOrd="0" presId="urn:microsoft.com/office/officeart/2005/8/layout/hierarchy2"/>
    <dgm:cxn modelId="{9D252BDF-EFBE-4A2C-A435-99DD3D9CB9E3}" type="presParOf" srcId="{6DEEFC66-836D-40C5-8669-F71CC7A78450}" destId="{7645C8FA-B728-45E9-8FD8-F69C76C5FF6A}" srcOrd="0" destOrd="0" presId="urn:microsoft.com/office/officeart/2005/8/layout/hierarchy2"/>
    <dgm:cxn modelId="{31C1797F-8FC9-486F-996E-311E8B678BB3}" type="presParOf" srcId="{6DEEFC66-836D-40C5-8669-F71CC7A78450}" destId="{75A27553-44D2-482E-B52B-1B13500B27FF}" srcOrd="1" destOrd="0" presId="urn:microsoft.com/office/officeart/2005/8/layout/hierarchy2"/>
    <dgm:cxn modelId="{72793440-439E-4855-8CFC-01FB4B5238A4}" type="presParOf" srcId="{40D61C6C-663C-4B36-B110-2DDC72190646}" destId="{8515A069-42B7-4826-9AC3-15BFA372FF93}" srcOrd="2" destOrd="0" presId="urn:microsoft.com/office/officeart/2005/8/layout/hierarchy2"/>
    <dgm:cxn modelId="{091A6EF3-E52C-441F-AA48-7F6AC00223B9}" type="presParOf" srcId="{8515A069-42B7-4826-9AC3-15BFA372FF93}" destId="{348871B2-3820-47A3-B769-377DAA699FD4}" srcOrd="0" destOrd="0" presId="urn:microsoft.com/office/officeart/2005/8/layout/hierarchy2"/>
    <dgm:cxn modelId="{BD7ABE03-4648-44C4-8929-952D2F5EC128}" type="presParOf" srcId="{40D61C6C-663C-4B36-B110-2DDC72190646}" destId="{ACFD10E8-5CA5-4DA0-B82F-B81E5C0E7077}" srcOrd="3" destOrd="0" presId="urn:microsoft.com/office/officeart/2005/8/layout/hierarchy2"/>
    <dgm:cxn modelId="{CE1CCE55-0A9F-4058-B7E5-66A39FCFD3B6}" type="presParOf" srcId="{ACFD10E8-5CA5-4DA0-B82F-B81E5C0E7077}" destId="{F969296B-D762-41B7-BE1F-25951011608D}" srcOrd="0" destOrd="0" presId="urn:microsoft.com/office/officeart/2005/8/layout/hierarchy2"/>
    <dgm:cxn modelId="{13EDEEEE-FD82-44F2-A6FA-E858F57F7A31}" type="presParOf" srcId="{ACFD10E8-5CA5-4DA0-B82F-B81E5C0E7077}" destId="{E082B8E9-51C5-4036-AF74-D527D429F114}" srcOrd="1" destOrd="0" presId="urn:microsoft.com/office/officeart/2005/8/layout/hierarchy2"/>
    <dgm:cxn modelId="{743C2A18-BB94-4BD1-8D03-E9627154C31E}" type="presParOf" srcId="{F8AE701B-D727-49A4-94D7-C9C68C14A51F}" destId="{CD5438B7-5BDB-4AD5-AC50-CF68FD84A5A1}" srcOrd="4" destOrd="0" presId="urn:microsoft.com/office/officeart/2005/8/layout/hierarchy2"/>
    <dgm:cxn modelId="{3A4E504F-B372-4B3C-B3CF-68F97659E602}" type="presParOf" srcId="{CD5438B7-5BDB-4AD5-AC50-CF68FD84A5A1}" destId="{57359FBC-C758-4803-BCC8-1AC8983A49E2}" srcOrd="0" destOrd="0" presId="urn:microsoft.com/office/officeart/2005/8/layout/hierarchy2"/>
    <dgm:cxn modelId="{E849A23E-4D42-41DA-9067-F853DE192A4A}" type="presParOf" srcId="{F8AE701B-D727-49A4-94D7-C9C68C14A51F}" destId="{F96139E5-5293-4D8C-968A-F0B55D879675}" srcOrd="5" destOrd="0" presId="urn:microsoft.com/office/officeart/2005/8/layout/hierarchy2"/>
    <dgm:cxn modelId="{96670246-8187-4A90-93F9-A55FED244DA9}" type="presParOf" srcId="{F96139E5-5293-4D8C-968A-F0B55D879675}" destId="{BCA94F35-E480-43B8-9F75-CBBE90BF4B8D}" srcOrd="0" destOrd="0" presId="urn:microsoft.com/office/officeart/2005/8/layout/hierarchy2"/>
    <dgm:cxn modelId="{AFB2EBF3-569D-408E-B699-60127C7E7356}" type="presParOf" srcId="{F96139E5-5293-4D8C-968A-F0B55D879675}" destId="{BF6F28A8-605A-4887-BA59-CAD49E91186B}" srcOrd="1" destOrd="0" presId="urn:microsoft.com/office/officeart/2005/8/layout/hierarchy2"/>
    <dgm:cxn modelId="{866125A7-CC34-4AE7-85AD-449EE0522F9B}" type="presParOf" srcId="{BF6F28A8-605A-4887-BA59-CAD49E91186B}" destId="{455AF7EB-5B72-401E-B645-D9F21AF64878}" srcOrd="0" destOrd="0" presId="urn:microsoft.com/office/officeart/2005/8/layout/hierarchy2"/>
    <dgm:cxn modelId="{2B6E24DC-3E66-4978-BE6F-474B4BF5ECC7}" type="presParOf" srcId="{455AF7EB-5B72-401E-B645-D9F21AF64878}" destId="{9201B61D-8F84-4990-810B-C0D6A7343736}" srcOrd="0" destOrd="0" presId="urn:microsoft.com/office/officeart/2005/8/layout/hierarchy2"/>
    <dgm:cxn modelId="{8D8405E3-7E36-4790-9F42-04079DBFB4AB}" type="presParOf" srcId="{BF6F28A8-605A-4887-BA59-CAD49E91186B}" destId="{FDB3F173-F418-4D5B-9C91-C7D19D12BBE6}" srcOrd="1" destOrd="0" presId="urn:microsoft.com/office/officeart/2005/8/layout/hierarchy2"/>
    <dgm:cxn modelId="{6BE5B28B-A131-482B-9934-905964783F85}" type="presParOf" srcId="{FDB3F173-F418-4D5B-9C91-C7D19D12BBE6}" destId="{7CCC8F86-D584-46BF-AC55-2F300802387B}" srcOrd="0" destOrd="0" presId="urn:microsoft.com/office/officeart/2005/8/layout/hierarchy2"/>
    <dgm:cxn modelId="{49035D68-0AB7-4804-A832-3F6A5131C2FC}" type="presParOf" srcId="{FDB3F173-F418-4D5B-9C91-C7D19D12BBE6}" destId="{54EEBD34-61F3-46EC-8C7E-67F37D0878D1}"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62249-1D85-44BD-90E5-DE5DFB0D13B2}">
      <dsp:nvSpPr>
        <dsp:cNvPr id="0" name=""/>
        <dsp:cNvSpPr/>
      </dsp:nvSpPr>
      <dsp:spPr>
        <a:xfrm>
          <a:off x="-5895685" y="-902460"/>
          <a:ext cx="7020387" cy="7020387"/>
        </a:xfrm>
        <a:prstGeom prst="blockArc">
          <a:avLst>
            <a:gd name="adj1" fmla="val 18900000"/>
            <a:gd name="adj2" fmla="val 2700000"/>
            <a:gd name="adj3" fmla="val 30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177F97-2D26-4D29-9619-A0DE45E0CD06}">
      <dsp:nvSpPr>
        <dsp:cNvPr id="0" name=""/>
        <dsp:cNvSpPr/>
      </dsp:nvSpPr>
      <dsp:spPr>
        <a:xfrm>
          <a:off x="723906" y="443763"/>
          <a:ext cx="10115311" cy="1198660"/>
        </a:xfrm>
        <a:prstGeom prst="rect">
          <a:avLst/>
        </a:prstGeom>
        <a:solidFill>
          <a:srgbClr val="1C4381"/>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95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cs typeface="Calibri"/>
            </a:rPr>
            <a:t>VWoA has seen large fluctuations in sales and interest when they introduce a new vehicle to their fleet, which is known as the Himalayan effect. Over the years, VWoA heavily invested in marketing and sales to combat this trend.  Inevitably, IT was viewed as a source of overhead, which led to the outsourcing of IT twice. These outsources left VWoA with no IT knowledge, major project overhead, and no true leadership.  In order to reverse both the Himalayan effect and underperforming IT, VWoA has embraced a product diversification strategy and re-prioritized their budget to focus on their core processes.</a:t>
          </a:r>
          <a:endParaRPr lang="en-US" sz="1400" kern="1200"/>
        </a:p>
      </dsp:txBody>
      <dsp:txXfrm>
        <a:off x="723906" y="443763"/>
        <a:ext cx="10115311" cy="1198660"/>
      </dsp:txXfrm>
    </dsp:sp>
    <dsp:sp modelId="{75A77BD1-F118-4391-B345-0F5B536F6584}">
      <dsp:nvSpPr>
        <dsp:cNvPr id="0" name=""/>
        <dsp:cNvSpPr/>
      </dsp:nvSpPr>
      <dsp:spPr>
        <a:xfrm>
          <a:off x="71973" y="391160"/>
          <a:ext cx="1303866" cy="1303866"/>
        </a:xfrm>
        <a:prstGeom prst="ellipse">
          <a:avLst/>
        </a:prstGeom>
        <a:solidFill>
          <a:schemeClr val="lt1">
            <a:hueOff val="0"/>
            <a:satOff val="0"/>
            <a:lumOff val="0"/>
            <a:alphaOff val="0"/>
          </a:schemeClr>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dsp:style>
    </dsp:sp>
    <dsp:sp modelId="{D8A934CA-7D2F-48E6-82B5-7DC5703C0564}">
      <dsp:nvSpPr>
        <dsp:cNvPr id="0" name=""/>
        <dsp:cNvSpPr/>
      </dsp:nvSpPr>
      <dsp:spPr>
        <a:xfrm>
          <a:off x="1103071" y="2008403"/>
          <a:ext cx="9736147" cy="1198660"/>
        </a:xfrm>
        <a:prstGeom prst="rect">
          <a:avLst/>
        </a:prstGeom>
        <a:solidFill>
          <a:srgbClr val="1C4381"/>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95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cs typeface="Calibri"/>
            </a:rPr>
            <a:t>The re-prioritization budget process immediately increased and allocated the IT budget, bypassing the requirements of project approval.  This has left many business units unhappy and questioning the overall fairness and necessity for the new process.</a:t>
          </a:r>
          <a:endParaRPr lang="en-US" sz="1400" kern="1200"/>
        </a:p>
      </dsp:txBody>
      <dsp:txXfrm>
        <a:off x="1103071" y="2008403"/>
        <a:ext cx="9736147" cy="1198660"/>
      </dsp:txXfrm>
    </dsp:sp>
    <dsp:sp modelId="{0581DF26-627D-46EC-AED6-C9632701C13E}">
      <dsp:nvSpPr>
        <dsp:cNvPr id="0" name=""/>
        <dsp:cNvSpPr/>
      </dsp:nvSpPr>
      <dsp:spPr>
        <a:xfrm>
          <a:off x="451137" y="1955800"/>
          <a:ext cx="1303866" cy="1303866"/>
        </a:xfrm>
        <a:prstGeom prst="ellipse">
          <a:avLst/>
        </a:prstGeom>
        <a:solidFill>
          <a:schemeClr val="lt1">
            <a:hueOff val="0"/>
            <a:satOff val="0"/>
            <a:lumOff val="0"/>
            <a:alphaOff val="0"/>
          </a:schemeClr>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dsp:style>
    </dsp:sp>
    <dsp:sp modelId="{340BE728-FA4A-428F-A757-D37409814B7C}">
      <dsp:nvSpPr>
        <dsp:cNvPr id="0" name=""/>
        <dsp:cNvSpPr/>
      </dsp:nvSpPr>
      <dsp:spPr>
        <a:xfrm>
          <a:off x="723906" y="3573043"/>
          <a:ext cx="10115311" cy="1198660"/>
        </a:xfrm>
        <a:prstGeom prst="rect">
          <a:avLst/>
        </a:prstGeom>
        <a:solidFill>
          <a:srgbClr val="1C4381"/>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955"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a:cs typeface="Calibri"/>
            </a:rPr>
            <a:t>How can the IT budget be effectively allocated to yield consistent sales revenue, while also obtaining buy-in and trust from the other business units at VWoA?</a:t>
          </a:r>
          <a:endParaRPr lang="en-US" sz="1400" kern="1200">
            <a:ea typeface="+mn-lt"/>
            <a:cs typeface="+mn-lt"/>
          </a:endParaRPr>
        </a:p>
      </dsp:txBody>
      <dsp:txXfrm>
        <a:off x="723906" y="3573043"/>
        <a:ext cx="10115311" cy="1198660"/>
      </dsp:txXfrm>
    </dsp:sp>
    <dsp:sp modelId="{AAC95D7D-443D-4D17-91ED-A700B2548E8A}">
      <dsp:nvSpPr>
        <dsp:cNvPr id="0" name=""/>
        <dsp:cNvSpPr/>
      </dsp:nvSpPr>
      <dsp:spPr>
        <a:xfrm>
          <a:off x="71973" y="3520440"/>
          <a:ext cx="1303866" cy="1303866"/>
        </a:xfrm>
        <a:prstGeom prst="ellipse">
          <a:avLst/>
        </a:prstGeom>
        <a:solidFill>
          <a:schemeClr val="bg1"/>
        </a:solidFill>
        <a:ln w="12700" cap="flat" cmpd="sng" algn="ctr">
          <a:solidFill>
            <a:srgbClr val="31549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10CC7-E0EC-4508-B170-21FA2F1E7922}">
      <dsp:nvSpPr>
        <dsp:cNvPr id="0" name=""/>
        <dsp:cNvSpPr/>
      </dsp:nvSpPr>
      <dsp:spPr>
        <a:xfrm rot="5400000">
          <a:off x="5754104" y="-2184724"/>
          <a:ext cx="1342158" cy="6047232"/>
        </a:xfrm>
        <a:prstGeom prst="round2SameRect">
          <a:avLst/>
        </a:prstGeom>
        <a:solidFill>
          <a:schemeClr val="accent1">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cs typeface="Calibri"/>
            </a:rPr>
            <a:t>Real-time Consumer Analytics</a:t>
          </a:r>
        </a:p>
        <a:p>
          <a:pPr marL="228600" lvl="1" indent="-228600" algn="l" defTabSz="1066800">
            <a:lnSpc>
              <a:spcPct val="90000"/>
            </a:lnSpc>
            <a:spcBef>
              <a:spcPct val="0"/>
            </a:spcBef>
            <a:spcAft>
              <a:spcPct val="15000"/>
            </a:spcAft>
            <a:buChar char="•"/>
          </a:pPr>
          <a:r>
            <a:rPr lang="en-US" sz="2400" kern="1200">
              <a:cs typeface="Calibri"/>
            </a:rPr>
            <a:t>Ultimately Decreasing Marketing Expenses</a:t>
          </a:r>
        </a:p>
      </dsp:txBody>
      <dsp:txXfrm rot="-5400000">
        <a:off x="3401568" y="233331"/>
        <a:ext cx="5981713" cy="1211120"/>
      </dsp:txXfrm>
    </dsp:sp>
    <dsp:sp modelId="{919A4D08-7C4D-4447-BED2-8737E410015A}">
      <dsp:nvSpPr>
        <dsp:cNvPr id="0" name=""/>
        <dsp:cNvSpPr/>
      </dsp:nvSpPr>
      <dsp:spPr>
        <a:xfrm>
          <a:off x="0" y="41"/>
          <a:ext cx="3401568" cy="1677698"/>
        </a:xfrm>
        <a:prstGeom prst="roundRect">
          <a:avLst/>
        </a:prstGeom>
        <a:solidFill>
          <a:srgbClr val="1D43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rtl="0">
            <a:lnSpc>
              <a:spcPct val="90000"/>
            </a:lnSpc>
            <a:spcBef>
              <a:spcPct val="0"/>
            </a:spcBef>
            <a:spcAft>
              <a:spcPct val="35000"/>
            </a:spcAft>
            <a:buFont typeface="Arial"/>
            <a:buNone/>
          </a:pPr>
          <a:r>
            <a:rPr lang="en-US" sz="3300" b="1" kern="1200">
              <a:latin typeface="Calibri Light" panose="020F0302020204030204"/>
              <a:cs typeface="Calibri"/>
            </a:rPr>
            <a:t>Sales</a:t>
          </a:r>
          <a:r>
            <a:rPr lang="en-US" sz="3300" kern="1200">
              <a:cs typeface="Calibri"/>
            </a:rPr>
            <a:t> Cloud Einstein</a:t>
          </a:r>
          <a:r>
            <a:rPr lang="en-US" sz="3300" kern="1200">
              <a:latin typeface="Calibri Light" panose="020F0302020204030204"/>
              <a:cs typeface="Calibri"/>
            </a:rPr>
            <a:t> (Salesforce)</a:t>
          </a:r>
          <a:endParaRPr lang="en-US" sz="3300" kern="1200"/>
        </a:p>
      </dsp:txBody>
      <dsp:txXfrm>
        <a:off x="81898" y="81939"/>
        <a:ext cx="3237772" cy="1513902"/>
      </dsp:txXfrm>
    </dsp:sp>
    <dsp:sp modelId="{2F6E03D6-3021-4F6C-87AE-F810B4C7B781}">
      <dsp:nvSpPr>
        <dsp:cNvPr id="0" name=""/>
        <dsp:cNvSpPr/>
      </dsp:nvSpPr>
      <dsp:spPr>
        <a:xfrm rot="5400000">
          <a:off x="5754104" y="-423142"/>
          <a:ext cx="1342158" cy="6047232"/>
        </a:xfrm>
        <a:prstGeom prst="round2SameRect">
          <a:avLst/>
        </a:prstGeom>
        <a:solidFill>
          <a:schemeClr val="accent1">
            <a:lumMod val="60000"/>
            <a:lumOff val="4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cs typeface="Calibri"/>
            </a:rPr>
            <a:t>Bringing Convenience to Consumers</a:t>
          </a:r>
        </a:p>
        <a:p>
          <a:pPr marL="228600" lvl="1" indent="-228600" algn="l" defTabSz="1066800">
            <a:lnSpc>
              <a:spcPct val="90000"/>
            </a:lnSpc>
            <a:spcBef>
              <a:spcPct val="0"/>
            </a:spcBef>
            <a:spcAft>
              <a:spcPct val="15000"/>
            </a:spcAft>
            <a:buChar char="•"/>
          </a:pPr>
          <a:r>
            <a:rPr lang="en-US" sz="2400" kern="1200">
              <a:cs typeface="Calibri"/>
            </a:rPr>
            <a:t>Avenue to use Salesforce Einstein</a:t>
          </a:r>
        </a:p>
        <a:p>
          <a:pPr marL="457200" lvl="2" indent="-228600" algn="l" defTabSz="1066800">
            <a:lnSpc>
              <a:spcPct val="90000"/>
            </a:lnSpc>
            <a:spcBef>
              <a:spcPct val="0"/>
            </a:spcBef>
            <a:spcAft>
              <a:spcPct val="15000"/>
            </a:spcAft>
            <a:buChar char="•"/>
          </a:pPr>
          <a:r>
            <a:rPr lang="en-US" sz="2400" kern="1200">
              <a:cs typeface="Calibri"/>
            </a:rPr>
            <a:t>Gathering Data</a:t>
          </a:r>
        </a:p>
      </dsp:txBody>
      <dsp:txXfrm rot="-5400000">
        <a:off x="3401568" y="1994913"/>
        <a:ext cx="5981713" cy="1211120"/>
      </dsp:txXfrm>
    </dsp:sp>
    <dsp:sp modelId="{A97D9A25-DEDF-42F0-9F01-8750325BBB5C}">
      <dsp:nvSpPr>
        <dsp:cNvPr id="0" name=""/>
        <dsp:cNvSpPr/>
      </dsp:nvSpPr>
      <dsp:spPr>
        <a:xfrm>
          <a:off x="0" y="1761624"/>
          <a:ext cx="3401568" cy="1677698"/>
        </a:xfrm>
        <a:prstGeom prst="roundRect">
          <a:avLst/>
        </a:prstGeom>
        <a:solidFill>
          <a:srgbClr val="1D43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cs typeface="Calibri"/>
            </a:rPr>
            <a:t>Taking Customer Orders on the Web</a:t>
          </a:r>
        </a:p>
      </dsp:txBody>
      <dsp:txXfrm>
        <a:off x="81898" y="1843522"/>
        <a:ext cx="3237772" cy="1513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8634E-7F8F-4118-A3C9-AF8CEC623CA2}">
      <dsp:nvSpPr>
        <dsp:cNvPr id="0" name=""/>
        <dsp:cNvSpPr/>
      </dsp:nvSpPr>
      <dsp:spPr>
        <a:xfrm rot="10800000">
          <a:off x="939637" y="110261"/>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57150" rIns="10668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a:t>Improve decision-making to forecast sales and avoid the Himalayan Effect</a:t>
          </a:r>
        </a:p>
      </dsp:txBody>
      <dsp:txXfrm rot="10800000">
        <a:off x="1161758" y="110261"/>
        <a:ext cx="2626523" cy="888486"/>
      </dsp:txXfrm>
    </dsp:sp>
    <dsp:sp modelId="{038EE14F-B532-48D4-9349-BF8B547DFE76}">
      <dsp:nvSpPr>
        <dsp:cNvPr id="0" name=""/>
        <dsp:cNvSpPr/>
      </dsp:nvSpPr>
      <dsp:spPr>
        <a:xfrm>
          <a:off x="495394" y="110261"/>
          <a:ext cx="888486" cy="88848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BBE9AA8-4C05-4C11-A4F5-C4DBE5C7C5D3}">
      <dsp:nvSpPr>
        <dsp:cNvPr id="0" name=""/>
        <dsp:cNvSpPr/>
      </dsp:nvSpPr>
      <dsp:spPr>
        <a:xfrm rot="10800000">
          <a:off x="939637" y="1155127"/>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57150" rIns="10668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a:t>Enable precision marketing </a:t>
          </a:r>
        </a:p>
      </dsp:txBody>
      <dsp:txXfrm rot="10800000">
        <a:off x="1161758" y="1155127"/>
        <a:ext cx="2626523" cy="888486"/>
      </dsp:txXfrm>
    </dsp:sp>
    <dsp:sp modelId="{C6A17D0E-2585-4A40-84E9-C770E86539ED}">
      <dsp:nvSpPr>
        <dsp:cNvPr id="0" name=""/>
        <dsp:cNvSpPr/>
      </dsp:nvSpPr>
      <dsp:spPr>
        <a:xfrm>
          <a:off x="495394" y="1155127"/>
          <a:ext cx="888486" cy="88848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9D627D2-C8E4-4803-9D10-260E0C85592F}">
      <dsp:nvSpPr>
        <dsp:cNvPr id="0" name=""/>
        <dsp:cNvSpPr/>
      </dsp:nvSpPr>
      <dsp:spPr>
        <a:xfrm rot="10800000">
          <a:off x="939637" y="2199994"/>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57150" rIns="10668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a:t>Expand dealerships based on customer locations</a:t>
          </a:r>
        </a:p>
      </dsp:txBody>
      <dsp:txXfrm rot="10800000">
        <a:off x="1161758" y="2199994"/>
        <a:ext cx="2626523" cy="888486"/>
      </dsp:txXfrm>
    </dsp:sp>
    <dsp:sp modelId="{BC1A85E3-C8E9-4388-A055-C95CCBCB8EBF}">
      <dsp:nvSpPr>
        <dsp:cNvPr id="0" name=""/>
        <dsp:cNvSpPr/>
      </dsp:nvSpPr>
      <dsp:spPr>
        <a:xfrm>
          <a:off x="495394" y="2199994"/>
          <a:ext cx="888486" cy="88848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8634E-7F8F-4118-A3C9-AF8CEC623CA2}">
      <dsp:nvSpPr>
        <dsp:cNvPr id="0" name=""/>
        <dsp:cNvSpPr/>
      </dsp:nvSpPr>
      <dsp:spPr>
        <a:xfrm rot="10800000">
          <a:off x="939637" y="110261"/>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64770" rIns="120904"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Simple and seamless new sales channel, optimizing supply flow</a:t>
          </a:r>
        </a:p>
      </dsp:txBody>
      <dsp:txXfrm rot="10800000">
        <a:off x="1161758" y="110261"/>
        <a:ext cx="2626523" cy="888486"/>
      </dsp:txXfrm>
    </dsp:sp>
    <dsp:sp modelId="{038EE14F-B532-48D4-9349-BF8B547DFE76}">
      <dsp:nvSpPr>
        <dsp:cNvPr id="0" name=""/>
        <dsp:cNvSpPr/>
      </dsp:nvSpPr>
      <dsp:spPr>
        <a:xfrm>
          <a:off x="495394" y="110261"/>
          <a:ext cx="888486" cy="88848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BBE9AA8-4C05-4C11-A4F5-C4DBE5C7C5D3}">
      <dsp:nvSpPr>
        <dsp:cNvPr id="0" name=""/>
        <dsp:cNvSpPr/>
      </dsp:nvSpPr>
      <dsp:spPr>
        <a:xfrm rot="10800000">
          <a:off x="939637" y="1155127"/>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64770" rIns="120904"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Differentiated customer experience</a:t>
          </a:r>
        </a:p>
      </dsp:txBody>
      <dsp:txXfrm rot="10800000">
        <a:off x="1161758" y="1155127"/>
        <a:ext cx="2626523" cy="888486"/>
      </dsp:txXfrm>
    </dsp:sp>
    <dsp:sp modelId="{C6A17D0E-2585-4A40-84E9-C770E86539ED}">
      <dsp:nvSpPr>
        <dsp:cNvPr id="0" name=""/>
        <dsp:cNvSpPr/>
      </dsp:nvSpPr>
      <dsp:spPr>
        <a:xfrm>
          <a:off x="495394" y="1155127"/>
          <a:ext cx="888486" cy="88848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9D627D2-C8E4-4803-9D10-260E0C85592F}">
      <dsp:nvSpPr>
        <dsp:cNvPr id="0" name=""/>
        <dsp:cNvSpPr/>
      </dsp:nvSpPr>
      <dsp:spPr>
        <a:xfrm rot="10800000">
          <a:off x="939637" y="2199994"/>
          <a:ext cx="2848644" cy="888486"/>
        </a:xfrm>
        <a:prstGeom prst="homePlate">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798" tIns="64770" rIns="120904"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Removes restrictions based on geographic availability of cars</a:t>
          </a:r>
        </a:p>
      </dsp:txBody>
      <dsp:txXfrm rot="10800000">
        <a:off x="1161758" y="2199994"/>
        <a:ext cx="2626523" cy="888486"/>
      </dsp:txXfrm>
    </dsp:sp>
    <dsp:sp modelId="{BC1A85E3-C8E9-4388-A055-C95CCBCB8EBF}">
      <dsp:nvSpPr>
        <dsp:cNvPr id="0" name=""/>
        <dsp:cNvSpPr/>
      </dsp:nvSpPr>
      <dsp:spPr>
        <a:xfrm>
          <a:off x="495394" y="2199994"/>
          <a:ext cx="888486" cy="88848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3EBF5-8FF6-4EC4-B3AA-921A271BC6C7}">
      <dsp:nvSpPr>
        <dsp:cNvPr id="0" name=""/>
        <dsp:cNvSpPr/>
      </dsp:nvSpPr>
      <dsp:spPr>
        <a:xfrm>
          <a:off x="0" y="0"/>
          <a:ext cx="5537919" cy="547200"/>
        </a:xfrm>
        <a:prstGeom prst="rect">
          <a:avLst/>
        </a:prstGeom>
        <a:solidFill>
          <a:srgbClr val="1D4281"/>
        </a:solidFill>
        <a:ln w="12700" cap="flat" cmpd="sng" algn="ctr">
          <a:solidFill>
            <a:srgbClr val="1D42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Salesforce Use on Website</a:t>
          </a:r>
        </a:p>
      </dsp:txBody>
      <dsp:txXfrm>
        <a:off x="0" y="0"/>
        <a:ext cx="5537919" cy="547200"/>
      </dsp:txXfrm>
    </dsp:sp>
    <dsp:sp modelId="{DA033C00-F9D4-4E35-81E9-4ACD155793EB}">
      <dsp:nvSpPr>
        <dsp:cNvPr id="0" name=""/>
        <dsp:cNvSpPr/>
      </dsp:nvSpPr>
      <dsp:spPr>
        <a:xfrm>
          <a:off x="0" y="523904"/>
          <a:ext cx="5537919" cy="3505879"/>
        </a:xfrm>
        <a:prstGeom prst="rect">
          <a:avLst/>
        </a:prstGeom>
        <a:solidFill>
          <a:schemeClr val="accent1">
            <a:alpha val="90000"/>
            <a:tint val="40000"/>
            <a:hueOff val="0"/>
            <a:satOff val="0"/>
            <a:lumOff val="0"/>
            <a:alphaOff val="0"/>
          </a:schemeClr>
        </a:solidFill>
        <a:ln w="12700" cap="flat" cmpd="sng" algn="ctr">
          <a:solidFill>
            <a:srgbClr val="1D4281">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“Shop Now”</a:t>
          </a:r>
        </a:p>
        <a:p>
          <a:pPr marL="342900" lvl="2" indent="-171450" algn="l" defTabSz="844550">
            <a:lnSpc>
              <a:spcPct val="90000"/>
            </a:lnSpc>
            <a:spcBef>
              <a:spcPct val="0"/>
            </a:spcBef>
            <a:spcAft>
              <a:spcPct val="15000"/>
            </a:spcAft>
            <a:buChar char="•"/>
          </a:pPr>
          <a:r>
            <a:rPr lang="en-US" sz="1900" kern="1200"/>
            <a:t>Tracks customer geographics, clicks, and includes “share” option to infer what customers want</a:t>
          </a:r>
        </a:p>
        <a:p>
          <a:pPr marL="171450" lvl="1" indent="-171450" algn="l" defTabSz="844550">
            <a:lnSpc>
              <a:spcPct val="90000"/>
            </a:lnSpc>
            <a:spcBef>
              <a:spcPct val="0"/>
            </a:spcBef>
            <a:spcAft>
              <a:spcPct val="15000"/>
            </a:spcAft>
            <a:buChar char="•"/>
          </a:pPr>
          <a:r>
            <a:rPr lang="en-US" sz="1900" kern="1200"/>
            <a:t>“Apply for Loan” Option</a:t>
          </a:r>
        </a:p>
        <a:p>
          <a:pPr marL="342900" lvl="2" indent="-171450" algn="l" defTabSz="844550">
            <a:lnSpc>
              <a:spcPct val="90000"/>
            </a:lnSpc>
            <a:spcBef>
              <a:spcPct val="0"/>
            </a:spcBef>
            <a:spcAft>
              <a:spcPct val="15000"/>
            </a:spcAft>
            <a:buChar char="•"/>
          </a:pPr>
          <a:r>
            <a:rPr lang="en-US" sz="1900" kern="1200"/>
            <a:t>Tracks &amp; associates clicks, webpage views, and customer interest options with customer information to use in Salesforce Einstein</a:t>
          </a:r>
        </a:p>
      </dsp:txBody>
      <dsp:txXfrm>
        <a:off x="0" y="523904"/>
        <a:ext cx="5537919" cy="3505879"/>
      </dsp:txXfrm>
    </dsp:sp>
    <dsp:sp modelId="{CD1BD0E4-EE12-49A8-8ECE-695F8273CB60}">
      <dsp:nvSpPr>
        <dsp:cNvPr id="0" name=""/>
        <dsp:cNvSpPr/>
      </dsp:nvSpPr>
      <dsp:spPr>
        <a:xfrm>
          <a:off x="6315458" y="0"/>
          <a:ext cx="5554304" cy="572754"/>
        </a:xfrm>
        <a:prstGeom prst="rect">
          <a:avLst/>
        </a:prstGeom>
        <a:solidFill>
          <a:srgbClr val="1D4281"/>
        </a:solidFill>
        <a:ln w="12700" cap="flat" cmpd="sng" algn="ctr">
          <a:solidFill>
            <a:srgbClr val="1D42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Business Uses</a:t>
          </a:r>
        </a:p>
      </dsp:txBody>
      <dsp:txXfrm>
        <a:off x="6315458" y="0"/>
        <a:ext cx="5554304" cy="572754"/>
      </dsp:txXfrm>
    </dsp:sp>
    <dsp:sp modelId="{498B6413-5AF4-4111-9953-65DE31BD6301}">
      <dsp:nvSpPr>
        <dsp:cNvPr id="0" name=""/>
        <dsp:cNvSpPr/>
      </dsp:nvSpPr>
      <dsp:spPr>
        <a:xfrm>
          <a:off x="6312458" y="529766"/>
          <a:ext cx="5554304" cy="3505879"/>
        </a:xfrm>
        <a:prstGeom prst="rect">
          <a:avLst/>
        </a:prstGeom>
        <a:solidFill>
          <a:schemeClr val="accent1">
            <a:alpha val="90000"/>
            <a:tint val="40000"/>
            <a:hueOff val="0"/>
            <a:satOff val="0"/>
            <a:lumOff val="0"/>
            <a:alphaOff val="0"/>
          </a:schemeClr>
        </a:solidFill>
        <a:ln w="12700" cap="flat" cmpd="sng" algn="ctr">
          <a:solidFill>
            <a:srgbClr val="1D4281">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Online selling and data tracking capabilities will allow VWoA to:</a:t>
          </a:r>
        </a:p>
        <a:p>
          <a:pPr marL="342900" lvl="2" indent="-171450" algn="l" defTabSz="844550">
            <a:lnSpc>
              <a:spcPct val="90000"/>
            </a:lnSpc>
            <a:spcBef>
              <a:spcPct val="0"/>
            </a:spcBef>
            <a:spcAft>
              <a:spcPct val="15000"/>
            </a:spcAft>
            <a:buChar char="•"/>
          </a:pPr>
          <a:r>
            <a:rPr lang="en-US" sz="1900" kern="1200"/>
            <a:t>Know what their customers want</a:t>
          </a:r>
        </a:p>
        <a:p>
          <a:pPr marL="342900" lvl="2" indent="-171450" algn="l" defTabSz="844550">
            <a:lnSpc>
              <a:spcPct val="90000"/>
            </a:lnSpc>
            <a:spcBef>
              <a:spcPct val="0"/>
            </a:spcBef>
            <a:spcAft>
              <a:spcPct val="15000"/>
            </a:spcAft>
            <a:buChar char="•"/>
          </a:pPr>
          <a:r>
            <a:rPr lang="en-US" sz="1900" kern="1200"/>
            <a:t>Market what customers want without surveying or other expensive tactics</a:t>
          </a:r>
        </a:p>
        <a:p>
          <a:pPr marL="342900" lvl="2" indent="-171450" algn="l" defTabSz="844550">
            <a:lnSpc>
              <a:spcPct val="90000"/>
            </a:lnSpc>
            <a:spcBef>
              <a:spcPct val="0"/>
            </a:spcBef>
            <a:spcAft>
              <a:spcPct val="15000"/>
            </a:spcAft>
            <a:buChar char="•"/>
          </a:pPr>
          <a:r>
            <a:rPr lang="en-US" sz="1900" kern="1200"/>
            <a:t>Easily follow up with them knowing exactly what they are interested in online</a:t>
          </a:r>
        </a:p>
        <a:p>
          <a:pPr marL="514350" lvl="3" indent="-171450" algn="l" defTabSz="844550">
            <a:lnSpc>
              <a:spcPct val="90000"/>
            </a:lnSpc>
            <a:spcBef>
              <a:spcPct val="0"/>
            </a:spcBef>
            <a:spcAft>
              <a:spcPct val="15000"/>
            </a:spcAft>
            <a:buChar char="•"/>
          </a:pPr>
          <a:r>
            <a:rPr lang="en-US" sz="1900" kern="1200"/>
            <a:t>Phone</a:t>
          </a:r>
        </a:p>
        <a:p>
          <a:pPr marL="514350" lvl="3" indent="-171450" algn="l" defTabSz="844550">
            <a:lnSpc>
              <a:spcPct val="90000"/>
            </a:lnSpc>
            <a:spcBef>
              <a:spcPct val="0"/>
            </a:spcBef>
            <a:spcAft>
              <a:spcPct val="15000"/>
            </a:spcAft>
            <a:buChar char="•"/>
          </a:pPr>
          <a:r>
            <a:rPr lang="en-US" sz="1900" kern="1200"/>
            <a:t>Email</a:t>
          </a:r>
        </a:p>
        <a:p>
          <a:pPr marL="514350" lvl="3" indent="-171450" algn="l" defTabSz="844550">
            <a:lnSpc>
              <a:spcPct val="90000"/>
            </a:lnSpc>
            <a:spcBef>
              <a:spcPct val="0"/>
            </a:spcBef>
            <a:spcAft>
              <a:spcPct val="15000"/>
            </a:spcAft>
            <a:buChar char="•"/>
          </a:pPr>
          <a:r>
            <a:rPr lang="en-US" sz="1900" kern="1200"/>
            <a:t>Letter</a:t>
          </a:r>
        </a:p>
        <a:p>
          <a:pPr marL="342900" lvl="2" indent="-171450" algn="l" defTabSz="844550">
            <a:lnSpc>
              <a:spcPct val="90000"/>
            </a:lnSpc>
            <a:spcBef>
              <a:spcPct val="0"/>
            </a:spcBef>
            <a:spcAft>
              <a:spcPct val="15000"/>
            </a:spcAft>
            <a:buChar char="•"/>
          </a:pPr>
          <a:r>
            <a:rPr lang="en-US" sz="1900" kern="1200"/>
            <a:t>Expedite the logistics of the dealer</a:t>
          </a:r>
        </a:p>
      </dsp:txBody>
      <dsp:txXfrm>
        <a:off x="6312458" y="529766"/>
        <a:ext cx="5554304" cy="35058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7D4DE-051F-BE44-8202-D2F1C5E2C5CC}">
      <dsp:nvSpPr>
        <dsp:cNvPr id="0" name=""/>
        <dsp:cNvSpPr/>
      </dsp:nvSpPr>
      <dsp:spPr>
        <a:xfrm rot="2701826">
          <a:off x="743549" y="169333"/>
          <a:ext cx="8128000" cy="5079999"/>
        </a:xfrm>
        <a:prstGeom prst="swooshArrow">
          <a:avLst>
            <a:gd name="adj1" fmla="val 25000"/>
            <a:gd name="adj2" fmla="val 25000"/>
          </a:avLst>
        </a:prstGeom>
        <a:solidFill>
          <a:srgbClr val="1D4381"/>
        </a:solidFill>
        <a:ln w="22820" cap="flat">
          <a:noFill/>
          <a:prstDash val="solid"/>
          <a:miter/>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sp>
    <dsp:sp modelId="{F1003C06-7A75-1143-9D20-28FF83407316}">
      <dsp:nvSpPr>
        <dsp:cNvPr id="0" name=""/>
        <dsp:cNvSpPr/>
      </dsp:nvSpPr>
      <dsp:spPr>
        <a:xfrm>
          <a:off x="1014363" y="1339322"/>
          <a:ext cx="186944" cy="186944"/>
        </a:xfrm>
        <a:prstGeom prst="ellipse">
          <a:avLst/>
        </a:prstGeom>
        <a:solidFill>
          <a:srgbClr val="C0C9E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sp>
    <dsp:sp modelId="{FE9F7C49-5CD6-154C-8519-7586D15D6621}">
      <dsp:nvSpPr>
        <dsp:cNvPr id="0" name=""/>
        <dsp:cNvSpPr/>
      </dsp:nvSpPr>
      <dsp:spPr>
        <a:xfrm>
          <a:off x="86559" y="1712734"/>
          <a:ext cx="1064768" cy="120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marL="0" lvl="0" indent="0" algn="l" defTabSz="755650">
            <a:lnSpc>
              <a:spcPct val="90000"/>
            </a:lnSpc>
            <a:spcBef>
              <a:spcPct val="0"/>
            </a:spcBef>
            <a:spcAft>
              <a:spcPct val="35000"/>
            </a:spcAft>
            <a:buNone/>
          </a:pPr>
          <a:r>
            <a:rPr lang="en-US" sz="1700" kern="1200"/>
            <a:t>Embrace IT as a driver of business strategy</a:t>
          </a:r>
        </a:p>
      </dsp:txBody>
      <dsp:txXfrm>
        <a:off x="86559" y="1712734"/>
        <a:ext cx="1064768" cy="1209040"/>
      </dsp:txXfrm>
    </dsp:sp>
    <dsp:sp modelId="{9D4B8008-D403-6E46-B790-34D814F0467E}">
      <dsp:nvSpPr>
        <dsp:cNvPr id="0" name=""/>
        <dsp:cNvSpPr/>
      </dsp:nvSpPr>
      <dsp:spPr>
        <a:xfrm>
          <a:off x="1955047" y="1260757"/>
          <a:ext cx="292608" cy="292608"/>
        </a:xfrm>
        <a:prstGeom prst="ellipse">
          <a:avLst/>
        </a:prstGeom>
        <a:solidFill>
          <a:srgbClr val="C0C9E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sp>
    <dsp:sp modelId="{BCEB1374-B1E5-D840-95BA-DC66F3F5289A}">
      <dsp:nvSpPr>
        <dsp:cNvPr id="0" name=""/>
        <dsp:cNvSpPr/>
      </dsp:nvSpPr>
      <dsp:spPr>
        <a:xfrm>
          <a:off x="1483831" y="1826396"/>
          <a:ext cx="1349248" cy="212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marL="0" lvl="0" indent="0" algn="l" defTabSz="755650">
            <a:lnSpc>
              <a:spcPct val="90000"/>
            </a:lnSpc>
            <a:spcBef>
              <a:spcPct val="0"/>
            </a:spcBef>
            <a:spcAft>
              <a:spcPct val="35000"/>
            </a:spcAft>
            <a:buNone/>
          </a:pPr>
          <a:r>
            <a:rPr lang="en-US" sz="1700" kern="1200"/>
            <a:t>Implement CRM and online ordering</a:t>
          </a:r>
        </a:p>
      </dsp:txBody>
      <dsp:txXfrm>
        <a:off x="1483831" y="1826396"/>
        <a:ext cx="1349248" cy="2128519"/>
      </dsp:txXfrm>
    </dsp:sp>
    <dsp:sp modelId="{6E52AA25-F259-BC4B-85CF-562FFAF733AC}">
      <dsp:nvSpPr>
        <dsp:cNvPr id="0" name=""/>
        <dsp:cNvSpPr/>
      </dsp:nvSpPr>
      <dsp:spPr>
        <a:xfrm>
          <a:off x="3262375" y="1434322"/>
          <a:ext cx="390144" cy="390144"/>
        </a:xfrm>
        <a:prstGeom prst="ellipse">
          <a:avLst/>
        </a:prstGeom>
        <a:solidFill>
          <a:srgbClr val="C0C9E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sp>
    <dsp:sp modelId="{40D8CC55-3352-724B-88F7-EB2039491AFA}">
      <dsp:nvSpPr>
        <dsp:cNvPr id="0" name=""/>
        <dsp:cNvSpPr/>
      </dsp:nvSpPr>
      <dsp:spPr>
        <a:xfrm>
          <a:off x="2690575" y="2133116"/>
          <a:ext cx="1568704" cy="285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29" tIns="0" rIns="0" bIns="0" numCol="1" spcCol="1270" anchor="t" anchorCtr="0">
          <a:noAutofit/>
        </a:bodyPr>
        <a:lstStyle/>
        <a:p>
          <a:pPr marL="0" lvl="0" indent="0" algn="l" defTabSz="755650">
            <a:lnSpc>
              <a:spcPct val="90000"/>
            </a:lnSpc>
            <a:spcBef>
              <a:spcPct val="0"/>
            </a:spcBef>
            <a:spcAft>
              <a:spcPct val="35000"/>
            </a:spcAft>
            <a:buNone/>
          </a:pPr>
          <a:r>
            <a:rPr lang="en-US" sz="1700" kern="1200"/>
            <a:t>Improve customer loyalty and optimize supply flow</a:t>
          </a:r>
        </a:p>
      </dsp:txBody>
      <dsp:txXfrm>
        <a:off x="2690575" y="2133116"/>
        <a:ext cx="1568704" cy="2854960"/>
      </dsp:txXfrm>
    </dsp:sp>
    <dsp:sp modelId="{C5015103-3F23-4749-9011-7127C74E799E}">
      <dsp:nvSpPr>
        <dsp:cNvPr id="0" name=""/>
        <dsp:cNvSpPr/>
      </dsp:nvSpPr>
      <dsp:spPr>
        <a:xfrm>
          <a:off x="4589213" y="1807479"/>
          <a:ext cx="503936" cy="503936"/>
        </a:xfrm>
        <a:prstGeom prst="ellipse">
          <a:avLst/>
        </a:prstGeom>
        <a:solidFill>
          <a:srgbClr val="C0C9E5"/>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sp:style>
    </dsp:sp>
    <dsp:sp modelId="{5D220F08-7678-F043-A99A-60B3C7E8856C}">
      <dsp:nvSpPr>
        <dsp:cNvPr id="0" name=""/>
        <dsp:cNvSpPr/>
      </dsp:nvSpPr>
      <dsp:spPr>
        <a:xfrm>
          <a:off x="4197266" y="2642124"/>
          <a:ext cx="1359066" cy="1317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25" tIns="0" rIns="0" bIns="0" numCol="1" spcCol="1270" anchor="t" anchorCtr="0">
          <a:noAutofit/>
        </a:bodyPr>
        <a:lstStyle/>
        <a:p>
          <a:pPr marL="0" lvl="0" indent="0" algn="l" defTabSz="755650">
            <a:lnSpc>
              <a:spcPct val="90000"/>
            </a:lnSpc>
            <a:spcBef>
              <a:spcPct val="0"/>
            </a:spcBef>
            <a:spcAft>
              <a:spcPct val="35000"/>
            </a:spcAft>
            <a:buNone/>
          </a:pPr>
          <a:r>
            <a:rPr lang="en-US" sz="1700" kern="1200"/>
            <a:t>Drive consistent long-term sales growth</a:t>
          </a:r>
        </a:p>
      </dsp:txBody>
      <dsp:txXfrm>
        <a:off x="4197266" y="2642124"/>
        <a:ext cx="1359066" cy="1317091"/>
      </dsp:txXfrm>
    </dsp:sp>
    <dsp:sp modelId="{F11F7B00-1544-F94E-9E08-3C301E7835C6}">
      <dsp:nvSpPr>
        <dsp:cNvPr id="0" name=""/>
        <dsp:cNvSpPr/>
      </dsp:nvSpPr>
      <dsp:spPr>
        <a:xfrm>
          <a:off x="6181343" y="2658569"/>
          <a:ext cx="642112" cy="642112"/>
        </a:xfrm>
        <a:prstGeom prst="ellipse">
          <a:avLst/>
        </a:prstGeom>
        <a:solidFill>
          <a:srgbClr val="C0C9E5"/>
        </a:solidFill>
        <a:ln w="12700" cap="flat" cmpd="sng" algn="ctr">
          <a:solidFill>
            <a:srgbClr val="C0C9E5"/>
          </a:solidFill>
          <a:prstDash val="solid"/>
          <a:miter lim="800000"/>
        </a:ln>
        <a:effectLst/>
        <a:scene3d>
          <a:camera prst="orthographicFront"/>
          <a:lightRig rig="threePt" dir="t"/>
        </a:scene3d>
        <a:sp3d>
          <a:bevelT/>
        </a:sp3d>
      </dsp:spPr>
      <ds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dsp:style>
    </dsp:sp>
    <dsp:sp modelId="{59AB8C8D-A32A-2246-8BBD-08DD658B5317}">
      <dsp:nvSpPr>
        <dsp:cNvPr id="0" name=""/>
        <dsp:cNvSpPr/>
      </dsp:nvSpPr>
      <dsp:spPr>
        <a:xfrm>
          <a:off x="5124915" y="3765876"/>
          <a:ext cx="1625600" cy="1627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2" tIns="0" rIns="0" bIns="0" numCol="1" spcCol="1270" anchor="t" anchorCtr="0">
          <a:noAutofit/>
        </a:bodyPr>
        <a:lstStyle/>
        <a:p>
          <a:pPr marL="0" lvl="0" indent="0" algn="l" defTabSz="755650">
            <a:lnSpc>
              <a:spcPct val="90000"/>
            </a:lnSpc>
            <a:spcBef>
              <a:spcPct val="0"/>
            </a:spcBef>
            <a:spcAft>
              <a:spcPct val="35000"/>
            </a:spcAft>
            <a:buNone/>
          </a:pPr>
          <a:r>
            <a:rPr lang="en-US" sz="1700" kern="1200"/>
            <a:t>Secure strong US foundation to support expanded product portfolio</a:t>
          </a:r>
        </a:p>
      </dsp:txBody>
      <dsp:txXfrm>
        <a:off x="5124915" y="3765876"/>
        <a:ext cx="1625600" cy="1627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4D2FD-135D-4503-BF1B-C754512FA36E}">
      <dsp:nvSpPr>
        <dsp:cNvPr id="0" name=""/>
        <dsp:cNvSpPr/>
      </dsp:nvSpPr>
      <dsp:spPr>
        <a:xfrm>
          <a:off x="190347" y="1532743"/>
          <a:ext cx="3697600" cy="1269641"/>
        </a:xfrm>
        <a:prstGeom prst="roundRect">
          <a:avLst>
            <a:gd name="adj" fmla="val 10000"/>
          </a:avLst>
        </a:prstGeom>
        <a:solidFill>
          <a:srgbClr val="1D4381"/>
        </a:solidFill>
        <a:ln w="1905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i="0" u="none" strike="noStrike" kern="1200" cap="none" baseline="0" noProof="0"/>
            <a:t>How can the IT budget be effectively allocated to yield consistent sales revenue,</a:t>
          </a:r>
          <a:r>
            <a:rPr lang="en-US" sz="1600" b="0" i="0" u="none" strike="noStrike" kern="1200" cap="none" baseline="0" noProof="0">
              <a:latin typeface="Calibri Light" panose="020F0302020204030204"/>
            </a:rPr>
            <a:t> </a:t>
          </a:r>
          <a:r>
            <a:rPr lang="en-US" sz="1600" b="0" i="0" u="none" strike="noStrike" kern="1200" cap="none" baseline="0" noProof="0"/>
            <a:t>while also obtaining buy-in and trust from the other business units at VWoA?</a:t>
          </a:r>
          <a:endParaRPr lang="en-US" sz="1600" b="0" i="0" u="none" strike="noStrike" kern="1200" cap="none" baseline="0" noProof="0">
            <a:solidFill>
              <a:srgbClr val="010000"/>
            </a:solidFill>
            <a:latin typeface="+mn-lt"/>
            <a:ea typeface="+mn-lt"/>
            <a:cs typeface="+mn-lt"/>
          </a:endParaRPr>
        </a:p>
      </dsp:txBody>
      <dsp:txXfrm>
        <a:off x="227534" y="1569930"/>
        <a:ext cx="3623226" cy="1195267"/>
      </dsp:txXfrm>
    </dsp:sp>
    <dsp:sp modelId="{65CE0ED8-7B7A-4C63-BE1B-14B53386C4DE}">
      <dsp:nvSpPr>
        <dsp:cNvPr id="0" name=""/>
        <dsp:cNvSpPr/>
      </dsp:nvSpPr>
      <dsp:spPr>
        <a:xfrm rot="17945813">
          <a:off x="3590275" y="1646685"/>
          <a:ext cx="1158906" cy="29107"/>
        </a:xfrm>
        <a:custGeom>
          <a:avLst/>
          <a:gdLst/>
          <a:ahLst/>
          <a:cxnLst/>
          <a:rect l="0" t="0" r="0" b="0"/>
          <a:pathLst>
            <a:path>
              <a:moveTo>
                <a:pt x="0" y="14553"/>
              </a:moveTo>
              <a:lnTo>
                <a:pt x="1158906" y="145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756" y="1632266"/>
        <a:ext cx="57945" cy="57945"/>
      </dsp:txXfrm>
    </dsp:sp>
    <dsp:sp modelId="{5817F2B1-57A1-41E3-BD94-191DD1396826}">
      <dsp:nvSpPr>
        <dsp:cNvPr id="0" name=""/>
        <dsp:cNvSpPr/>
      </dsp:nvSpPr>
      <dsp:spPr>
        <a:xfrm>
          <a:off x="4451509" y="802687"/>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Increase Revenue</a:t>
          </a:r>
        </a:p>
      </dsp:txBody>
      <dsp:txXfrm>
        <a:off x="4472142" y="823320"/>
        <a:ext cx="1367639" cy="663186"/>
      </dsp:txXfrm>
    </dsp:sp>
    <dsp:sp modelId="{C96FA615-A264-4BD0-A868-2B3CDB00F973}">
      <dsp:nvSpPr>
        <dsp:cNvPr id="0" name=""/>
        <dsp:cNvSpPr/>
      </dsp:nvSpPr>
      <dsp:spPr>
        <a:xfrm rot="19457599">
          <a:off x="5795181" y="937830"/>
          <a:ext cx="694028" cy="29107"/>
        </a:xfrm>
        <a:custGeom>
          <a:avLst/>
          <a:gdLst/>
          <a:ahLst/>
          <a:cxnLst/>
          <a:rect l="0" t="0" r="0" b="0"/>
          <a:pathLst>
            <a:path>
              <a:moveTo>
                <a:pt x="0" y="14553"/>
              </a:moveTo>
              <a:lnTo>
                <a:pt x="694028"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24845" y="935033"/>
        <a:ext cx="34701" cy="34701"/>
      </dsp:txXfrm>
    </dsp:sp>
    <dsp:sp modelId="{58986075-CFFA-491B-A43E-95DDDAB64043}">
      <dsp:nvSpPr>
        <dsp:cNvPr id="0" name=""/>
        <dsp:cNvSpPr/>
      </dsp:nvSpPr>
      <dsp:spPr>
        <a:xfrm>
          <a:off x="6423976" y="397627"/>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Sell More Cars</a:t>
          </a:r>
        </a:p>
      </dsp:txBody>
      <dsp:txXfrm>
        <a:off x="6444609" y="418260"/>
        <a:ext cx="1367639" cy="663186"/>
      </dsp:txXfrm>
    </dsp:sp>
    <dsp:sp modelId="{6A2AD9EC-9CF8-4469-8A22-46CF6C48675F}">
      <dsp:nvSpPr>
        <dsp:cNvPr id="0" name=""/>
        <dsp:cNvSpPr/>
      </dsp:nvSpPr>
      <dsp:spPr>
        <a:xfrm rot="64708">
          <a:off x="7832831" y="740604"/>
          <a:ext cx="563661" cy="29107"/>
        </a:xfrm>
        <a:custGeom>
          <a:avLst/>
          <a:gdLst/>
          <a:ahLst/>
          <a:cxnLst/>
          <a:rect l="0" t="0" r="0" b="0"/>
          <a:pathLst>
            <a:path>
              <a:moveTo>
                <a:pt x="0" y="14553"/>
              </a:moveTo>
              <a:lnTo>
                <a:pt x="563661"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71" y="741066"/>
        <a:ext cx="28183" cy="28183"/>
      </dsp:txXfrm>
    </dsp:sp>
    <dsp:sp modelId="{2A1FC99E-92AB-4485-93F5-27B7A228822B}">
      <dsp:nvSpPr>
        <dsp:cNvPr id="0" name=""/>
        <dsp:cNvSpPr/>
      </dsp:nvSpPr>
      <dsp:spPr>
        <a:xfrm>
          <a:off x="8396443" y="40823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Improve Supply Chain Availability of Cars</a:t>
          </a:r>
        </a:p>
      </dsp:txBody>
      <dsp:txXfrm>
        <a:off x="8417076" y="428869"/>
        <a:ext cx="1367639" cy="663186"/>
      </dsp:txXfrm>
    </dsp:sp>
    <dsp:sp modelId="{F66BF91C-BEFF-4F9B-AA3F-2EB908C68404}">
      <dsp:nvSpPr>
        <dsp:cNvPr id="0" name=""/>
        <dsp:cNvSpPr/>
      </dsp:nvSpPr>
      <dsp:spPr>
        <a:xfrm rot="19457599">
          <a:off x="9740115" y="543379"/>
          <a:ext cx="694028" cy="29107"/>
        </a:xfrm>
        <a:custGeom>
          <a:avLst/>
          <a:gdLst/>
          <a:ahLst/>
          <a:cxnLst/>
          <a:rect l="0" t="0" r="0" b="0"/>
          <a:pathLst>
            <a:path>
              <a:moveTo>
                <a:pt x="0" y="14553"/>
              </a:moveTo>
              <a:lnTo>
                <a:pt x="694028"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69779" y="540581"/>
        <a:ext cx="34701" cy="34701"/>
      </dsp:txXfrm>
    </dsp:sp>
    <dsp:sp modelId="{CEE9F1A2-DDD9-4CE4-AD6D-22A0A6311C04}">
      <dsp:nvSpPr>
        <dsp:cNvPr id="0" name=""/>
        <dsp:cNvSpPr/>
      </dsp:nvSpPr>
      <dsp:spPr>
        <a:xfrm>
          <a:off x="10368910" y="317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Implement Oracle NetSuite</a:t>
          </a:r>
        </a:p>
      </dsp:txBody>
      <dsp:txXfrm>
        <a:off x="10389543" y="23809"/>
        <a:ext cx="1367639" cy="663186"/>
      </dsp:txXfrm>
    </dsp:sp>
    <dsp:sp modelId="{34EABA4F-3824-466A-8446-16EA8961C250}">
      <dsp:nvSpPr>
        <dsp:cNvPr id="0" name=""/>
        <dsp:cNvSpPr/>
      </dsp:nvSpPr>
      <dsp:spPr>
        <a:xfrm rot="2142401">
          <a:off x="9740115" y="948439"/>
          <a:ext cx="694028" cy="29107"/>
        </a:xfrm>
        <a:custGeom>
          <a:avLst/>
          <a:gdLst/>
          <a:ahLst/>
          <a:cxnLst/>
          <a:rect l="0" t="0" r="0" b="0"/>
          <a:pathLst>
            <a:path>
              <a:moveTo>
                <a:pt x="0" y="14553"/>
              </a:moveTo>
              <a:lnTo>
                <a:pt x="694028"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69779" y="945642"/>
        <a:ext cx="34701" cy="34701"/>
      </dsp:txXfrm>
    </dsp:sp>
    <dsp:sp modelId="{A8CDDD15-59A6-430A-B429-54DE8C46305B}">
      <dsp:nvSpPr>
        <dsp:cNvPr id="0" name=""/>
        <dsp:cNvSpPr/>
      </dsp:nvSpPr>
      <dsp:spPr>
        <a:xfrm>
          <a:off x="10368910" y="81329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Implement SAP S4 HANA</a:t>
          </a:r>
        </a:p>
      </dsp:txBody>
      <dsp:txXfrm>
        <a:off x="10389543" y="833929"/>
        <a:ext cx="1367639" cy="663186"/>
      </dsp:txXfrm>
    </dsp:sp>
    <dsp:sp modelId="{ABC0DD61-1BF7-4E0F-871B-5D39CEDB4CD5}">
      <dsp:nvSpPr>
        <dsp:cNvPr id="0" name=""/>
        <dsp:cNvSpPr/>
      </dsp:nvSpPr>
      <dsp:spPr>
        <a:xfrm rot="2142401">
          <a:off x="5795181" y="1342890"/>
          <a:ext cx="694028" cy="29107"/>
        </a:xfrm>
        <a:custGeom>
          <a:avLst/>
          <a:gdLst/>
          <a:ahLst/>
          <a:cxnLst/>
          <a:rect l="0" t="0" r="0" b="0"/>
          <a:pathLst>
            <a:path>
              <a:moveTo>
                <a:pt x="0" y="14553"/>
              </a:moveTo>
              <a:lnTo>
                <a:pt x="694028"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24845" y="1340093"/>
        <a:ext cx="34701" cy="34701"/>
      </dsp:txXfrm>
    </dsp:sp>
    <dsp:sp modelId="{24B30000-9D71-477D-8158-1A85586C2CD2}">
      <dsp:nvSpPr>
        <dsp:cNvPr id="0" name=""/>
        <dsp:cNvSpPr/>
      </dsp:nvSpPr>
      <dsp:spPr>
        <a:xfrm>
          <a:off x="6423976" y="1207747"/>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Increase Ease of Ordering</a:t>
          </a:r>
        </a:p>
      </dsp:txBody>
      <dsp:txXfrm>
        <a:off x="6444609" y="1228380"/>
        <a:ext cx="1367639" cy="663186"/>
      </dsp:txXfrm>
    </dsp:sp>
    <dsp:sp modelId="{0814659C-3DBA-499B-941C-8FEE94764775}">
      <dsp:nvSpPr>
        <dsp:cNvPr id="0" name=""/>
        <dsp:cNvSpPr/>
      </dsp:nvSpPr>
      <dsp:spPr>
        <a:xfrm rot="64708">
          <a:off x="7832831" y="1550725"/>
          <a:ext cx="563661" cy="29107"/>
        </a:xfrm>
        <a:custGeom>
          <a:avLst/>
          <a:gdLst/>
          <a:ahLst/>
          <a:cxnLst/>
          <a:rect l="0" t="0" r="0" b="0"/>
          <a:pathLst>
            <a:path>
              <a:moveTo>
                <a:pt x="0" y="14553"/>
              </a:moveTo>
              <a:lnTo>
                <a:pt x="563661"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71" y="1551187"/>
        <a:ext cx="28183" cy="28183"/>
      </dsp:txXfrm>
    </dsp:sp>
    <dsp:sp modelId="{3C5758A0-9CC3-4092-AC59-48AD32B12CEB}">
      <dsp:nvSpPr>
        <dsp:cNvPr id="0" name=""/>
        <dsp:cNvSpPr/>
      </dsp:nvSpPr>
      <dsp:spPr>
        <a:xfrm>
          <a:off x="8396443" y="121835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Customer Ordering from VWoA Website</a:t>
          </a:r>
        </a:p>
      </dsp:txBody>
      <dsp:txXfrm>
        <a:off x="8417076" y="1238989"/>
        <a:ext cx="1367639" cy="663186"/>
      </dsp:txXfrm>
    </dsp:sp>
    <dsp:sp modelId="{D56DF8D1-4A91-414B-8121-39628285E13A}">
      <dsp:nvSpPr>
        <dsp:cNvPr id="0" name=""/>
        <dsp:cNvSpPr/>
      </dsp:nvSpPr>
      <dsp:spPr>
        <a:xfrm rot="3614863">
          <a:off x="3601909" y="2645979"/>
          <a:ext cx="1135638" cy="29107"/>
        </a:xfrm>
        <a:custGeom>
          <a:avLst/>
          <a:gdLst/>
          <a:ahLst/>
          <a:cxnLst/>
          <a:rect l="0" t="0" r="0" b="0"/>
          <a:pathLst>
            <a:path>
              <a:moveTo>
                <a:pt x="0" y="14553"/>
              </a:moveTo>
              <a:lnTo>
                <a:pt x="1135638" y="145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1337" y="2632142"/>
        <a:ext cx="56781" cy="56781"/>
      </dsp:txXfrm>
    </dsp:sp>
    <dsp:sp modelId="{56597A52-DC18-4FF4-893D-2803C91A17BF}">
      <dsp:nvSpPr>
        <dsp:cNvPr id="0" name=""/>
        <dsp:cNvSpPr/>
      </dsp:nvSpPr>
      <dsp:spPr>
        <a:xfrm>
          <a:off x="4451509" y="2801275"/>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Decrease Cost</a:t>
          </a:r>
        </a:p>
      </dsp:txBody>
      <dsp:txXfrm>
        <a:off x="4472142" y="2821908"/>
        <a:ext cx="1367639" cy="663186"/>
      </dsp:txXfrm>
    </dsp:sp>
    <dsp:sp modelId="{4DE39AD9-523F-45BE-B460-23E750E9A96C}">
      <dsp:nvSpPr>
        <dsp:cNvPr id="0" name=""/>
        <dsp:cNvSpPr/>
      </dsp:nvSpPr>
      <dsp:spPr>
        <a:xfrm rot="18343813">
          <a:off x="5659668" y="2747244"/>
          <a:ext cx="965054" cy="29107"/>
        </a:xfrm>
        <a:custGeom>
          <a:avLst/>
          <a:gdLst/>
          <a:ahLst/>
          <a:cxnLst/>
          <a:rect l="0" t="0" r="0" b="0"/>
          <a:pathLst>
            <a:path>
              <a:moveTo>
                <a:pt x="0" y="14553"/>
              </a:moveTo>
              <a:lnTo>
                <a:pt x="965054"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8069" y="2737671"/>
        <a:ext cx="48252" cy="48252"/>
      </dsp:txXfrm>
    </dsp:sp>
    <dsp:sp modelId="{CE142DD0-0DE4-4D43-84BD-F692B18881EE}">
      <dsp:nvSpPr>
        <dsp:cNvPr id="0" name=""/>
        <dsp:cNvSpPr/>
      </dsp:nvSpPr>
      <dsp:spPr>
        <a:xfrm>
          <a:off x="6423976" y="2017868"/>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Implement CRM</a:t>
          </a:r>
        </a:p>
      </dsp:txBody>
      <dsp:txXfrm>
        <a:off x="6444609" y="2038501"/>
        <a:ext cx="1367639" cy="663186"/>
      </dsp:txXfrm>
    </dsp:sp>
    <dsp:sp modelId="{940F1B66-140C-41E9-9C50-25B43FA1AA0E}">
      <dsp:nvSpPr>
        <dsp:cNvPr id="0" name=""/>
        <dsp:cNvSpPr/>
      </dsp:nvSpPr>
      <dsp:spPr>
        <a:xfrm rot="64708">
          <a:off x="7832831" y="2360845"/>
          <a:ext cx="563661" cy="29107"/>
        </a:xfrm>
        <a:custGeom>
          <a:avLst/>
          <a:gdLst/>
          <a:ahLst/>
          <a:cxnLst/>
          <a:rect l="0" t="0" r="0" b="0"/>
          <a:pathLst>
            <a:path>
              <a:moveTo>
                <a:pt x="0" y="14553"/>
              </a:moveTo>
              <a:lnTo>
                <a:pt x="563661"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71" y="2361307"/>
        <a:ext cx="28183" cy="28183"/>
      </dsp:txXfrm>
    </dsp:sp>
    <dsp:sp modelId="{62F2E5DB-1652-404F-B37C-71D7A5F4554A}">
      <dsp:nvSpPr>
        <dsp:cNvPr id="0" name=""/>
        <dsp:cNvSpPr/>
      </dsp:nvSpPr>
      <dsp:spPr>
        <a:xfrm>
          <a:off x="8396443" y="2028477"/>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Major Analytics</a:t>
          </a:r>
        </a:p>
      </dsp:txBody>
      <dsp:txXfrm>
        <a:off x="8417076" y="2049110"/>
        <a:ext cx="1367639" cy="663186"/>
      </dsp:txXfrm>
    </dsp:sp>
    <dsp:sp modelId="{6726AE38-F27C-44BD-A328-E80DFA9978EA}">
      <dsp:nvSpPr>
        <dsp:cNvPr id="0" name=""/>
        <dsp:cNvSpPr/>
      </dsp:nvSpPr>
      <dsp:spPr>
        <a:xfrm>
          <a:off x="9805348" y="2366149"/>
          <a:ext cx="563562" cy="29107"/>
        </a:xfrm>
        <a:custGeom>
          <a:avLst/>
          <a:gdLst/>
          <a:ahLst/>
          <a:cxnLst/>
          <a:rect l="0" t="0" r="0" b="0"/>
          <a:pathLst>
            <a:path>
              <a:moveTo>
                <a:pt x="0" y="14553"/>
              </a:moveTo>
              <a:lnTo>
                <a:pt x="563562"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73040" y="2366614"/>
        <a:ext cx="28178" cy="28178"/>
      </dsp:txXfrm>
    </dsp:sp>
    <dsp:sp modelId="{EF08136E-78B8-45FB-AB55-08428D4325EF}">
      <dsp:nvSpPr>
        <dsp:cNvPr id="0" name=""/>
        <dsp:cNvSpPr/>
      </dsp:nvSpPr>
      <dsp:spPr>
        <a:xfrm>
          <a:off x="10368910" y="2028477"/>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Salesforce Einstein </a:t>
          </a:r>
        </a:p>
      </dsp:txBody>
      <dsp:txXfrm>
        <a:off x="10389543" y="2049110"/>
        <a:ext cx="1367639" cy="663186"/>
      </dsp:txXfrm>
    </dsp:sp>
    <dsp:sp modelId="{EAA71389-AD6B-4F1F-90C9-AC1037FD0E44}">
      <dsp:nvSpPr>
        <dsp:cNvPr id="0" name=""/>
        <dsp:cNvSpPr/>
      </dsp:nvSpPr>
      <dsp:spPr>
        <a:xfrm>
          <a:off x="5860414" y="3138948"/>
          <a:ext cx="563562" cy="29107"/>
        </a:xfrm>
        <a:custGeom>
          <a:avLst/>
          <a:gdLst/>
          <a:ahLst/>
          <a:cxnLst/>
          <a:rect l="0" t="0" r="0" b="0"/>
          <a:pathLst>
            <a:path>
              <a:moveTo>
                <a:pt x="0" y="14553"/>
              </a:moveTo>
              <a:lnTo>
                <a:pt x="563562"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28106" y="3139413"/>
        <a:ext cx="28178" cy="28178"/>
      </dsp:txXfrm>
    </dsp:sp>
    <dsp:sp modelId="{F84CE157-B56E-4852-8B9C-A36C83BF12D2}">
      <dsp:nvSpPr>
        <dsp:cNvPr id="0" name=""/>
        <dsp:cNvSpPr/>
      </dsp:nvSpPr>
      <dsp:spPr>
        <a:xfrm>
          <a:off x="6423976" y="2801275"/>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New Infrastructure</a:t>
          </a:r>
        </a:p>
      </dsp:txBody>
      <dsp:txXfrm>
        <a:off x="6444609" y="2821908"/>
        <a:ext cx="1367639" cy="663186"/>
      </dsp:txXfrm>
    </dsp:sp>
    <dsp:sp modelId="{8BF42963-B26B-4410-955B-CAABB942F8C4}">
      <dsp:nvSpPr>
        <dsp:cNvPr id="0" name=""/>
        <dsp:cNvSpPr/>
      </dsp:nvSpPr>
      <dsp:spPr>
        <a:xfrm>
          <a:off x="7832881" y="3138948"/>
          <a:ext cx="563562" cy="29107"/>
        </a:xfrm>
        <a:custGeom>
          <a:avLst/>
          <a:gdLst/>
          <a:ahLst/>
          <a:cxnLst/>
          <a:rect l="0" t="0" r="0" b="0"/>
          <a:pathLst>
            <a:path>
              <a:moveTo>
                <a:pt x="0" y="14553"/>
              </a:moveTo>
              <a:lnTo>
                <a:pt x="563562"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73" y="3139413"/>
        <a:ext cx="28178" cy="28178"/>
      </dsp:txXfrm>
    </dsp:sp>
    <dsp:sp modelId="{32C1C02F-F9BB-4356-96E8-B377A0297641}">
      <dsp:nvSpPr>
        <dsp:cNvPr id="0" name=""/>
        <dsp:cNvSpPr/>
      </dsp:nvSpPr>
      <dsp:spPr>
        <a:xfrm>
          <a:off x="8396443" y="2801275"/>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Move Current IS into Cloud</a:t>
          </a:r>
        </a:p>
      </dsp:txBody>
      <dsp:txXfrm>
        <a:off x="8417076" y="2821908"/>
        <a:ext cx="1367639" cy="663186"/>
      </dsp:txXfrm>
    </dsp:sp>
    <dsp:sp modelId="{12C6EB35-FC93-4577-82AD-09646946579F}">
      <dsp:nvSpPr>
        <dsp:cNvPr id="0" name=""/>
        <dsp:cNvSpPr/>
      </dsp:nvSpPr>
      <dsp:spPr>
        <a:xfrm rot="3310531">
          <a:off x="5648764" y="3544008"/>
          <a:ext cx="986862" cy="29107"/>
        </a:xfrm>
        <a:custGeom>
          <a:avLst/>
          <a:gdLst/>
          <a:ahLst/>
          <a:cxnLst/>
          <a:rect l="0" t="0" r="0" b="0"/>
          <a:pathLst>
            <a:path>
              <a:moveTo>
                <a:pt x="0" y="14553"/>
              </a:moveTo>
              <a:lnTo>
                <a:pt x="986862"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7524" y="3533890"/>
        <a:ext cx="49343" cy="49343"/>
      </dsp:txXfrm>
    </dsp:sp>
    <dsp:sp modelId="{E126D49B-51CE-427B-853D-D8EF38DE68B6}">
      <dsp:nvSpPr>
        <dsp:cNvPr id="0" name=""/>
        <dsp:cNvSpPr/>
      </dsp:nvSpPr>
      <dsp:spPr>
        <a:xfrm>
          <a:off x="6423976" y="361139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Implement Automation</a:t>
          </a:r>
        </a:p>
      </dsp:txBody>
      <dsp:txXfrm>
        <a:off x="6444609" y="3632029"/>
        <a:ext cx="1367639" cy="663186"/>
      </dsp:txXfrm>
    </dsp:sp>
    <dsp:sp modelId="{DBE77044-2D10-420F-9723-246557064D33}">
      <dsp:nvSpPr>
        <dsp:cNvPr id="0" name=""/>
        <dsp:cNvSpPr/>
      </dsp:nvSpPr>
      <dsp:spPr>
        <a:xfrm>
          <a:off x="7832881" y="3949068"/>
          <a:ext cx="563562" cy="29107"/>
        </a:xfrm>
        <a:custGeom>
          <a:avLst/>
          <a:gdLst/>
          <a:ahLst/>
          <a:cxnLst/>
          <a:rect l="0" t="0" r="0" b="0"/>
          <a:pathLst>
            <a:path>
              <a:moveTo>
                <a:pt x="0" y="14553"/>
              </a:moveTo>
              <a:lnTo>
                <a:pt x="563562" y="145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00573" y="3949533"/>
        <a:ext cx="28178" cy="28178"/>
      </dsp:txXfrm>
    </dsp:sp>
    <dsp:sp modelId="{84CD1B6F-3598-4446-9C7B-DEB13B65B98A}">
      <dsp:nvSpPr>
        <dsp:cNvPr id="0" name=""/>
        <dsp:cNvSpPr/>
      </dsp:nvSpPr>
      <dsp:spPr>
        <a:xfrm>
          <a:off x="8396443" y="3611396"/>
          <a:ext cx="1408905" cy="70445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b="0" i="0" u="none" strike="noStrike" kern="1200" cap="none" baseline="0" noProof="0">
              <a:latin typeface="+mn-lt"/>
              <a:ea typeface="+mn-lt"/>
              <a:cs typeface="+mn-lt"/>
            </a:rPr>
            <a:t>Implement RPA</a:t>
          </a:r>
        </a:p>
      </dsp:txBody>
      <dsp:txXfrm>
        <a:off x="8417076" y="3632029"/>
        <a:ext cx="1367639" cy="6631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F4E32-FF6C-4305-8EF3-E5392BEAACB0}">
      <dsp:nvSpPr>
        <dsp:cNvPr id="0" name=""/>
        <dsp:cNvSpPr/>
      </dsp:nvSpPr>
      <dsp:spPr>
        <a:xfrm>
          <a:off x="0" y="1963826"/>
          <a:ext cx="2902301" cy="1167204"/>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i="0" u="none" strike="noStrike" kern="1200" cap="none" baseline="0" noProof="0">
              <a:solidFill>
                <a:schemeClr val="bg1"/>
              </a:solidFill>
              <a:latin typeface="+mn-lt"/>
              <a:cs typeface="Calibri Light"/>
            </a:rPr>
            <a:t>VWoA can decrease costs by utilizing Salesforce Einstein.</a:t>
          </a:r>
        </a:p>
      </dsp:txBody>
      <dsp:txXfrm>
        <a:off x="34186" y="1998012"/>
        <a:ext cx="2833929" cy="1098832"/>
      </dsp:txXfrm>
    </dsp:sp>
    <dsp:sp modelId="{944409BC-E9B0-4A2A-91EB-CC616A1F4D46}">
      <dsp:nvSpPr>
        <dsp:cNvPr id="0" name=""/>
        <dsp:cNvSpPr/>
      </dsp:nvSpPr>
      <dsp:spPr>
        <a:xfrm rot="19752819">
          <a:off x="2829833" y="2264525"/>
          <a:ext cx="1028513" cy="39375"/>
        </a:xfrm>
        <a:custGeom>
          <a:avLst/>
          <a:gdLst/>
          <a:ahLst/>
          <a:cxnLst/>
          <a:rect l="0" t="0" r="0" b="0"/>
          <a:pathLst>
            <a:path>
              <a:moveTo>
                <a:pt x="0" y="19687"/>
              </a:moveTo>
              <a:lnTo>
                <a:pt x="1028513" y="19687"/>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8377" y="2258500"/>
        <a:ext cx="51425" cy="51425"/>
      </dsp:txXfrm>
    </dsp:sp>
    <dsp:sp modelId="{96836509-4E9B-4496-9D18-0F946AB8B7CA}">
      <dsp:nvSpPr>
        <dsp:cNvPr id="0" name=""/>
        <dsp:cNvSpPr/>
      </dsp:nvSpPr>
      <dsp:spPr>
        <a:xfrm>
          <a:off x="3785878" y="1647561"/>
          <a:ext cx="3199961" cy="746870"/>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a:t>VWoA can spend less time &amp; resources on manual data entry</a:t>
          </a:r>
        </a:p>
      </dsp:txBody>
      <dsp:txXfrm>
        <a:off x="3807753" y="1669436"/>
        <a:ext cx="3156211" cy="703120"/>
      </dsp:txXfrm>
    </dsp:sp>
    <dsp:sp modelId="{E4551C18-5E4F-4CE5-8052-89223332C49A}">
      <dsp:nvSpPr>
        <dsp:cNvPr id="0" name=""/>
        <dsp:cNvSpPr/>
      </dsp:nvSpPr>
      <dsp:spPr>
        <a:xfrm>
          <a:off x="6985840" y="2001309"/>
          <a:ext cx="987738" cy="39375"/>
        </a:xfrm>
        <a:custGeom>
          <a:avLst/>
          <a:gdLst/>
          <a:ahLst/>
          <a:cxnLst/>
          <a:rect l="0" t="0" r="0" b="0"/>
          <a:pathLst>
            <a:path>
              <a:moveTo>
                <a:pt x="0" y="19687"/>
              </a:moveTo>
              <a:lnTo>
                <a:pt x="987738" y="19687"/>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5016" y="1996303"/>
        <a:ext cx="49386" cy="49386"/>
      </dsp:txXfrm>
    </dsp:sp>
    <dsp:sp modelId="{6CCC9CAC-9D66-4E5A-B502-789029C85CD1}">
      <dsp:nvSpPr>
        <dsp:cNvPr id="0" name=""/>
        <dsp:cNvSpPr/>
      </dsp:nvSpPr>
      <dsp:spPr>
        <a:xfrm>
          <a:off x="7973579" y="1757581"/>
          <a:ext cx="3425348" cy="526829"/>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a:t>The software can automate data entry </a:t>
          </a:r>
          <a:endParaRPr lang="en-US" sz="1600" kern="1200">
            <a:latin typeface="Calibri Light"/>
            <a:cs typeface="Calibri Light"/>
          </a:endParaRPr>
        </a:p>
      </dsp:txBody>
      <dsp:txXfrm>
        <a:off x="7989009" y="1773011"/>
        <a:ext cx="3394488" cy="495969"/>
      </dsp:txXfrm>
    </dsp:sp>
    <dsp:sp modelId="{68925F57-99EC-4A07-9C47-66505557D3C3}">
      <dsp:nvSpPr>
        <dsp:cNvPr id="0" name=""/>
        <dsp:cNvSpPr/>
      </dsp:nvSpPr>
      <dsp:spPr>
        <a:xfrm rot="1847181">
          <a:off x="2829833" y="2790958"/>
          <a:ext cx="1028513" cy="39375"/>
        </a:xfrm>
        <a:custGeom>
          <a:avLst/>
          <a:gdLst/>
          <a:ahLst/>
          <a:cxnLst/>
          <a:rect l="0" t="0" r="0" b="0"/>
          <a:pathLst>
            <a:path>
              <a:moveTo>
                <a:pt x="0" y="19687"/>
              </a:moveTo>
              <a:lnTo>
                <a:pt x="1028513" y="19687"/>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8377" y="2784932"/>
        <a:ext cx="51425" cy="51425"/>
      </dsp:txXfrm>
    </dsp:sp>
    <dsp:sp modelId="{AB428FF7-0104-4115-B3E5-80BBE0BB82C2}">
      <dsp:nvSpPr>
        <dsp:cNvPr id="0" name=""/>
        <dsp:cNvSpPr/>
      </dsp:nvSpPr>
      <dsp:spPr>
        <a:xfrm>
          <a:off x="3785878" y="2700426"/>
          <a:ext cx="3199961" cy="746870"/>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a:t>VWoA can decrease marketing expense</a:t>
          </a:r>
        </a:p>
      </dsp:txBody>
      <dsp:txXfrm>
        <a:off x="3807753" y="2722301"/>
        <a:ext cx="3156211" cy="703120"/>
      </dsp:txXfrm>
    </dsp:sp>
    <dsp:sp modelId="{6C4E2C5D-5DB9-410C-A2B7-5409807339FF}">
      <dsp:nvSpPr>
        <dsp:cNvPr id="0" name=""/>
        <dsp:cNvSpPr/>
      </dsp:nvSpPr>
      <dsp:spPr>
        <a:xfrm rot="20387967">
          <a:off x="6954582" y="2878696"/>
          <a:ext cx="1016356" cy="39375"/>
        </a:xfrm>
        <a:custGeom>
          <a:avLst/>
          <a:gdLst/>
          <a:ahLst/>
          <a:cxnLst/>
          <a:rect l="0" t="0" r="0" b="0"/>
          <a:pathLst>
            <a:path>
              <a:moveTo>
                <a:pt x="0" y="19687"/>
              </a:moveTo>
              <a:lnTo>
                <a:pt x="1016356" y="19687"/>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7351" y="2872975"/>
        <a:ext cx="50817" cy="50817"/>
      </dsp:txXfrm>
    </dsp:sp>
    <dsp:sp modelId="{7645C8FA-B728-45E9-8FD8-F69C76C5FF6A}">
      <dsp:nvSpPr>
        <dsp:cNvPr id="0" name=""/>
        <dsp:cNvSpPr/>
      </dsp:nvSpPr>
      <dsp:spPr>
        <a:xfrm>
          <a:off x="7939680" y="2459492"/>
          <a:ext cx="3425348" cy="526829"/>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a:t>The software can perform analytics to focus marketing strategies</a:t>
          </a:r>
          <a:endParaRPr lang="en-US" sz="1600" kern="1200">
            <a:latin typeface="Calibri Light" panose="020F0302020204030204"/>
          </a:endParaRPr>
        </a:p>
      </dsp:txBody>
      <dsp:txXfrm>
        <a:off x="7955110" y="2474922"/>
        <a:ext cx="3394488" cy="495969"/>
      </dsp:txXfrm>
    </dsp:sp>
    <dsp:sp modelId="{8515A069-42B7-4826-9AC3-15BFA372FF93}">
      <dsp:nvSpPr>
        <dsp:cNvPr id="0" name=""/>
        <dsp:cNvSpPr/>
      </dsp:nvSpPr>
      <dsp:spPr>
        <a:xfrm rot="1175727">
          <a:off x="6955537" y="3229652"/>
          <a:ext cx="1046450" cy="39375"/>
        </a:xfrm>
        <a:custGeom>
          <a:avLst/>
          <a:gdLst/>
          <a:ahLst/>
          <a:cxnLst/>
          <a:rect l="0" t="0" r="0" b="0"/>
          <a:pathLst>
            <a:path>
              <a:moveTo>
                <a:pt x="0" y="19687"/>
              </a:moveTo>
              <a:lnTo>
                <a:pt x="1046450" y="196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452601" y="3223178"/>
        <a:ext cx="52322" cy="52322"/>
      </dsp:txXfrm>
    </dsp:sp>
    <dsp:sp modelId="{F969296B-D762-41B7-BE1F-25951011608D}">
      <dsp:nvSpPr>
        <dsp:cNvPr id="0" name=""/>
        <dsp:cNvSpPr/>
      </dsp:nvSpPr>
      <dsp:spPr>
        <a:xfrm>
          <a:off x="7971684" y="3161402"/>
          <a:ext cx="3425348" cy="526829"/>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The software can perform analytics to strengthen customer relationships</a:t>
          </a:r>
        </a:p>
      </dsp:txBody>
      <dsp:txXfrm>
        <a:off x="7987114" y="3176832"/>
        <a:ext cx="3394488" cy="4959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F4E32-FF6C-4305-8EF3-E5392BEAACB0}">
      <dsp:nvSpPr>
        <dsp:cNvPr id="0" name=""/>
        <dsp:cNvSpPr/>
      </dsp:nvSpPr>
      <dsp:spPr>
        <a:xfrm>
          <a:off x="350221" y="1012162"/>
          <a:ext cx="3206002" cy="1289342"/>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b="0" i="0" u="none" strike="noStrike" kern="1200" cap="none" baseline="0" noProof="0">
              <a:solidFill>
                <a:schemeClr val="bg1"/>
              </a:solidFill>
              <a:latin typeface="+mn-lt"/>
              <a:cs typeface="Calibri Light"/>
            </a:rPr>
            <a:t>VWoA can increase revenue through customers’ ordering from VWoA’s website.</a:t>
          </a:r>
        </a:p>
      </dsp:txBody>
      <dsp:txXfrm>
        <a:off x="387985" y="1049926"/>
        <a:ext cx="3130474" cy="1213814"/>
      </dsp:txXfrm>
    </dsp:sp>
    <dsp:sp modelId="{944409BC-E9B0-4A2A-91EB-CC616A1F4D46}">
      <dsp:nvSpPr>
        <dsp:cNvPr id="0" name=""/>
        <dsp:cNvSpPr/>
      </dsp:nvSpPr>
      <dsp:spPr>
        <a:xfrm rot="18765154">
          <a:off x="3312221" y="1061828"/>
          <a:ext cx="1519480" cy="74267"/>
        </a:xfrm>
        <a:custGeom>
          <a:avLst/>
          <a:gdLst/>
          <a:ahLst/>
          <a:cxnLst/>
          <a:rect l="0" t="0" r="0" b="0"/>
          <a:pathLst>
            <a:path>
              <a:moveTo>
                <a:pt x="0" y="37133"/>
              </a:moveTo>
              <a:lnTo>
                <a:pt x="1519480"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033974" y="1060975"/>
        <a:ext cx="75974" cy="75974"/>
      </dsp:txXfrm>
    </dsp:sp>
    <dsp:sp modelId="{96836509-4E9B-4496-9D18-0F946AB8B7CA}">
      <dsp:nvSpPr>
        <dsp:cNvPr id="0" name=""/>
        <dsp:cNvSpPr/>
      </dsp:nvSpPr>
      <dsp:spPr>
        <a:xfrm>
          <a:off x="4587698" y="188952"/>
          <a:ext cx="2966391" cy="704277"/>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Customer satisfaction increases</a:t>
          </a:r>
        </a:p>
      </dsp:txBody>
      <dsp:txXfrm>
        <a:off x="4608326" y="209580"/>
        <a:ext cx="2925135" cy="663021"/>
      </dsp:txXfrm>
    </dsp:sp>
    <dsp:sp modelId="{E4551C18-5E4F-4CE5-8052-89223332C49A}">
      <dsp:nvSpPr>
        <dsp:cNvPr id="0" name=""/>
        <dsp:cNvSpPr/>
      </dsp:nvSpPr>
      <dsp:spPr>
        <a:xfrm rot="20639550">
          <a:off x="7531678" y="344565"/>
          <a:ext cx="1156004" cy="74267"/>
        </a:xfrm>
        <a:custGeom>
          <a:avLst/>
          <a:gdLst/>
          <a:ahLst/>
          <a:cxnLst/>
          <a:rect l="0" t="0" r="0" b="0"/>
          <a:pathLst>
            <a:path>
              <a:moveTo>
                <a:pt x="0" y="37133"/>
              </a:moveTo>
              <a:lnTo>
                <a:pt x="1156004"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080780" y="352799"/>
        <a:ext cx="57800" cy="57800"/>
      </dsp:txXfrm>
    </dsp:sp>
    <dsp:sp modelId="{6CCC9CAC-9D66-4E5A-B502-789029C85CD1}">
      <dsp:nvSpPr>
        <dsp:cNvPr id="0" name=""/>
        <dsp:cNvSpPr/>
      </dsp:nvSpPr>
      <dsp:spPr>
        <a:xfrm>
          <a:off x="8665271" y="224"/>
          <a:ext cx="2743205" cy="44416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Ordering process is faster</a:t>
          </a:r>
          <a:endParaRPr lang="en-US" sz="1400" kern="1200">
            <a:latin typeface="Calibri Light"/>
            <a:cs typeface="Calibri Light"/>
          </a:endParaRPr>
        </a:p>
      </dsp:txBody>
      <dsp:txXfrm>
        <a:off x="8678280" y="13233"/>
        <a:ext cx="2717187" cy="418147"/>
      </dsp:txXfrm>
    </dsp:sp>
    <dsp:sp modelId="{A294E531-F282-4CB6-AF85-BFBC30DDE7E5}">
      <dsp:nvSpPr>
        <dsp:cNvPr id="0" name=""/>
        <dsp:cNvSpPr/>
      </dsp:nvSpPr>
      <dsp:spPr>
        <a:xfrm rot="978978">
          <a:off x="7531240" y="663349"/>
          <a:ext cx="1134704" cy="74267"/>
        </a:xfrm>
        <a:custGeom>
          <a:avLst/>
          <a:gdLst/>
          <a:ahLst/>
          <a:cxnLst/>
          <a:rect l="0" t="0" r="0" b="0"/>
          <a:pathLst>
            <a:path>
              <a:moveTo>
                <a:pt x="0" y="37133"/>
              </a:moveTo>
              <a:lnTo>
                <a:pt x="1134704"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70224" y="672115"/>
        <a:ext cx="56735" cy="56735"/>
      </dsp:txXfrm>
    </dsp:sp>
    <dsp:sp modelId="{A4574B96-B1F3-4114-A087-F0687DFB12E2}">
      <dsp:nvSpPr>
        <dsp:cNvPr id="0" name=""/>
        <dsp:cNvSpPr/>
      </dsp:nvSpPr>
      <dsp:spPr>
        <a:xfrm>
          <a:off x="8643094" y="637791"/>
          <a:ext cx="2743205" cy="44416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Ordering process is easier</a:t>
          </a:r>
        </a:p>
      </dsp:txBody>
      <dsp:txXfrm>
        <a:off x="8656103" y="650800"/>
        <a:ext cx="2717187" cy="418147"/>
      </dsp:txXfrm>
    </dsp:sp>
    <dsp:sp modelId="{68925F57-99EC-4A07-9C47-66505557D3C3}">
      <dsp:nvSpPr>
        <dsp:cNvPr id="0" name=""/>
        <dsp:cNvSpPr/>
      </dsp:nvSpPr>
      <dsp:spPr>
        <a:xfrm rot="527060">
          <a:off x="3550103" y="1699395"/>
          <a:ext cx="1043716" cy="74267"/>
        </a:xfrm>
        <a:custGeom>
          <a:avLst/>
          <a:gdLst/>
          <a:ahLst/>
          <a:cxnLst/>
          <a:rect l="0" t="0" r="0" b="0"/>
          <a:pathLst>
            <a:path>
              <a:moveTo>
                <a:pt x="0" y="37133"/>
              </a:moveTo>
              <a:lnTo>
                <a:pt x="1043716"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045868" y="1710436"/>
        <a:ext cx="52185" cy="52185"/>
      </dsp:txXfrm>
    </dsp:sp>
    <dsp:sp modelId="{AB428FF7-0104-4115-B3E5-80BBE0BB82C2}">
      <dsp:nvSpPr>
        <dsp:cNvPr id="0" name=""/>
        <dsp:cNvSpPr/>
      </dsp:nvSpPr>
      <dsp:spPr>
        <a:xfrm>
          <a:off x="4587698" y="1467767"/>
          <a:ext cx="2966391" cy="69691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Increase customer engagement</a:t>
          </a:r>
        </a:p>
      </dsp:txBody>
      <dsp:txXfrm>
        <a:off x="4608110" y="1488179"/>
        <a:ext cx="2925567" cy="656091"/>
      </dsp:txXfrm>
    </dsp:sp>
    <dsp:sp modelId="{6C4E2C5D-5DB9-410C-A2B7-5409807339FF}">
      <dsp:nvSpPr>
        <dsp:cNvPr id="0" name=""/>
        <dsp:cNvSpPr/>
      </dsp:nvSpPr>
      <dsp:spPr>
        <a:xfrm rot="20590004">
          <a:off x="7530505" y="1619699"/>
          <a:ext cx="1100819" cy="74267"/>
        </a:xfrm>
        <a:custGeom>
          <a:avLst/>
          <a:gdLst/>
          <a:ahLst/>
          <a:cxnLst/>
          <a:rect l="0" t="0" r="0" b="0"/>
          <a:pathLst>
            <a:path>
              <a:moveTo>
                <a:pt x="0" y="37133"/>
              </a:moveTo>
              <a:lnTo>
                <a:pt x="1100819"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053395" y="1629313"/>
        <a:ext cx="55040" cy="55040"/>
      </dsp:txXfrm>
    </dsp:sp>
    <dsp:sp modelId="{7645C8FA-B728-45E9-8FD8-F69C76C5FF6A}">
      <dsp:nvSpPr>
        <dsp:cNvPr id="0" name=""/>
        <dsp:cNvSpPr/>
      </dsp:nvSpPr>
      <dsp:spPr>
        <a:xfrm>
          <a:off x="8607741" y="1275359"/>
          <a:ext cx="2743205" cy="44416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Website</a:t>
          </a:r>
          <a:r>
            <a:rPr lang="en-US" sz="1400" kern="1200" baseline="0"/>
            <a:t> data can be linked to Salesforce Einstein</a:t>
          </a:r>
          <a:endParaRPr lang="en-US" sz="1400" kern="1200">
            <a:latin typeface="Calibri Light" panose="020F0302020204030204"/>
          </a:endParaRPr>
        </a:p>
      </dsp:txBody>
      <dsp:txXfrm>
        <a:off x="8620750" y="1288368"/>
        <a:ext cx="2717187" cy="418147"/>
      </dsp:txXfrm>
    </dsp:sp>
    <dsp:sp modelId="{8515A069-42B7-4826-9AC3-15BFA372FF93}">
      <dsp:nvSpPr>
        <dsp:cNvPr id="0" name=""/>
        <dsp:cNvSpPr/>
      </dsp:nvSpPr>
      <dsp:spPr>
        <a:xfrm rot="978978">
          <a:off x="7531240" y="1938483"/>
          <a:ext cx="1134704" cy="74267"/>
        </a:xfrm>
        <a:custGeom>
          <a:avLst/>
          <a:gdLst/>
          <a:ahLst/>
          <a:cxnLst/>
          <a:rect l="0" t="0" r="0" b="0"/>
          <a:pathLst>
            <a:path>
              <a:moveTo>
                <a:pt x="0" y="37133"/>
              </a:moveTo>
              <a:lnTo>
                <a:pt x="1134704"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70224" y="1947249"/>
        <a:ext cx="56735" cy="56735"/>
      </dsp:txXfrm>
    </dsp:sp>
    <dsp:sp modelId="{F969296B-D762-41B7-BE1F-25951011608D}">
      <dsp:nvSpPr>
        <dsp:cNvPr id="0" name=""/>
        <dsp:cNvSpPr/>
      </dsp:nvSpPr>
      <dsp:spPr>
        <a:xfrm>
          <a:off x="8643094" y="1912926"/>
          <a:ext cx="2743205" cy="44416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Software can perform analytics to strengthen customer relationships</a:t>
          </a:r>
        </a:p>
      </dsp:txBody>
      <dsp:txXfrm>
        <a:off x="8656103" y="1925935"/>
        <a:ext cx="2717187" cy="418147"/>
      </dsp:txXfrm>
    </dsp:sp>
    <dsp:sp modelId="{CD5438B7-5BDB-4AD5-AC50-CF68FD84A5A1}">
      <dsp:nvSpPr>
        <dsp:cNvPr id="0" name=""/>
        <dsp:cNvSpPr/>
      </dsp:nvSpPr>
      <dsp:spPr>
        <a:xfrm rot="2824338">
          <a:off x="3313236" y="2177571"/>
          <a:ext cx="1523793" cy="74267"/>
        </a:xfrm>
        <a:custGeom>
          <a:avLst/>
          <a:gdLst/>
          <a:ahLst/>
          <a:cxnLst/>
          <a:rect l="0" t="0" r="0" b="0"/>
          <a:pathLst>
            <a:path>
              <a:moveTo>
                <a:pt x="0" y="37133"/>
              </a:moveTo>
              <a:lnTo>
                <a:pt x="1523793"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7038" y="2176610"/>
        <a:ext cx="76189" cy="76189"/>
      </dsp:txXfrm>
    </dsp:sp>
    <dsp:sp modelId="{BCA94F35-E480-43B8-9F75-CBBE90BF4B8D}">
      <dsp:nvSpPr>
        <dsp:cNvPr id="0" name=""/>
        <dsp:cNvSpPr/>
      </dsp:nvSpPr>
      <dsp:spPr>
        <a:xfrm>
          <a:off x="4594042" y="2420437"/>
          <a:ext cx="2966391" cy="704277"/>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Expand customer base</a:t>
          </a:r>
        </a:p>
      </dsp:txBody>
      <dsp:txXfrm>
        <a:off x="4614670" y="2441065"/>
        <a:ext cx="2925135" cy="663021"/>
      </dsp:txXfrm>
    </dsp:sp>
    <dsp:sp modelId="{455AF7EB-5B72-401E-B645-D9F21AF64878}">
      <dsp:nvSpPr>
        <dsp:cNvPr id="0" name=""/>
        <dsp:cNvSpPr/>
      </dsp:nvSpPr>
      <dsp:spPr>
        <a:xfrm>
          <a:off x="7560433" y="2735442"/>
          <a:ext cx="1082661" cy="74267"/>
        </a:xfrm>
        <a:custGeom>
          <a:avLst/>
          <a:gdLst/>
          <a:ahLst/>
          <a:cxnLst/>
          <a:rect l="0" t="0" r="0" b="0"/>
          <a:pathLst>
            <a:path>
              <a:moveTo>
                <a:pt x="0" y="37133"/>
              </a:moveTo>
              <a:lnTo>
                <a:pt x="1082661" y="37133"/>
              </a:lnTo>
            </a:path>
          </a:pathLst>
        </a:custGeom>
        <a:noFill/>
        <a:ln w="12700" cap="flat" cmpd="sng" algn="ctr">
          <a:solidFill>
            <a:srgbClr val="1D438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74697" y="2745509"/>
        <a:ext cx="54133" cy="54133"/>
      </dsp:txXfrm>
    </dsp:sp>
    <dsp:sp modelId="{7CCC8F86-D584-46BF-AC55-2F300802387B}">
      <dsp:nvSpPr>
        <dsp:cNvPr id="0" name=""/>
        <dsp:cNvSpPr/>
      </dsp:nvSpPr>
      <dsp:spPr>
        <a:xfrm>
          <a:off x="8643094" y="2550493"/>
          <a:ext cx="2743205" cy="444165"/>
        </a:xfrm>
        <a:prstGeom prst="roundRect">
          <a:avLst>
            <a:gd name="adj" fmla="val 10000"/>
          </a:avLst>
        </a:prstGeom>
        <a:solidFill>
          <a:srgbClr val="1D4381"/>
        </a:solidFill>
        <a:ln w="12700" cap="flat" cmpd="sng" algn="ctr">
          <a:solidFill>
            <a:srgbClr val="1D438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Reach more geographic areas</a:t>
          </a:r>
        </a:p>
      </dsp:txBody>
      <dsp:txXfrm>
        <a:off x="8656103" y="2563502"/>
        <a:ext cx="2717187" cy="41814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98723-3D34-4078-8ED8-C28A7C9EEC94}"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09D2F-CB76-4E58-898D-FE729EFE935D}" type="slidenum">
              <a:rPr lang="en-US" smtClean="0"/>
              <a:t>‹#›</a:t>
            </a:fld>
            <a:endParaRPr lang="en-US"/>
          </a:p>
        </p:txBody>
      </p:sp>
    </p:spTree>
    <p:extLst>
      <p:ext uri="{BB962C8B-B14F-4D97-AF65-F5344CB8AC3E}">
        <p14:creationId xmlns:p14="http://schemas.microsoft.com/office/powerpoint/2010/main" val="320484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p>
        </p:txBody>
      </p:sp>
      <p:sp>
        <p:nvSpPr>
          <p:cNvPr id="4" name="Slide Number Placeholder 3"/>
          <p:cNvSpPr>
            <a:spLocks noGrp="1"/>
          </p:cNvSpPr>
          <p:nvPr>
            <p:ph type="sldNum" sz="quarter" idx="5"/>
          </p:nvPr>
        </p:nvSpPr>
        <p:spPr/>
        <p:txBody>
          <a:bodyPr/>
          <a:lstStyle/>
          <a:p>
            <a:fld id="{50E09D2F-CB76-4E58-898D-FE729EFE935D}" type="slidenum">
              <a:rPr lang="en-US" smtClean="0"/>
              <a:t>4</a:t>
            </a:fld>
            <a:endParaRPr lang="en-US"/>
          </a:p>
        </p:txBody>
      </p:sp>
    </p:spTree>
    <p:extLst>
      <p:ext uri="{BB962C8B-B14F-4D97-AF65-F5344CB8AC3E}">
        <p14:creationId xmlns:p14="http://schemas.microsoft.com/office/powerpoint/2010/main" val="366024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D3B45"/>
                </a:solidFill>
                <a:effectLst/>
                <a:latin typeface="Lato Extended"/>
              </a:rPr>
              <a:t>For the IT-controlled spend, lay out a high level road map and investment portfolio demonstrating alignment to the business strategy (think of a "one page strategy" approach, slightly more detailed, with an implementation focus)</a:t>
            </a:r>
          </a:p>
          <a:p>
            <a:endParaRPr lang="en-US"/>
          </a:p>
        </p:txBody>
      </p:sp>
      <p:sp>
        <p:nvSpPr>
          <p:cNvPr id="4" name="Slide Number Placeholder 3"/>
          <p:cNvSpPr>
            <a:spLocks noGrp="1"/>
          </p:cNvSpPr>
          <p:nvPr>
            <p:ph type="sldNum" sz="quarter" idx="5"/>
          </p:nvPr>
        </p:nvSpPr>
        <p:spPr/>
        <p:txBody>
          <a:bodyPr/>
          <a:lstStyle/>
          <a:p>
            <a:fld id="{50E09D2F-CB76-4E58-898D-FE729EFE935D}" type="slidenum">
              <a:rPr lang="en-US" smtClean="0"/>
              <a:t>8</a:t>
            </a:fld>
            <a:endParaRPr lang="en-US"/>
          </a:p>
        </p:txBody>
      </p:sp>
    </p:spTree>
    <p:extLst>
      <p:ext uri="{BB962C8B-B14F-4D97-AF65-F5344CB8AC3E}">
        <p14:creationId xmlns:p14="http://schemas.microsoft.com/office/powerpoint/2010/main" val="282961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FEE5E0-1D51-4B0A-B9D9-5F88BE7CAA8E}" type="slidenum">
              <a:rPr lang="en-US" smtClean="0"/>
              <a:t>14</a:t>
            </a:fld>
            <a:endParaRPr lang="en-US"/>
          </a:p>
        </p:txBody>
      </p:sp>
    </p:spTree>
    <p:extLst>
      <p:ext uri="{BB962C8B-B14F-4D97-AF65-F5344CB8AC3E}">
        <p14:creationId xmlns:p14="http://schemas.microsoft.com/office/powerpoint/2010/main" val="109112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FEE5E0-1D51-4B0A-B9D9-5F88BE7CAA8E}" type="slidenum">
              <a:rPr lang="en-US" smtClean="0"/>
              <a:t>15</a:t>
            </a:fld>
            <a:endParaRPr lang="en-US"/>
          </a:p>
        </p:txBody>
      </p:sp>
    </p:spTree>
    <p:extLst>
      <p:ext uri="{BB962C8B-B14F-4D97-AF65-F5344CB8AC3E}">
        <p14:creationId xmlns:p14="http://schemas.microsoft.com/office/powerpoint/2010/main" val="266062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71600" lvl="3" indent="0">
              <a:buFont typeface="Arial" panose="020B0604020202020204" pitchFamily="34" charset="0"/>
              <a:buNone/>
            </a:pPr>
            <a:endParaRPr lang="en-US" sz="1100"/>
          </a:p>
          <a:p>
            <a:endParaRPr lang="en-US"/>
          </a:p>
        </p:txBody>
      </p:sp>
      <p:sp>
        <p:nvSpPr>
          <p:cNvPr id="4" name="Slide Number Placeholder 3"/>
          <p:cNvSpPr>
            <a:spLocks noGrp="1"/>
          </p:cNvSpPr>
          <p:nvPr>
            <p:ph type="sldNum" sz="quarter" idx="5"/>
          </p:nvPr>
        </p:nvSpPr>
        <p:spPr/>
        <p:txBody>
          <a:bodyPr/>
          <a:lstStyle/>
          <a:p>
            <a:fld id="{AAFEE5E0-1D51-4B0A-B9D9-5F88BE7CAA8E}" type="slidenum">
              <a:rPr lang="en-US" smtClean="0"/>
              <a:t>16</a:t>
            </a:fld>
            <a:endParaRPr lang="en-US"/>
          </a:p>
        </p:txBody>
      </p:sp>
    </p:spTree>
    <p:extLst>
      <p:ext uri="{BB962C8B-B14F-4D97-AF65-F5344CB8AC3E}">
        <p14:creationId xmlns:p14="http://schemas.microsoft.com/office/powerpoint/2010/main" val="136533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1D68E2-589B-433E-AB01-6DB450F7B6A4}"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80959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6194B-14AF-4A72-B539-EF7A0F0FA701}"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234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F258B9-8D5A-4281-8E46-98970A5457CD}"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08310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3F285-6DB6-41D8-939A-EF80A58C5D35}"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328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A80E0-CD6C-4535-AC4D-27E4FCE3D65B}"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93765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4C6463-04E8-4B07-9CA3-338DE6DEE14F}"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05654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18D7E2-7620-471C-B965-609A7A2DA8BA}"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77123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41F7B-3D2C-4B93-B100-1DBE90DCC9A2}" type="datetime1">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84288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99D93-1325-4342-BE0C-D27EFA2F9341}" type="datetime1">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92780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EC0C89-D841-47B9-8DAE-54FE717E41EC}"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91380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3C9C1-A0B0-4317-AE9D-5DF22F31A7CA}"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37185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FD1AA-75C8-4152-AE81-1D783964EA1D}" type="datetime1">
              <a:rPr lang="en-US" smtClean="0"/>
              <a:t>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057216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7.png"/><Relationship Id="rId17" Type="http://schemas.openxmlformats.org/officeDocument/2006/relationships/image" Target="../media/image32.svg"/><Relationship Id="rId2" Type="http://schemas.openxmlformats.org/officeDocument/2006/relationships/image" Target="../media/image2.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6.svg"/><Relationship Id="rId5" Type="http://schemas.openxmlformats.org/officeDocument/2006/relationships/diagramQuickStyle" Target="../diagrams/quickStyle6.xml"/><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diagramLayout" Target="../diagrams/layout6.xml"/><Relationship Id="rId9" Type="http://schemas.openxmlformats.org/officeDocument/2006/relationships/image" Target="../media/image24.sv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diagramQuickStyle" Target="../diagrams/quickStyle3.xml"/><Relationship Id="rId5" Type="http://schemas.microsoft.com/office/2007/relationships/hdphoto" Target="../media/hdphoto1.wdp"/><Relationship Id="rId10" Type="http://schemas.openxmlformats.org/officeDocument/2006/relationships/diagramLayout" Target="../diagrams/layout3.xml"/><Relationship Id="rId4" Type="http://schemas.openxmlformats.org/officeDocument/2006/relationships/image" Target="../media/image10.png"/><Relationship Id="rId9"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2.png"/><Relationship Id="rId7" Type="http://schemas.openxmlformats.org/officeDocument/2006/relationships/diagramQuickStyle" Target="../diagrams/quickStyle4.xml"/><Relationship Id="rId12"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4.xml"/><Relationship Id="rId11" Type="http://schemas.microsoft.com/office/2007/relationships/hdphoto" Target="../media/hdphoto2.wdp"/><Relationship Id="rId5" Type="http://schemas.openxmlformats.org/officeDocument/2006/relationships/diagramData" Target="../diagrams/data4.xml"/><Relationship Id="rId10" Type="http://schemas.openxmlformats.org/officeDocument/2006/relationships/image" Target="../media/image20.png"/><Relationship Id="rId4" Type="http://schemas.openxmlformats.org/officeDocument/2006/relationships/image" Target="../media/image13.sv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logo&#10;&#10;Description automatically generated">
            <a:extLst>
              <a:ext uri="{FF2B5EF4-FFF2-40B4-BE49-F238E27FC236}">
                <a16:creationId xmlns:a16="http://schemas.microsoft.com/office/drawing/2014/main" id="{0DB31A32-951A-4955-884E-C31510A74435}"/>
              </a:ext>
            </a:extLst>
          </p:cNvPr>
          <p:cNvPicPr>
            <a:picLocks noChangeAspect="1"/>
          </p:cNvPicPr>
          <p:nvPr/>
        </p:nvPicPr>
        <p:blipFill>
          <a:blip r:embed="rId2"/>
          <a:stretch>
            <a:fillRect/>
          </a:stretch>
        </p:blipFill>
        <p:spPr>
          <a:xfrm>
            <a:off x="-4482" y="-75304"/>
            <a:ext cx="12200964" cy="6944061"/>
          </a:xfrm>
          <a:prstGeom prst="rect">
            <a:avLst/>
          </a:prstGeom>
        </p:spPr>
      </p:pic>
      <p:sp>
        <p:nvSpPr>
          <p:cNvPr id="2" name="Title 1"/>
          <p:cNvSpPr>
            <a:spLocks noGrp="1"/>
          </p:cNvSpPr>
          <p:nvPr>
            <p:ph type="ctrTitle"/>
          </p:nvPr>
        </p:nvSpPr>
        <p:spPr>
          <a:xfrm>
            <a:off x="2647066" y="1122363"/>
            <a:ext cx="9144000" cy="2387600"/>
          </a:xfrm>
        </p:spPr>
        <p:txBody>
          <a:bodyPr vert="horz" lIns="91440" tIns="45720" rIns="91440" bIns="45720" rtlCol="0" anchor="ctr">
            <a:normAutofit fontScale="90000"/>
          </a:bodyPr>
          <a:lstStyle/>
          <a:p>
            <a:r>
              <a:rPr lang="en-US" b="1"/>
              <a:t>Managing IT Priorities for Volkswagen of America (VWoA)</a:t>
            </a:r>
            <a:endParaRPr lang="en-US" b="1">
              <a:cs typeface="Calibri Light"/>
            </a:endParaRPr>
          </a:p>
        </p:txBody>
      </p:sp>
      <p:sp>
        <p:nvSpPr>
          <p:cNvPr id="3" name="Subtitle 2"/>
          <p:cNvSpPr>
            <a:spLocks noGrp="1"/>
          </p:cNvSpPr>
          <p:nvPr>
            <p:ph type="subTitle" idx="1"/>
          </p:nvPr>
        </p:nvSpPr>
        <p:spPr>
          <a:xfrm>
            <a:off x="2647067" y="3646862"/>
            <a:ext cx="9144000" cy="1655762"/>
          </a:xfrm>
        </p:spPr>
        <p:txBody>
          <a:bodyPr vert="horz" lIns="91440" tIns="45720" rIns="91440" bIns="45720" rtlCol="0" anchor="ctr">
            <a:normAutofit/>
          </a:bodyPr>
          <a:lstStyle/>
          <a:p>
            <a:r>
              <a:rPr lang="en-US" b="1"/>
              <a:t>20/20 Vision</a:t>
            </a:r>
          </a:p>
          <a:p>
            <a:r>
              <a:rPr lang="en-US" b="1"/>
              <a:t>Elizabeth Culkin, Lindsey Hume, Chris Stanko, Omkar Tamhankar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picture containing logo&#10;&#10;Description automatically generated">
            <a:extLst>
              <a:ext uri="{FF2B5EF4-FFF2-40B4-BE49-F238E27FC236}">
                <a16:creationId xmlns:a16="http://schemas.microsoft.com/office/drawing/2014/main" id="{2E4EDAA6-9376-48ED-B2C1-A25195CF4699}"/>
              </a:ext>
            </a:extLst>
          </p:cNvPr>
          <p:cNvPicPr>
            <a:picLocks noGrp="1" noChangeAspect="1"/>
          </p:cNvPicPr>
          <p:nvPr>
            <p:ph idx="1"/>
          </p:nvPr>
        </p:nvPicPr>
        <p:blipFill>
          <a:blip r:embed="rId2"/>
          <a:stretch>
            <a:fillRect/>
          </a:stretch>
        </p:blipFill>
        <p:spPr>
          <a:xfrm>
            <a:off x="1411" y="-3175"/>
            <a:ext cx="12195652" cy="6861455"/>
          </a:xfrm>
        </p:spPr>
      </p:pic>
      <p:sp>
        <p:nvSpPr>
          <p:cNvPr id="2" name="Title 1">
            <a:extLst>
              <a:ext uri="{FF2B5EF4-FFF2-40B4-BE49-F238E27FC236}">
                <a16:creationId xmlns:a16="http://schemas.microsoft.com/office/drawing/2014/main" id="{017DAA9B-C933-4930-9A34-26338FC20EBC}"/>
              </a:ext>
            </a:extLst>
          </p:cNvPr>
          <p:cNvSpPr>
            <a:spLocks noGrp="1"/>
          </p:cNvSpPr>
          <p:nvPr>
            <p:ph type="title"/>
          </p:nvPr>
        </p:nvSpPr>
        <p:spPr>
          <a:xfrm>
            <a:off x="838200" y="89357"/>
            <a:ext cx="10515600" cy="1063097"/>
          </a:xfrm>
        </p:spPr>
        <p:txBody>
          <a:bodyPr anchor="t">
            <a:normAutofit/>
          </a:bodyPr>
          <a:lstStyle/>
          <a:p>
            <a:r>
              <a:rPr lang="en-US" sz="3200" b="1">
                <a:cs typeface="Calibri Light"/>
              </a:rPr>
              <a:t>Over the course of 5 years, IT will transition from a supporting business unit to an aggressive business unit.</a:t>
            </a:r>
          </a:p>
        </p:txBody>
      </p:sp>
      <p:grpSp>
        <p:nvGrpSpPr>
          <p:cNvPr id="45" name="Group 44">
            <a:extLst>
              <a:ext uri="{FF2B5EF4-FFF2-40B4-BE49-F238E27FC236}">
                <a16:creationId xmlns:a16="http://schemas.microsoft.com/office/drawing/2014/main" id="{19E19A1D-F698-4BFF-9B3A-41F0591DCC33}"/>
              </a:ext>
            </a:extLst>
          </p:cNvPr>
          <p:cNvGrpSpPr/>
          <p:nvPr/>
        </p:nvGrpSpPr>
        <p:grpSpPr>
          <a:xfrm>
            <a:off x="426719" y="988984"/>
            <a:ext cx="4676223" cy="3734315"/>
            <a:chOff x="6426200" y="696425"/>
            <a:chExt cx="4894536" cy="4874643"/>
          </a:xfrm>
          <a:solidFill>
            <a:schemeClr val="bg2"/>
          </a:solidFill>
        </p:grpSpPr>
        <p:sp>
          <p:nvSpPr>
            <p:cNvPr id="34" name="Rectangle 33">
              <a:extLst>
                <a:ext uri="{FF2B5EF4-FFF2-40B4-BE49-F238E27FC236}">
                  <a16:creationId xmlns:a16="http://schemas.microsoft.com/office/drawing/2014/main" id="{79417684-1F44-443B-BE38-20C456F049FA}"/>
                </a:ext>
              </a:extLst>
            </p:cNvPr>
            <p:cNvSpPr/>
            <p:nvPr/>
          </p:nvSpPr>
          <p:spPr>
            <a:xfrm>
              <a:off x="6426200" y="2133601"/>
              <a:ext cx="1727199" cy="21844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000000"/>
                  </a:solidFill>
                  <a:cs typeface="Calibri"/>
                </a:rPr>
                <a:t>INVESTMENTS</a:t>
              </a:r>
            </a:p>
          </p:txBody>
        </p:sp>
        <p:sp>
          <p:nvSpPr>
            <p:cNvPr id="35" name="Rectangle 34">
              <a:extLst>
                <a:ext uri="{FF2B5EF4-FFF2-40B4-BE49-F238E27FC236}">
                  <a16:creationId xmlns:a16="http://schemas.microsoft.com/office/drawing/2014/main" id="{96DD9617-4425-4856-B578-D2B1690BBA3F}"/>
                </a:ext>
              </a:extLst>
            </p:cNvPr>
            <p:cNvSpPr/>
            <p:nvPr/>
          </p:nvSpPr>
          <p:spPr>
            <a:xfrm>
              <a:off x="6426200" y="4478868"/>
              <a:ext cx="1727199"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000000"/>
                  </a:solidFill>
                  <a:cs typeface="Calibri"/>
                </a:rPr>
                <a:t>OPERATIONS</a:t>
              </a:r>
              <a:endParaRPr lang="en-US" sz="1600" b="1">
                <a:solidFill>
                  <a:srgbClr val="000000"/>
                </a:solidFill>
              </a:endParaRPr>
            </a:p>
          </p:txBody>
        </p:sp>
        <p:sp>
          <p:nvSpPr>
            <p:cNvPr id="36" name="Rectangle 35">
              <a:extLst>
                <a:ext uri="{FF2B5EF4-FFF2-40B4-BE49-F238E27FC236}">
                  <a16:creationId xmlns:a16="http://schemas.microsoft.com/office/drawing/2014/main" id="{9FD59AC7-AD54-4666-8DA9-C49DFA1AECDB}"/>
                </a:ext>
              </a:extLst>
            </p:cNvPr>
            <p:cNvSpPr/>
            <p:nvPr/>
          </p:nvSpPr>
          <p:spPr>
            <a:xfrm>
              <a:off x="8153399" y="2133600"/>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COMPETITIVE ADVANTAGE</a:t>
              </a:r>
            </a:p>
            <a:p>
              <a:pPr algn="ctr"/>
              <a:r>
                <a:rPr lang="en-US" sz="1600">
                  <a:solidFill>
                    <a:srgbClr val="FF0000"/>
                  </a:solidFill>
                  <a:cs typeface="Calibri"/>
                </a:rPr>
                <a:t>2%</a:t>
              </a:r>
            </a:p>
          </p:txBody>
        </p:sp>
        <p:sp>
          <p:nvSpPr>
            <p:cNvPr id="37" name="Rectangle 36">
              <a:extLst>
                <a:ext uri="{FF2B5EF4-FFF2-40B4-BE49-F238E27FC236}">
                  <a16:creationId xmlns:a16="http://schemas.microsoft.com/office/drawing/2014/main" id="{6ECC0A4C-B36D-48E9-8D29-0FB400D5D4A3}"/>
                </a:ext>
              </a:extLst>
            </p:cNvPr>
            <p:cNvSpPr/>
            <p:nvPr/>
          </p:nvSpPr>
          <p:spPr>
            <a:xfrm>
              <a:off x="8153399" y="3225799"/>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CORE PROCESSES</a:t>
              </a:r>
            </a:p>
            <a:p>
              <a:pPr algn="ctr"/>
              <a:r>
                <a:rPr lang="en-US" sz="1600">
                  <a:solidFill>
                    <a:srgbClr val="FF0000"/>
                  </a:solidFill>
                  <a:cs typeface="Calibri"/>
                </a:rPr>
                <a:t>23%</a:t>
              </a:r>
            </a:p>
          </p:txBody>
        </p:sp>
        <p:sp>
          <p:nvSpPr>
            <p:cNvPr id="38" name="Rectangle 37">
              <a:extLst>
                <a:ext uri="{FF2B5EF4-FFF2-40B4-BE49-F238E27FC236}">
                  <a16:creationId xmlns:a16="http://schemas.microsoft.com/office/drawing/2014/main" id="{8F94B9D8-9A79-4649-A477-5A55E7A4DDBA}"/>
                </a:ext>
              </a:extLst>
            </p:cNvPr>
            <p:cNvSpPr/>
            <p:nvPr/>
          </p:nvSpPr>
          <p:spPr>
            <a:xfrm>
              <a:off x="9736665" y="2133599"/>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FUTURE OPPORTUNITY</a:t>
              </a:r>
            </a:p>
            <a:p>
              <a:pPr algn="ctr"/>
              <a:r>
                <a:rPr lang="en-US" sz="1600">
                  <a:solidFill>
                    <a:srgbClr val="FF0000"/>
                  </a:solidFill>
                  <a:cs typeface="Calibri"/>
                </a:rPr>
                <a:t>0%</a:t>
              </a:r>
            </a:p>
          </p:txBody>
        </p:sp>
        <p:sp>
          <p:nvSpPr>
            <p:cNvPr id="39" name="Rectangle 38">
              <a:extLst>
                <a:ext uri="{FF2B5EF4-FFF2-40B4-BE49-F238E27FC236}">
                  <a16:creationId xmlns:a16="http://schemas.microsoft.com/office/drawing/2014/main" id="{490F4F11-988C-4E17-B943-E9D76DE8B878}"/>
                </a:ext>
              </a:extLst>
            </p:cNvPr>
            <p:cNvSpPr/>
            <p:nvPr/>
          </p:nvSpPr>
          <p:spPr>
            <a:xfrm>
              <a:off x="9736665" y="3225799"/>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SUPPORTING THE BUSINESS</a:t>
              </a:r>
            </a:p>
            <a:p>
              <a:pPr algn="ctr"/>
              <a:r>
                <a:rPr lang="en-US" sz="1600">
                  <a:solidFill>
                    <a:srgbClr val="FF0000"/>
                  </a:solidFill>
                  <a:cs typeface="Calibri"/>
                </a:rPr>
                <a:t>24%</a:t>
              </a:r>
            </a:p>
          </p:txBody>
        </p:sp>
        <p:sp>
          <p:nvSpPr>
            <p:cNvPr id="40" name="Rectangle 39">
              <a:extLst>
                <a:ext uri="{FF2B5EF4-FFF2-40B4-BE49-F238E27FC236}">
                  <a16:creationId xmlns:a16="http://schemas.microsoft.com/office/drawing/2014/main" id="{91B79202-B3A1-43AF-A96E-786E0ADBE176}"/>
                </a:ext>
              </a:extLst>
            </p:cNvPr>
            <p:cNvSpPr/>
            <p:nvPr/>
          </p:nvSpPr>
          <p:spPr>
            <a:xfrm>
              <a:off x="8153398" y="4478866"/>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PLANNED UPGRADES</a:t>
              </a:r>
            </a:p>
            <a:p>
              <a:pPr algn="ctr"/>
              <a:r>
                <a:rPr lang="en-US" sz="1600">
                  <a:solidFill>
                    <a:srgbClr val="FF0000"/>
                  </a:solidFill>
                  <a:cs typeface="Calibri"/>
                </a:rPr>
                <a:t>24%</a:t>
              </a:r>
            </a:p>
          </p:txBody>
        </p:sp>
        <p:sp>
          <p:nvSpPr>
            <p:cNvPr id="41" name="Rectangle 40">
              <a:extLst>
                <a:ext uri="{FF2B5EF4-FFF2-40B4-BE49-F238E27FC236}">
                  <a16:creationId xmlns:a16="http://schemas.microsoft.com/office/drawing/2014/main" id="{DC57B778-53E6-4E23-B0A7-C37A1592BB97}"/>
                </a:ext>
              </a:extLst>
            </p:cNvPr>
            <p:cNvSpPr/>
            <p:nvPr/>
          </p:nvSpPr>
          <p:spPr>
            <a:xfrm>
              <a:off x="9736665" y="4478865"/>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GENERAL MAINTENANCE</a:t>
              </a:r>
            </a:p>
            <a:p>
              <a:pPr algn="ctr"/>
              <a:r>
                <a:rPr lang="en-US" sz="1600">
                  <a:solidFill>
                    <a:srgbClr val="FF0000"/>
                  </a:solidFill>
                  <a:cs typeface="Calibri"/>
                </a:rPr>
                <a:t>27%</a:t>
              </a:r>
            </a:p>
          </p:txBody>
        </p:sp>
        <p:sp>
          <p:nvSpPr>
            <p:cNvPr id="42" name="Arrow: Pentagon 41">
              <a:extLst>
                <a:ext uri="{FF2B5EF4-FFF2-40B4-BE49-F238E27FC236}">
                  <a16:creationId xmlns:a16="http://schemas.microsoft.com/office/drawing/2014/main" id="{75AA3932-16AC-4B52-8552-DC6501ACD257}"/>
                </a:ext>
              </a:extLst>
            </p:cNvPr>
            <p:cNvSpPr/>
            <p:nvPr/>
          </p:nvSpPr>
          <p:spPr>
            <a:xfrm rot="5400000" flipH="1">
              <a:off x="8154203" y="-1030774"/>
              <a:ext cx="1439333" cy="4893732"/>
            </a:xfrm>
            <a:prstGeom prst="homePlate">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TextBox 42">
              <a:extLst>
                <a:ext uri="{FF2B5EF4-FFF2-40B4-BE49-F238E27FC236}">
                  <a16:creationId xmlns:a16="http://schemas.microsoft.com/office/drawing/2014/main" id="{079672C2-FC3A-4D0B-A0B0-D7077252F432}"/>
                </a:ext>
              </a:extLst>
            </p:cNvPr>
            <p:cNvSpPr txBox="1"/>
            <p:nvPr/>
          </p:nvSpPr>
          <p:spPr>
            <a:xfrm>
              <a:off x="6491817" y="1453559"/>
              <a:ext cx="4758266" cy="596813"/>
            </a:xfrm>
            <a:prstGeom prst="rect">
              <a:avLst/>
            </a:prstGeom>
            <a:grp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000000"/>
                  </a:solidFill>
                  <a:ea typeface="+mn-lt"/>
                  <a:cs typeface="+mn-lt"/>
                </a:rPr>
                <a:t>IT Budget </a:t>
              </a:r>
              <a:r>
                <a:rPr lang="en-US" sz="2800">
                  <a:solidFill>
                    <a:srgbClr val="FF0000"/>
                  </a:solidFill>
                  <a:ea typeface="+mn-lt"/>
                  <a:cs typeface="+mn-lt"/>
                </a:rPr>
                <a:t>1%</a:t>
              </a:r>
              <a:r>
                <a:rPr lang="en-US" sz="2800">
                  <a:solidFill>
                    <a:srgbClr val="000000"/>
                  </a:solidFill>
                  <a:ea typeface="+mn-lt"/>
                  <a:cs typeface="+mn-lt"/>
                </a:rPr>
                <a:t> of Sales</a:t>
              </a:r>
            </a:p>
          </p:txBody>
        </p:sp>
      </p:grpSp>
      <p:graphicFrame>
        <p:nvGraphicFramePr>
          <p:cNvPr id="44" name="Table 44">
            <a:extLst>
              <a:ext uri="{FF2B5EF4-FFF2-40B4-BE49-F238E27FC236}">
                <a16:creationId xmlns:a16="http://schemas.microsoft.com/office/drawing/2014/main" id="{5C3D2C74-1C7B-47B2-9BF9-A44A5152AD28}"/>
              </a:ext>
            </a:extLst>
          </p:cNvPr>
          <p:cNvGraphicFramePr>
            <a:graphicFrameLocks noGrp="1"/>
          </p:cNvGraphicFramePr>
          <p:nvPr>
            <p:extLst>
              <p:ext uri="{D42A27DB-BD31-4B8C-83A1-F6EECF244321}">
                <p14:modId xmlns:p14="http://schemas.microsoft.com/office/powerpoint/2010/main" val="1909633880"/>
              </p:ext>
            </p:extLst>
          </p:nvPr>
        </p:nvGraphicFramePr>
        <p:xfrm>
          <a:off x="7116217" y="4844420"/>
          <a:ext cx="4676222" cy="670560"/>
        </p:xfrm>
        <a:graphic>
          <a:graphicData uri="http://schemas.openxmlformats.org/drawingml/2006/table">
            <a:tbl>
              <a:tblPr firstRow="1" bandRow="1">
                <a:tableStyleId>{5940675A-B579-460E-94D1-54222C63F5DA}</a:tableStyleId>
              </a:tblPr>
              <a:tblGrid>
                <a:gridCol w="2338111">
                  <a:extLst>
                    <a:ext uri="{9D8B030D-6E8A-4147-A177-3AD203B41FA5}">
                      <a16:colId xmlns:a16="http://schemas.microsoft.com/office/drawing/2014/main" val="3946879637"/>
                    </a:ext>
                  </a:extLst>
                </a:gridCol>
                <a:gridCol w="2338111">
                  <a:extLst>
                    <a:ext uri="{9D8B030D-6E8A-4147-A177-3AD203B41FA5}">
                      <a16:colId xmlns:a16="http://schemas.microsoft.com/office/drawing/2014/main" val="2507930443"/>
                    </a:ext>
                  </a:extLst>
                </a:gridCol>
              </a:tblGrid>
              <a:tr h="317800">
                <a:tc>
                  <a:txBody>
                    <a:bodyPr/>
                    <a:lstStyle/>
                    <a:p>
                      <a:pPr lvl="0">
                        <a:buNone/>
                      </a:pPr>
                      <a:r>
                        <a:rPr lang="en-US" sz="1600"/>
                        <a:t>INVESTMENTS </a:t>
                      </a:r>
                      <a:r>
                        <a:rPr lang="en-US" sz="1600">
                          <a:solidFill>
                            <a:srgbClr val="FF0000"/>
                          </a:solidFill>
                        </a:rPr>
                        <a:t>80%</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tc>
                  <a:txBody>
                    <a:bodyPr/>
                    <a:lstStyle/>
                    <a:p>
                      <a:pPr lvl="0">
                        <a:buNone/>
                      </a:pPr>
                      <a:r>
                        <a:rPr lang="en-US" sz="1600"/>
                        <a:t>OPERATIONS </a:t>
                      </a:r>
                      <a:r>
                        <a:rPr lang="en-US" sz="1600">
                          <a:solidFill>
                            <a:srgbClr val="FF0000"/>
                          </a:solidFill>
                        </a:rPr>
                        <a:t>20%</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extLst>
                  <a:ext uri="{0D108BD9-81ED-4DB2-BD59-A6C34878D82A}">
                    <a16:rowId xmlns:a16="http://schemas.microsoft.com/office/drawing/2014/main" val="1872596821"/>
                  </a:ext>
                </a:extLst>
              </a:tr>
              <a:tr h="317800">
                <a:tc>
                  <a:txBody>
                    <a:bodyPr/>
                    <a:lstStyle/>
                    <a:p>
                      <a:r>
                        <a:rPr lang="en-US" sz="1600"/>
                        <a:t>Avg. Project Size: </a:t>
                      </a:r>
                      <a:r>
                        <a:rPr lang="en-US" sz="1600">
                          <a:solidFill>
                            <a:srgbClr val="FF0000"/>
                          </a:solidFill>
                        </a:rPr>
                        <a:t>$2M</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tc>
                  <a:txBody>
                    <a:bodyPr/>
                    <a:lstStyle/>
                    <a:p>
                      <a:r>
                        <a:rPr lang="en-US" sz="1600"/>
                        <a:t>Planned/General: </a:t>
                      </a:r>
                      <a:r>
                        <a:rPr lang="en-US" sz="1600">
                          <a:solidFill>
                            <a:srgbClr val="FF0000"/>
                          </a:solidFill>
                        </a:rPr>
                        <a:t>1:1</a:t>
                      </a:r>
                      <a:endParaRPr lang="en-US" sz="1600"/>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extLst>
                  <a:ext uri="{0D108BD9-81ED-4DB2-BD59-A6C34878D82A}">
                    <a16:rowId xmlns:a16="http://schemas.microsoft.com/office/drawing/2014/main" val="3929719867"/>
                  </a:ext>
                </a:extLst>
              </a:tr>
            </a:tbl>
          </a:graphicData>
        </a:graphic>
      </p:graphicFrame>
      <p:grpSp>
        <p:nvGrpSpPr>
          <p:cNvPr id="57" name="Group 56">
            <a:extLst>
              <a:ext uri="{FF2B5EF4-FFF2-40B4-BE49-F238E27FC236}">
                <a16:creationId xmlns:a16="http://schemas.microsoft.com/office/drawing/2014/main" id="{49562831-F698-44D4-BACF-078220FD1AB3}"/>
              </a:ext>
            </a:extLst>
          </p:cNvPr>
          <p:cNvGrpSpPr/>
          <p:nvPr/>
        </p:nvGrpSpPr>
        <p:grpSpPr>
          <a:xfrm>
            <a:off x="7116216" y="1007435"/>
            <a:ext cx="4676990" cy="3704428"/>
            <a:chOff x="6426200" y="696428"/>
            <a:chExt cx="4894536" cy="4874640"/>
          </a:xfrm>
          <a:solidFill>
            <a:schemeClr val="bg2"/>
          </a:solidFill>
        </p:grpSpPr>
        <p:sp>
          <p:nvSpPr>
            <p:cNvPr id="58" name="Rectangle 57">
              <a:extLst>
                <a:ext uri="{FF2B5EF4-FFF2-40B4-BE49-F238E27FC236}">
                  <a16:creationId xmlns:a16="http://schemas.microsoft.com/office/drawing/2014/main" id="{FD0A3F29-46F9-4BEC-858E-8BF926F68323}"/>
                </a:ext>
              </a:extLst>
            </p:cNvPr>
            <p:cNvSpPr/>
            <p:nvPr/>
          </p:nvSpPr>
          <p:spPr>
            <a:xfrm>
              <a:off x="6426200" y="2133604"/>
              <a:ext cx="1727199" cy="21844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000000"/>
                  </a:solidFill>
                  <a:cs typeface="Calibri"/>
                </a:rPr>
                <a:t>INVESTMENTS</a:t>
              </a:r>
            </a:p>
          </p:txBody>
        </p:sp>
        <p:sp>
          <p:nvSpPr>
            <p:cNvPr id="59" name="Rectangle 58">
              <a:extLst>
                <a:ext uri="{FF2B5EF4-FFF2-40B4-BE49-F238E27FC236}">
                  <a16:creationId xmlns:a16="http://schemas.microsoft.com/office/drawing/2014/main" id="{99A914CD-85C0-44E5-B66F-5AFCA043B990}"/>
                </a:ext>
              </a:extLst>
            </p:cNvPr>
            <p:cNvSpPr/>
            <p:nvPr/>
          </p:nvSpPr>
          <p:spPr>
            <a:xfrm>
              <a:off x="6426200" y="4478868"/>
              <a:ext cx="1727199"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000000"/>
                  </a:solidFill>
                  <a:cs typeface="Calibri"/>
                </a:rPr>
                <a:t>OPERATIONS</a:t>
              </a:r>
              <a:endParaRPr lang="en-US" sz="1600" b="1">
                <a:solidFill>
                  <a:srgbClr val="000000"/>
                </a:solidFill>
              </a:endParaRPr>
            </a:p>
          </p:txBody>
        </p:sp>
        <p:sp>
          <p:nvSpPr>
            <p:cNvPr id="60" name="Rectangle 59">
              <a:extLst>
                <a:ext uri="{FF2B5EF4-FFF2-40B4-BE49-F238E27FC236}">
                  <a16:creationId xmlns:a16="http://schemas.microsoft.com/office/drawing/2014/main" id="{38C903A8-A5FD-4051-8A2D-E769CDC6F203}"/>
                </a:ext>
              </a:extLst>
            </p:cNvPr>
            <p:cNvSpPr/>
            <p:nvPr/>
          </p:nvSpPr>
          <p:spPr>
            <a:xfrm>
              <a:off x="8153399" y="2133603"/>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COMPETITIVE ADVANTAGE</a:t>
              </a:r>
            </a:p>
            <a:p>
              <a:pPr algn="ctr"/>
              <a:r>
                <a:rPr lang="en-US" sz="1600">
                  <a:solidFill>
                    <a:srgbClr val="FF0000"/>
                  </a:solidFill>
                  <a:cs typeface="Calibri"/>
                </a:rPr>
                <a:t>30%</a:t>
              </a:r>
            </a:p>
          </p:txBody>
        </p:sp>
        <p:sp>
          <p:nvSpPr>
            <p:cNvPr id="61" name="Rectangle 60">
              <a:extLst>
                <a:ext uri="{FF2B5EF4-FFF2-40B4-BE49-F238E27FC236}">
                  <a16:creationId xmlns:a16="http://schemas.microsoft.com/office/drawing/2014/main" id="{17767CE3-BAA7-481B-96A4-919DFBE5F2B5}"/>
                </a:ext>
              </a:extLst>
            </p:cNvPr>
            <p:cNvSpPr/>
            <p:nvPr/>
          </p:nvSpPr>
          <p:spPr>
            <a:xfrm>
              <a:off x="8153399" y="3225801"/>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CORE PROCESSES</a:t>
              </a:r>
            </a:p>
            <a:p>
              <a:pPr algn="ctr"/>
              <a:r>
                <a:rPr lang="en-US" sz="1600">
                  <a:solidFill>
                    <a:srgbClr val="FF0000"/>
                  </a:solidFill>
                  <a:cs typeface="Calibri"/>
                </a:rPr>
                <a:t>25%</a:t>
              </a:r>
            </a:p>
          </p:txBody>
        </p:sp>
        <p:sp>
          <p:nvSpPr>
            <p:cNvPr id="62" name="Rectangle 61">
              <a:extLst>
                <a:ext uri="{FF2B5EF4-FFF2-40B4-BE49-F238E27FC236}">
                  <a16:creationId xmlns:a16="http://schemas.microsoft.com/office/drawing/2014/main" id="{97630A05-257B-4E83-AE07-1E4940EF745A}"/>
                </a:ext>
              </a:extLst>
            </p:cNvPr>
            <p:cNvSpPr/>
            <p:nvPr/>
          </p:nvSpPr>
          <p:spPr>
            <a:xfrm>
              <a:off x="9736665" y="2133602"/>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FUTURE OPPORTUNITY</a:t>
              </a:r>
            </a:p>
            <a:p>
              <a:pPr algn="ctr"/>
              <a:r>
                <a:rPr lang="en-US" sz="1600">
                  <a:solidFill>
                    <a:srgbClr val="FF0000"/>
                  </a:solidFill>
                  <a:cs typeface="Calibri"/>
                </a:rPr>
                <a:t>10%</a:t>
              </a:r>
            </a:p>
          </p:txBody>
        </p:sp>
        <p:sp>
          <p:nvSpPr>
            <p:cNvPr id="63" name="Rectangle 62">
              <a:extLst>
                <a:ext uri="{FF2B5EF4-FFF2-40B4-BE49-F238E27FC236}">
                  <a16:creationId xmlns:a16="http://schemas.microsoft.com/office/drawing/2014/main" id="{EB1BED42-CE4E-4F54-9AD9-774F073D9C3E}"/>
                </a:ext>
              </a:extLst>
            </p:cNvPr>
            <p:cNvSpPr/>
            <p:nvPr/>
          </p:nvSpPr>
          <p:spPr>
            <a:xfrm>
              <a:off x="9736665" y="3225801"/>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SUPPORTING THE BUSINESS</a:t>
              </a:r>
            </a:p>
            <a:p>
              <a:pPr algn="ctr"/>
              <a:r>
                <a:rPr lang="en-US" sz="1600">
                  <a:solidFill>
                    <a:srgbClr val="FF0000"/>
                  </a:solidFill>
                  <a:cs typeface="Calibri"/>
                </a:rPr>
                <a:t>15%</a:t>
              </a:r>
            </a:p>
          </p:txBody>
        </p:sp>
        <p:sp>
          <p:nvSpPr>
            <p:cNvPr id="64" name="Rectangle 63">
              <a:extLst>
                <a:ext uri="{FF2B5EF4-FFF2-40B4-BE49-F238E27FC236}">
                  <a16:creationId xmlns:a16="http://schemas.microsoft.com/office/drawing/2014/main" id="{A4674AFF-B0C7-485D-947E-895D43363AB0}"/>
                </a:ext>
              </a:extLst>
            </p:cNvPr>
            <p:cNvSpPr/>
            <p:nvPr/>
          </p:nvSpPr>
          <p:spPr>
            <a:xfrm>
              <a:off x="8153398" y="4478868"/>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PLANNED UPGRADES</a:t>
              </a:r>
            </a:p>
            <a:p>
              <a:pPr algn="ctr"/>
              <a:r>
                <a:rPr lang="en-US" sz="1600">
                  <a:solidFill>
                    <a:srgbClr val="FF0000"/>
                  </a:solidFill>
                  <a:cs typeface="Calibri"/>
                </a:rPr>
                <a:t>10%</a:t>
              </a:r>
            </a:p>
          </p:txBody>
        </p:sp>
        <p:sp>
          <p:nvSpPr>
            <p:cNvPr id="65" name="Rectangle 64">
              <a:extLst>
                <a:ext uri="{FF2B5EF4-FFF2-40B4-BE49-F238E27FC236}">
                  <a16:creationId xmlns:a16="http://schemas.microsoft.com/office/drawing/2014/main" id="{CB4736E5-DD0F-4C59-86FC-D70C5FD63328}"/>
                </a:ext>
              </a:extLst>
            </p:cNvPr>
            <p:cNvSpPr/>
            <p:nvPr/>
          </p:nvSpPr>
          <p:spPr>
            <a:xfrm>
              <a:off x="9736665" y="4478868"/>
              <a:ext cx="1583266" cy="1092200"/>
            </a:xfrm>
            <a:prstGeom prst="rect">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cs typeface="Calibri"/>
                </a:rPr>
                <a:t>GENERAL MAINTENANCE</a:t>
              </a:r>
            </a:p>
            <a:p>
              <a:pPr algn="ctr"/>
              <a:r>
                <a:rPr lang="en-US" sz="1600">
                  <a:solidFill>
                    <a:srgbClr val="FF0000"/>
                  </a:solidFill>
                  <a:cs typeface="Calibri"/>
                </a:rPr>
                <a:t>10%</a:t>
              </a:r>
            </a:p>
          </p:txBody>
        </p:sp>
        <p:sp>
          <p:nvSpPr>
            <p:cNvPr id="66" name="Arrow: Pentagon 65">
              <a:extLst>
                <a:ext uri="{FF2B5EF4-FFF2-40B4-BE49-F238E27FC236}">
                  <a16:creationId xmlns:a16="http://schemas.microsoft.com/office/drawing/2014/main" id="{4E7941A5-573A-4FF5-96A1-56A32C87ABE3}"/>
                </a:ext>
              </a:extLst>
            </p:cNvPr>
            <p:cNvSpPr/>
            <p:nvPr/>
          </p:nvSpPr>
          <p:spPr>
            <a:xfrm rot="5400000" flipH="1">
              <a:off x="8154203" y="-1030771"/>
              <a:ext cx="1439333" cy="4893732"/>
            </a:xfrm>
            <a:prstGeom prst="homePlate">
              <a:avLst/>
            </a:prstGeom>
            <a:grpFill/>
            <a:ln w="28575">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7" name="TextBox 66">
              <a:extLst>
                <a:ext uri="{FF2B5EF4-FFF2-40B4-BE49-F238E27FC236}">
                  <a16:creationId xmlns:a16="http://schemas.microsoft.com/office/drawing/2014/main" id="{38FA145A-CB33-42B4-AF07-1656CB4FAFCB}"/>
                </a:ext>
              </a:extLst>
            </p:cNvPr>
            <p:cNvSpPr txBox="1"/>
            <p:nvPr/>
          </p:nvSpPr>
          <p:spPr>
            <a:xfrm>
              <a:off x="6491817" y="1453555"/>
              <a:ext cx="4758266" cy="601627"/>
            </a:xfrm>
            <a:prstGeom prst="rect">
              <a:avLst/>
            </a:prstGeom>
            <a:grp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000000"/>
                  </a:solidFill>
                  <a:ea typeface="+mn-lt"/>
                  <a:cs typeface="+mn-lt"/>
                </a:rPr>
                <a:t>IT Budget </a:t>
              </a:r>
              <a:r>
                <a:rPr lang="en-US" sz="2800">
                  <a:solidFill>
                    <a:srgbClr val="FF0000"/>
                  </a:solidFill>
                  <a:ea typeface="+mn-lt"/>
                  <a:cs typeface="+mn-lt"/>
                </a:rPr>
                <a:t>4%</a:t>
              </a:r>
              <a:r>
                <a:rPr lang="en-US" sz="2800">
                  <a:solidFill>
                    <a:srgbClr val="000000"/>
                  </a:solidFill>
                  <a:ea typeface="+mn-lt"/>
                  <a:cs typeface="+mn-lt"/>
                </a:rPr>
                <a:t> of Sales</a:t>
              </a:r>
            </a:p>
          </p:txBody>
        </p:sp>
      </p:grpSp>
      <p:graphicFrame>
        <p:nvGraphicFramePr>
          <p:cNvPr id="79" name="Table 44">
            <a:extLst>
              <a:ext uri="{FF2B5EF4-FFF2-40B4-BE49-F238E27FC236}">
                <a16:creationId xmlns:a16="http://schemas.microsoft.com/office/drawing/2014/main" id="{A4BAF0EF-7CED-4DF2-8409-DE7C244BD220}"/>
              </a:ext>
            </a:extLst>
          </p:cNvPr>
          <p:cNvGraphicFramePr>
            <a:graphicFrameLocks noGrp="1"/>
          </p:cNvGraphicFramePr>
          <p:nvPr>
            <p:extLst>
              <p:ext uri="{D42A27DB-BD31-4B8C-83A1-F6EECF244321}">
                <p14:modId xmlns:p14="http://schemas.microsoft.com/office/powerpoint/2010/main" val="3869523735"/>
              </p:ext>
            </p:extLst>
          </p:nvPr>
        </p:nvGraphicFramePr>
        <p:xfrm>
          <a:off x="424313" y="4844420"/>
          <a:ext cx="4676222" cy="670560"/>
        </p:xfrm>
        <a:graphic>
          <a:graphicData uri="http://schemas.openxmlformats.org/drawingml/2006/table">
            <a:tbl>
              <a:tblPr firstRow="1" bandRow="1">
                <a:tableStyleId>{5940675A-B579-460E-94D1-54222C63F5DA}</a:tableStyleId>
              </a:tblPr>
              <a:tblGrid>
                <a:gridCol w="2338111">
                  <a:extLst>
                    <a:ext uri="{9D8B030D-6E8A-4147-A177-3AD203B41FA5}">
                      <a16:colId xmlns:a16="http://schemas.microsoft.com/office/drawing/2014/main" val="3946879637"/>
                    </a:ext>
                  </a:extLst>
                </a:gridCol>
                <a:gridCol w="2338111">
                  <a:extLst>
                    <a:ext uri="{9D8B030D-6E8A-4147-A177-3AD203B41FA5}">
                      <a16:colId xmlns:a16="http://schemas.microsoft.com/office/drawing/2014/main" val="2507930443"/>
                    </a:ext>
                  </a:extLst>
                </a:gridCol>
              </a:tblGrid>
              <a:tr h="317800">
                <a:tc>
                  <a:txBody>
                    <a:bodyPr/>
                    <a:lstStyle/>
                    <a:p>
                      <a:pPr lvl="0">
                        <a:buNone/>
                      </a:pPr>
                      <a:r>
                        <a:rPr lang="en-US" sz="1600"/>
                        <a:t>INVESTMENTS: </a:t>
                      </a:r>
                      <a:r>
                        <a:rPr lang="en-US" sz="1600">
                          <a:solidFill>
                            <a:srgbClr val="FF0000"/>
                          </a:solidFill>
                        </a:rPr>
                        <a:t>49%</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tc>
                  <a:txBody>
                    <a:bodyPr/>
                    <a:lstStyle/>
                    <a:p>
                      <a:pPr lvl="0">
                        <a:buNone/>
                      </a:pPr>
                      <a:r>
                        <a:rPr lang="en-US" sz="1600"/>
                        <a:t>OPERATIONS: </a:t>
                      </a:r>
                      <a:r>
                        <a:rPr lang="en-US" sz="1600">
                          <a:solidFill>
                            <a:srgbClr val="FF0000"/>
                          </a:solidFill>
                        </a:rPr>
                        <a:t>51%</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extLst>
                  <a:ext uri="{0D108BD9-81ED-4DB2-BD59-A6C34878D82A}">
                    <a16:rowId xmlns:a16="http://schemas.microsoft.com/office/drawing/2014/main" val="1872596821"/>
                  </a:ext>
                </a:extLst>
              </a:tr>
              <a:tr h="317800">
                <a:tc>
                  <a:txBody>
                    <a:bodyPr/>
                    <a:lstStyle/>
                    <a:p>
                      <a:r>
                        <a:rPr lang="en-US" sz="1600"/>
                        <a:t>Avg. Project Size: </a:t>
                      </a:r>
                      <a:r>
                        <a:rPr lang="en-US" sz="1600">
                          <a:solidFill>
                            <a:srgbClr val="FF0000"/>
                          </a:solidFill>
                        </a:rPr>
                        <a:t>$5M</a:t>
                      </a:r>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tc>
                  <a:txBody>
                    <a:bodyPr/>
                    <a:lstStyle/>
                    <a:p>
                      <a:r>
                        <a:rPr lang="en-US" sz="1600"/>
                        <a:t>Planned/General: </a:t>
                      </a:r>
                      <a:r>
                        <a:rPr lang="en-US" sz="1600">
                          <a:solidFill>
                            <a:srgbClr val="FF0000"/>
                          </a:solidFill>
                        </a:rPr>
                        <a:t>8:9</a:t>
                      </a:r>
                      <a:endParaRPr lang="en-US" sz="1600"/>
                    </a:p>
                  </a:txBody>
                  <a:tcPr>
                    <a:lnL w="28575" cap="flat" cmpd="sng" algn="ctr">
                      <a:solidFill>
                        <a:srgbClr val="1D4281"/>
                      </a:solidFill>
                      <a:prstDash val="solid"/>
                      <a:round/>
                      <a:headEnd type="none" w="med" len="med"/>
                      <a:tailEnd type="none" w="med" len="med"/>
                    </a:lnL>
                    <a:lnR w="28575" cap="flat" cmpd="sng" algn="ctr">
                      <a:solidFill>
                        <a:srgbClr val="1D4281"/>
                      </a:solidFill>
                      <a:prstDash val="solid"/>
                      <a:round/>
                      <a:headEnd type="none" w="med" len="med"/>
                      <a:tailEnd type="none" w="med" len="med"/>
                    </a:lnR>
                    <a:lnT w="28575" cap="flat" cmpd="sng" algn="ctr">
                      <a:solidFill>
                        <a:srgbClr val="1D4281"/>
                      </a:solidFill>
                      <a:prstDash val="solid"/>
                      <a:round/>
                      <a:headEnd type="none" w="med" len="med"/>
                      <a:tailEnd type="none" w="med" len="med"/>
                    </a:lnT>
                    <a:lnB w="28575" cap="flat" cmpd="sng" algn="ctr">
                      <a:solidFill>
                        <a:srgbClr val="1D4281"/>
                      </a:solidFill>
                      <a:prstDash val="solid"/>
                      <a:round/>
                      <a:headEnd type="none" w="med" len="med"/>
                      <a:tailEnd type="none" w="med" len="med"/>
                    </a:lnB>
                    <a:solidFill>
                      <a:schemeClr val="bg2"/>
                    </a:solidFill>
                  </a:tcPr>
                </a:tc>
                <a:extLst>
                  <a:ext uri="{0D108BD9-81ED-4DB2-BD59-A6C34878D82A}">
                    <a16:rowId xmlns:a16="http://schemas.microsoft.com/office/drawing/2014/main" val="3929719867"/>
                  </a:ext>
                </a:extLst>
              </a:tr>
            </a:tbl>
          </a:graphicData>
        </a:graphic>
      </p:graphicFrame>
      <p:sp>
        <p:nvSpPr>
          <p:cNvPr id="6" name="TextBox 5">
            <a:extLst>
              <a:ext uri="{FF2B5EF4-FFF2-40B4-BE49-F238E27FC236}">
                <a16:creationId xmlns:a16="http://schemas.microsoft.com/office/drawing/2014/main" id="{44ECC43D-858C-40BE-BE36-FCD064EB1BF4}"/>
              </a:ext>
            </a:extLst>
          </p:cNvPr>
          <p:cNvSpPr txBox="1"/>
          <p:nvPr/>
        </p:nvSpPr>
        <p:spPr>
          <a:xfrm>
            <a:off x="543560" y="6350000"/>
            <a:ext cx="10281920" cy="369332"/>
          </a:xfrm>
          <a:prstGeom prst="rect">
            <a:avLst/>
          </a:prstGeom>
          <a:noFill/>
        </p:spPr>
        <p:txBody>
          <a:bodyPr wrap="square" rtlCol="0">
            <a:spAutoFit/>
          </a:bodyPr>
          <a:lstStyle/>
          <a:p>
            <a:r>
              <a:rPr lang="en-US" b="1"/>
              <a:t>Overview | Recommendation | Plan | Timeline | </a:t>
            </a:r>
            <a:r>
              <a:rPr lang="en-US" b="1">
                <a:solidFill>
                  <a:srgbClr val="1C4280"/>
                </a:solidFill>
              </a:rPr>
              <a:t>Financial Impact </a:t>
            </a:r>
            <a:r>
              <a:rPr lang="en-US" b="1"/>
              <a:t>| Risks &amp; Mitigation | Conclusion </a:t>
            </a:r>
          </a:p>
        </p:txBody>
      </p:sp>
      <p:sp>
        <p:nvSpPr>
          <p:cNvPr id="7" name="Slide Number Placeholder 3">
            <a:extLst>
              <a:ext uri="{FF2B5EF4-FFF2-40B4-BE49-F238E27FC236}">
                <a16:creationId xmlns:a16="http://schemas.microsoft.com/office/drawing/2014/main" id="{5545E8CF-3DD7-48B5-B092-D501C4351808}"/>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10</a:t>
            </a:fld>
            <a:endParaRPr lang="en-US"/>
          </a:p>
        </p:txBody>
      </p:sp>
      <p:sp>
        <p:nvSpPr>
          <p:cNvPr id="3" name="Arrow: Right 2">
            <a:extLst>
              <a:ext uri="{FF2B5EF4-FFF2-40B4-BE49-F238E27FC236}">
                <a16:creationId xmlns:a16="http://schemas.microsoft.com/office/drawing/2014/main" id="{28854BBE-10D8-405D-A444-A9818D063FC2}"/>
              </a:ext>
            </a:extLst>
          </p:cNvPr>
          <p:cNvSpPr/>
          <p:nvPr/>
        </p:nvSpPr>
        <p:spPr>
          <a:xfrm>
            <a:off x="5239686" y="3203311"/>
            <a:ext cx="1776615" cy="556298"/>
          </a:xfrm>
          <a:prstGeom prst="rightArrow">
            <a:avLst/>
          </a:prstGeom>
          <a:solidFill>
            <a:schemeClr val="accent1">
              <a:lumMod val="75000"/>
            </a:schemeClr>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 Year Plan</a:t>
            </a:r>
          </a:p>
        </p:txBody>
      </p:sp>
    </p:spTree>
    <p:extLst>
      <p:ext uri="{BB962C8B-B14F-4D97-AF65-F5344CB8AC3E}">
        <p14:creationId xmlns:p14="http://schemas.microsoft.com/office/powerpoint/2010/main" val="405364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logo&#10;&#10;Description automatically generated">
            <a:extLst>
              <a:ext uri="{FF2B5EF4-FFF2-40B4-BE49-F238E27FC236}">
                <a16:creationId xmlns:a16="http://schemas.microsoft.com/office/drawing/2014/main" id="{1BDF144C-8D55-44DC-8122-2EBF85B6AD04}"/>
              </a:ext>
            </a:extLst>
          </p:cNvPr>
          <p:cNvPicPr>
            <a:picLocks noGrp="1" noChangeAspect="1"/>
          </p:cNvPicPr>
          <p:nvPr>
            <p:ph idx="1"/>
          </p:nvPr>
        </p:nvPicPr>
        <p:blipFill>
          <a:blip r:embed="rId2"/>
          <a:stretch>
            <a:fillRect/>
          </a:stretch>
        </p:blipFill>
        <p:spPr>
          <a:xfrm>
            <a:off x="1411" y="-3175"/>
            <a:ext cx="12195652" cy="6861455"/>
          </a:xfrm>
        </p:spPr>
      </p:pic>
      <p:sp>
        <p:nvSpPr>
          <p:cNvPr id="2" name="Title 1">
            <a:extLst>
              <a:ext uri="{FF2B5EF4-FFF2-40B4-BE49-F238E27FC236}">
                <a16:creationId xmlns:a16="http://schemas.microsoft.com/office/drawing/2014/main" id="{19BC33F4-EFC2-4D4C-9CFE-63B663A55569}"/>
              </a:ext>
            </a:extLst>
          </p:cNvPr>
          <p:cNvSpPr>
            <a:spLocks noGrp="1"/>
          </p:cNvSpPr>
          <p:nvPr>
            <p:ph type="title"/>
          </p:nvPr>
        </p:nvSpPr>
        <p:spPr/>
        <p:txBody>
          <a:bodyPr anchor="t">
            <a:normAutofit/>
          </a:bodyPr>
          <a:lstStyle/>
          <a:p>
            <a:r>
              <a:rPr lang="en-US" sz="3200" b="1"/>
              <a:t>VWoA needs to focus on communication, analytics, and training to avoid likely risks with the new IT budget spending.</a:t>
            </a:r>
          </a:p>
        </p:txBody>
      </p:sp>
      <p:sp>
        <p:nvSpPr>
          <p:cNvPr id="3" name="Slide Number Placeholder 3">
            <a:extLst>
              <a:ext uri="{FF2B5EF4-FFF2-40B4-BE49-F238E27FC236}">
                <a16:creationId xmlns:a16="http://schemas.microsoft.com/office/drawing/2014/main" id="{E1CD9C01-7618-47AC-9332-703E4B33CDA0}"/>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11</a:t>
            </a:fld>
            <a:endParaRPr lang="en-US"/>
          </a:p>
        </p:txBody>
      </p:sp>
      <p:sp>
        <p:nvSpPr>
          <p:cNvPr id="8" name="TextBox 7">
            <a:extLst>
              <a:ext uri="{FF2B5EF4-FFF2-40B4-BE49-F238E27FC236}">
                <a16:creationId xmlns:a16="http://schemas.microsoft.com/office/drawing/2014/main" id="{A5975EC5-1C73-415B-9BC4-D56B759AB0D5}"/>
              </a:ext>
            </a:extLst>
          </p:cNvPr>
          <p:cNvSpPr txBox="1"/>
          <p:nvPr/>
        </p:nvSpPr>
        <p:spPr>
          <a:xfrm>
            <a:off x="543560" y="6350000"/>
            <a:ext cx="10281920" cy="369332"/>
          </a:xfrm>
          <a:prstGeom prst="rect">
            <a:avLst/>
          </a:prstGeom>
          <a:noFill/>
        </p:spPr>
        <p:txBody>
          <a:bodyPr wrap="square" rtlCol="0">
            <a:spAutoFit/>
          </a:bodyPr>
          <a:lstStyle/>
          <a:p>
            <a:r>
              <a:rPr lang="en-US" b="1"/>
              <a:t>Overview | Recommendation | Plan | Timeline | Financial Impact | </a:t>
            </a:r>
            <a:r>
              <a:rPr lang="en-US" b="1">
                <a:solidFill>
                  <a:srgbClr val="1C4280"/>
                </a:solidFill>
              </a:rPr>
              <a:t>Risks &amp; Mitigation </a:t>
            </a:r>
            <a:r>
              <a:rPr lang="en-US" b="1"/>
              <a:t>| Conclusion </a:t>
            </a:r>
          </a:p>
        </p:txBody>
      </p:sp>
      <p:pic>
        <p:nvPicPr>
          <p:cNvPr id="1026" name="Picture 2">
            <a:extLst>
              <a:ext uri="{FF2B5EF4-FFF2-40B4-BE49-F238E27FC236}">
                <a16:creationId xmlns:a16="http://schemas.microsoft.com/office/drawing/2014/main" id="{828F026B-1C7A-4480-87FD-5C885861E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819" y="1487348"/>
            <a:ext cx="3721401" cy="37141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B372F38-9E4B-4E42-A2DB-78F94A27014E}"/>
              </a:ext>
            </a:extLst>
          </p:cNvPr>
          <p:cNvSpPr txBox="1"/>
          <p:nvPr/>
        </p:nvSpPr>
        <p:spPr>
          <a:xfrm>
            <a:off x="3049793" y="3247023"/>
            <a:ext cx="6099586" cy="369332"/>
          </a:xfrm>
          <a:prstGeom prst="rect">
            <a:avLst/>
          </a:prstGeom>
          <a:noFill/>
        </p:spPr>
        <p:txBody>
          <a:bodyPr wrap="square">
            <a:spAutoFit/>
          </a:bodyPr>
          <a:lstStyle/>
          <a:p>
            <a:r>
              <a:rPr lang="en-US" b="0" i="0">
                <a:solidFill>
                  <a:srgbClr val="000000"/>
                </a:solidFill>
                <a:effectLst/>
                <a:latin typeface="Times New Roman" panose="02020603050405020304" pitchFamily="18" charset="0"/>
              </a:rPr>
              <a:t> </a:t>
            </a:r>
            <a:endParaRPr lang="en-US"/>
          </a:p>
        </p:txBody>
      </p:sp>
      <p:graphicFrame>
        <p:nvGraphicFramePr>
          <p:cNvPr id="20" name="Table 20">
            <a:extLst>
              <a:ext uri="{FF2B5EF4-FFF2-40B4-BE49-F238E27FC236}">
                <a16:creationId xmlns:a16="http://schemas.microsoft.com/office/drawing/2014/main" id="{08987499-BB42-4C12-A05C-B6B58A5209DA}"/>
              </a:ext>
            </a:extLst>
          </p:cNvPr>
          <p:cNvGraphicFramePr>
            <a:graphicFrameLocks noGrp="1"/>
          </p:cNvGraphicFramePr>
          <p:nvPr>
            <p:extLst>
              <p:ext uri="{D42A27DB-BD31-4B8C-83A1-F6EECF244321}">
                <p14:modId xmlns:p14="http://schemas.microsoft.com/office/powerpoint/2010/main" val="1746221755"/>
              </p:ext>
            </p:extLst>
          </p:nvPr>
        </p:nvGraphicFramePr>
        <p:xfrm>
          <a:off x="338876" y="1485946"/>
          <a:ext cx="7245356" cy="4764297"/>
        </p:xfrm>
        <a:graphic>
          <a:graphicData uri="http://schemas.openxmlformats.org/drawingml/2006/table">
            <a:tbl>
              <a:tblPr firstRow="1" bandRow="1">
                <a:tableStyleId>{6E25E649-3F16-4E02-A733-19D2CDBF48F0}</a:tableStyleId>
              </a:tblPr>
              <a:tblGrid>
                <a:gridCol w="3622678">
                  <a:extLst>
                    <a:ext uri="{9D8B030D-6E8A-4147-A177-3AD203B41FA5}">
                      <a16:colId xmlns:a16="http://schemas.microsoft.com/office/drawing/2014/main" val="1615858360"/>
                    </a:ext>
                  </a:extLst>
                </a:gridCol>
                <a:gridCol w="3622678">
                  <a:extLst>
                    <a:ext uri="{9D8B030D-6E8A-4147-A177-3AD203B41FA5}">
                      <a16:colId xmlns:a16="http://schemas.microsoft.com/office/drawing/2014/main" val="3101406901"/>
                    </a:ext>
                  </a:extLst>
                </a:gridCol>
              </a:tblGrid>
              <a:tr h="344469">
                <a:tc>
                  <a:txBody>
                    <a:bodyPr/>
                    <a:lstStyle/>
                    <a:p>
                      <a:pPr algn="ctr"/>
                      <a:r>
                        <a:rPr lang="en-US"/>
                        <a:t>Risks</a:t>
                      </a:r>
                    </a:p>
                  </a:txBody>
                  <a:tcPr anchor="ctr">
                    <a:solidFill>
                      <a:srgbClr val="1D4381"/>
                    </a:solidFill>
                  </a:tcPr>
                </a:tc>
                <a:tc>
                  <a:txBody>
                    <a:bodyPr/>
                    <a:lstStyle/>
                    <a:p>
                      <a:pPr algn="ctr"/>
                      <a:r>
                        <a:rPr lang="en-US"/>
                        <a:t>Mitigations</a:t>
                      </a:r>
                    </a:p>
                  </a:txBody>
                  <a:tcPr anchor="ctr">
                    <a:solidFill>
                      <a:srgbClr val="1D4381"/>
                    </a:solidFill>
                  </a:tcPr>
                </a:tc>
                <a:extLst>
                  <a:ext uri="{0D108BD9-81ED-4DB2-BD59-A6C34878D82A}">
                    <a16:rowId xmlns:a16="http://schemas.microsoft.com/office/drawing/2014/main" val="2274607695"/>
                  </a:ext>
                </a:extLst>
              </a:tr>
              <a:tr h="619017">
                <a:tc>
                  <a:txBody>
                    <a:bodyPr/>
                    <a:lstStyle/>
                    <a:p>
                      <a:pPr marL="342900" indent="-342900">
                        <a:buFont typeface="+mj-lt"/>
                        <a:buAutoNum type="arabicPeriod"/>
                      </a:pPr>
                      <a:r>
                        <a:rPr lang="en-US" sz="1600"/>
                        <a:t>Resistance from other business units</a:t>
                      </a:r>
                    </a:p>
                  </a:txBody>
                  <a:tcPr anchor="ctr"/>
                </a:tc>
                <a:tc>
                  <a:txBody>
                    <a:bodyPr/>
                    <a:lstStyle/>
                    <a:p>
                      <a:pPr algn="l"/>
                      <a:r>
                        <a:rPr lang="en-US" sz="1600"/>
                        <a:t>Inform managers the strategic benefit of initiatives so they can build trust &amp; support within their teams</a:t>
                      </a:r>
                    </a:p>
                  </a:txBody>
                  <a:tcPr anchor="ctr"/>
                </a:tc>
                <a:extLst>
                  <a:ext uri="{0D108BD9-81ED-4DB2-BD59-A6C34878D82A}">
                    <a16:rowId xmlns:a16="http://schemas.microsoft.com/office/drawing/2014/main" val="486364267"/>
                  </a:ext>
                </a:extLst>
              </a:tr>
              <a:tr h="619017">
                <a:tc>
                  <a:txBody>
                    <a:bodyPr/>
                    <a:lstStyle/>
                    <a:p>
                      <a:pPr marL="342900" indent="-342900">
                        <a:buFont typeface="+mj-lt"/>
                        <a:buAutoNum type="arabicPeriod" startAt="2"/>
                      </a:pPr>
                      <a:r>
                        <a:rPr lang="en-US" sz="1600"/>
                        <a:t>Unpredictable sales patterns due to COVID pandemic</a:t>
                      </a:r>
                    </a:p>
                  </a:txBody>
                  <a:tcPr anchor="ctr"/>
                </a:tc>
                <a:tc>
                  <a:txBody>
                    <a:bodyPr/>
                    <a:lstStyle/>
                    <a:p>
                      <a:r>
                        <a:rPr lang="en-US" sz="1600"/>
                        <a:t>Utilize Sales Cloud Einstein to perform stochastic-demand analysis to determine optimal inventory levels to maintain &amp; ship</a:t>
                      </a:r>
                    </a:p>
                  </a:txBody>
                  <a:tcPr anchor="ctr"/>
                </a:tc>
                <a:extLst>
                  <a:ext uri="{0D108BD9-81ED-4DB2-BD59-A6C34878D82A}">
                    <a16:rowId xmlns:a16="http://schemas.microsoft.com/office/drawing/2014/main" val="2746046040"/>
                  </a:ext>
                </a:extLst>
              </a:tr>
              <a:tr h="619017">
                <a:tc>
                  <a:txBody>
                    <a:bodyPr/>
                    <a:lstStyle/>
                    <a:p>
                      <a:pPr marL="342900" indent="-342900">
                        <a:buFont typeface="+mj-lt"/>
                        <a:buAutoNum type="arabicPeriod" startAt="3"/>
                      </a:pPr>
                      <a:r>
                        <a:rPr lang="en-US" sz="1600"/>
                        <a:t>High priority projects result in negative NPV</a:t>
                      </a:r>
                    </a:p>
                  </a:txBody>
                  <a:tcPr anchor="ctr"/>
                </a:tc>
                <a:tc>
                  <a:txBody>
                    <a:bodyPr/>
                    <a:lstStyle/>
                    <a:p>
                      <a:r>
                        <a:rPr lang="en-US" sz="1600"/>
                        <a:t>Perform an analysis every quarter &amp; recalibrate course of action if needed</a:t>
                      </a:r>
                    </a:p>
                  </a:txBody>
                  <a:tcPr anchor="ctr"/>
                </a:tc>
                <a:extLst>
                  <a:ext uri="{0D108BD9-81ED-4DB2-BD59-A6C34878D82A}">
                    <a16:rowId xmlns:a16="http://schemas.microsoft.com/office/drawing/2014/main" val="1684010632"/>
                  </a:ext>
                </a:extLst>
              </a:tr>
              <a:tr h="619017">
                <a:tc>
                  <a:txBody>
                    <a:bodyPr/>
                    <a:lstStyle/>
                    <a:p>
                      <a:pPr marL="342900" indent="-342900">
                        <a:buFont typeface="+mj-lt"/>
                        <a:buAutoNum type="arabicPeriod" startAt="4"/>
                      </a:pPr>
                      <a:r>
                        <a:rPr lang="en-US" sz="1600"/>
                        <a:t>Online ordering does not increase sales</a:t>
                      </a:r>
                    </a:p>
                  </a:txBody>
                  <a:tcPr anchor="ctr"/>
                </a:tc>
                <a:tc>
                  <a:txBody>
                    <a:bodyPr/>
                    <a:lstStyle/>
                    <a:p>
                      <a:r>
                        <a:rPr lang="en-US" sz="1600"/>
                        <a:t>Market the convenience of the new online-ordering option to regions that are not near a VW dealership </a:t>
                      </a:r>
                    </a:p>
                  </a:txBody>
                  <a:tcPr anchor="ctr"/>
                </a:tc>
                <a:extLst>
                  <a:ext uri="{0D108BD9-81ED-4DB2-BD59-A6C34878D82A}">
                    <a16:rowId xmlns:a16="http://schemas.microsoft.com/office/drawing/2014/main" val="4047937356"/>
                  </a:ext>
                </a:extLst>
              </a:tr>
              <a:tr h="619017">
                <a:tc>
                  <a:txBody>
                    <a:bodyPr/>
                    <a:lstStyle/>
                    <a:p>
                      <a:pPr marL="342900" indent="-342900">
                        <a:buFont typeface="+mj-lt"/>
                        <a:buAutoNum type="arabicPeriod" startAt="5"/>
                      </a:pPr>
                      <a:r>
                        <a:rPr lang="en-US" sz="1600"/>
                        <a:t>Employees misunderstand the capability of Salesforce Einstein</a:t>
                      </a:r>
                    </a:p>
                  </a:txBody>
                  <a:tcPr anchor="ctr"/>
                </a:tc>
                <a:tc>
                  <a:txBody>
                    <a:bodyPr/>
                    <a:lstStyle/>
                    <a:p>
                      <a:r>
                        <a:rPr lang="en-US" sz="1600"/>
                        <a:t>Implement training days for IT employees and non-IT employees to understand how to user Einstein and the cross-functional capabilities</a:t>
                      </a:r>
                    </a:p>
                  </a:txBody>
                  <a:tcPr anchor="ctr"/>
                </a:tc>
                <a:extLst>
                  <a:ext uri="{0D108BD9-81ED-4DB2-BD59-A6C34878D82A}">
                    <a16:rowId xmlns:a16="http://schemas.microsoft.com/office/drawing/2014/main" val="3327355189"/>
                  </a:ext>
                </a:extLst>
              </a:tr>
            </a:tbl>
          </a:graphicData>
        </a:graphic>
      </p:graphicFrame>
      <p:cxnSp>
        <p:nvCxnSpPr>
          <p:cNvPr id="5" name="Straight Arrow Connector 4">
            <a:extLst>
              <a:ext uri="{FF2B5EF4-FFF2-40B4-BE49-F238E27FC236}">
                <a16:creationId xmlns:a16="http://schemas.microsoft.com/office/drawing/2014/main" id="{B44DE282-30F2-41BC-BBF8-40BB2FCBAE45}"/>
              </a:ext>
            </a:extLst>
          </p:cNvPr>
          <p:cNvCxnSpPr/>
          <p:nvPr/>
        </p:nvCxnSpPr>
        <p:spPr>
          <a:xfrm>
            <a:off x="8262705" y="5427258"/>
            <a:ext cx="366223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DEA7AAE-0BCC-4DB1-9E28-732A08970918}"/>
              </a:ext>
            </a:extLst>
          </p:cNvPr>
          <p:cNvCxnSpPr>
            <a:cxnSpLocks/>
          </p:cNvCxnSpPr>
          <p:nvPr/>
        </p:nvCxnSpPr>
        <p:spPr>
          <a:xfrm flipV="1">
            <a:off x="8031210" y="1507450"/>
            <a:ext cx="0" cy="3668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93A7C6-69BE-412A-BEC4-E87DDDBBB71A}"/>
              </a:ext>
            </a:extLst>
          </p:cNvPr>
          <p:cNvSpPr txBox="1"/>
          <p:nvPr/>
        </p:nvSpPr>
        <p:spPr>
          <a:xfrm>
            <a:off x="9396082" y="5400157"/>
            <a:ext cx="1432874" cy="369332"/>
          </a:xfrm>
          <a:prstGeom prst="rect">
            <a:avLst/>
          </a:prstGeom>
          <a:noFill/>
        </p:spPr>
        <p:txBody>
          <a:bodyPr wrap="square" rtlCol="0">
            <a:spAutoFit/>
          </a:bodyPr>
          <a:lstStyle/>
          <a:p>
            <a:pPr algn="ctr"/>
            <a:r>
              <a:rPr lang="en-US"/>
              <a:t>Likelihood</a:t>
            </a:r>
          </a:p>
        </p:txBody>
      </p:sp>
      <p:sp>
        <p:nvSpPr>
          <p:cNvPr id="10" name="TextBox 9">
            <a:extLst>
              <a:ext uri="{FF2B5EF4-FFF2-40B4-BE49-F238E27FC236}">
                <a16:creationId xmlns:a16="http://schemas.microsoft.com/office/drawing/2014/main" id="{5839DF3F-184C-44EE-A777-C323C39A4937}"/>
              </a:ext>
            </a:extLst>
          </p:cNvPr>
          <p:cNvSpPr txBox="1"/>
          <p:nvPr/>
        </p:nvSpPr>
        <p:spPr>
          <a:xfrm rot="16200000">
            <a:off x="7151879" y="3179468"/>
            <a:ext cx="1432874" cy="369332"/>
          </a:xfrm>
          <a:prstGeom prst="rect">
            <a:avLst/>
          </a:prstGeom>
          <a:noFill/>
        </p:spPr>
        <p:txBody>
          <a:bodyPr wrap="square" rtlCol="0">
            <a:spAutoFit/>
          </a:bodyPr>
          <a:lstStyle/>
          <a:p>
            <a:pPr algn="ctr"/>
            <a:r>
              <a:rPr lang="en-US"/>
              <a:t>Impact</a:t>
            </a:r>
          </a:p>
        </p:txBody>
      </p:sp>
      <p:sp>
        <p:nvSpPr>
          <p:cNvPr id="12" name="Oval 11">
            <a:extLst>
              <a:ext uri="{FF2B5EF4-FFF2-40B4-BE49-F238E27FC236}">
                <a16:creationId xmlns:a16="http://schemas.microsoft.com/office/drawing/2014/main" id="{E73FFA06-5A7A-4624-9E36-5B1A93624E9C}"/>
              </a:ext>
            </a:extLst>
          </p:cNvPr>
          <p:cNvSpPr/>
          <p:nvPr/>
        </p:nvSpPr>
        <p:spPr>
          <a:xfrm>
            <a:off x="10112519" y="2808887"/>
            <a:ext cx="439012" cy="4115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5</a:t>
            </a:r>
          </a:p>
        </p:txBody>
      </p:sp>
      <p:sp>
        <p:nvSpPr>
          <p:cNvPr id="13" name="Oval 12">
            <a:extLst>
              <a:ext uri="{FF2B5EF4-FFF2-40B4-BE49-F238E27FC236}">
                <a16:creationId xmlns:a16="http://schemas.microsoft.com/office/drawing/2014/main" id="{DB94835E-72E4-4C27-A31C-0DCE59DE9EBE}"/>
              </a:ext>
            </a:extLst>
          </p:cNvPr>
          <p:cNvSpPr/>
          <p:nvPr/>
        </p:nvSpPr>
        <p:spPr>
          <a:xfrm>
            <a:off x="9205557" y="2178795"/>
            <a:ext cx="439012" cy="4115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a:t>
            </a:r>
          </a:p>
        </p:txBody>
      </p:sp>
      <p:sp>
        <p:nvSpPr>
          <p:cNvPr id="16" name="Oval 15">
            <a:extLst>
              <a:ext uri="{FF2B5EF4-FFF2-40B4-BE49-F238E27FC236}">
                <a16:creationId xmlns:a16="http://schemas.microsoft.com/office/drawing/2014/main" id="{56F99C4A-F2DE-40B8-94CF-F4503B791CA4}"/>
              </a:ext>
            </a:extLst>
          </p:cNvPr>
          <p:cNvSpPr/>
          <p:nvPr/>
        </p:nvSpPr>
        <p:spPr>
          <a:xfrm>
            <a:off x="8766545" y="3135998"/>
            <a:ext cx="439012" cy="4115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3</a:t>
            </a:r>
          </a:p>
        </p:txBody>
      </p:sp>
      <p:sp>
        <p:nvSpPr>
          <p:cNvPr id="18" name="Oval 17">
            <a:extLst>
              <a:ext uri="{FF2B5EF4-FFF2-40B4-BE49-F238E27FC236}">
                <a16:creationId xmlns:a16="http://schemas.microsoft.com/office/drawing/2014/main" id="{0812177F-97A8-4C4F-A193-FE3D083C4E3E}"/>
              </a:ext>
            </a:extLst>
          </p:cNvPr>
          <p:cNvSpPr/>
          <p:nvPr/>
        </p:nvSpPr>
        <p:spPr>
          <a:xfrm>
            <a:off x="10982087" y="3977601"/>
            <a:ext cx="439012" cy="4115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22" name="Oval 21">
            <a:extLst>
              <a:ext uri="{FF2B5EF4-FFF2-40B4-BE49-F238E27FC236}">
                <a16:creationId xmlns:a16="http://schemas.microsoft.com/office/drawing/2014/main" id="{69775BEF-FDAE-44DA-8E43-E07AE5371F43}"/>
              </a:ext>
            </a:extLst>
          </p:cNvPr>
          <p:cNvSpPr/>
          <p:nvPr/>
        </p:nvSpPr>
        <p:spPr>
          <a:xfrm>
            <a:off x="10762581" y="1824179"/>
            <a:ext cx="439012" cy="4115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1</a:t>
            </a:r>
          </a:p>
        </p:txBody>
      </p:sp>
    </p:spTree>
    <p:extLst>
      <p:ext uri="{BB962C8B-B14F-4D97-AF65-F5344CB8AC3E}">
        <p14:creationId xmlns:p14="http://schemas.microsoft.com/office/powerpoint/2010/main" val="291229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logo&#10;&#10;Description automatically generated">
            <a:extLst>
              <a:ext uri="{FF2B5EF4-FFF2-40B4-BE49-F238E27FC236}">
                <a16:creationId xmlns:a16="http://schemas.microsoft.com/office/drawing/2014/main" id="{1BDF144C-8D55-44DC-8122-2EBF85B6AD04}"/>
              </a:ext>
            </a:extLst>
          </p:cNvPr>
          <p:cNvPicPr>
            <a:picLocks noGrp="1" noChangeAspect="1"/>
          </p:cNvPicPr>
          <p:nvPr>
            <p:ph idx="1"/>
          </p:nvPr>
        </p:nvPicPr>
        <p:blipFill>
          <a:blip r:embed="rId2"/>
          <a:stretch>
            <a:fillRect/>
          </a:stretch>
        </p:blipFill>
        <p:spPr>
          <a:xfrm>
            <a:off x="1411" y="-3175"/>
            <a:ext cx="12195652" cy="6861455"/>
          </a:xfrm>
        </p:spPr>
      </p:pic>
      <p:sp>
        <p:nvSpPr>
          <p:cNvPr id="2" name="Title 1">
            <a:extLst>
              <a:ext uri="{FF2B5EF4-FFF2-40B4-BE49-F238E27FC236}">
                <a16:creationId xmlns:a16="http://schemas.microsoft.com/office/drawing/2014/main" id="{19BC33F4-EFC2-4D4C-9CFE-63B663A55569}"/>
              </a:ext>
            </a:extLst>
          </p:cNvPr>
          <p:cNvSpPr>
            <a:spLocks noGrp="1"/>
          </p:cNvSpPr>
          <p:nvPr>
            <p:ph type="title"/>
          </p:nvPr>
        </p:nvSpPr>
        <p:spPr/>
        <p:txBody>
          <a:bodyPr anchor="t">
            <a:noAutofit/>
          </a:bodyPr>
          <a:lstStyle/>
          <a:p>
            <a:r>
              <a:rPr lang="en-US" sz="3200" b="1"/>
              <a:t>Leveraging customer analytics and a digital sales platform will ensure consistent sales growth as it expands its product portfolio.</a:t>
            </a:r>
          </a:p>
        </p:txBody>
      </p:sp>
      <p:sp>
        <p:nvSpPr>
          <p:cNvPr id="3" name="Slide Number Placeholder 3">
            <a:extLst>
              <a:ext uri="{FF2B5EF4-FFF2-40B4-BE49-F238E27FC236}">
                <a16:creationId xmlns:a16="http://schemas.microsoft.com/office/drawing/2014/main" id="{BF532765-D475-47A3-BBCD-8CAA53F023B5}"/>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12</a:t>
            </a:fld>
            <a:endParaRPr lang="en-US"/>
          </a:p>
        </p:txBody>
      </p:sp>
      <p:sp>
        <p:nvSpPr>
          <p:cNvPr id="8" name="TextBox 7">
            <a:extLst>
              <a:ext uri="{FF2B5EF4-FFF2-40B4-BE49-F238E27FC236}">
                <a16:creationId xmlns:a16="http://schemas.microsoft.com/office/drawing/2014/main" id="{83E2BC22-8D20-44F7-A286-6C3AB60D4515}"/>
              </a:ext>
            </a:extLst>
          </p:cNvPr>
          <p:cNvSpPr txBox="1"/>
          <p:nvPr/>
        </p:nvSpPr>
        <p:spPr>
          <a:xfrm>
            <a:off x="543560" y="6350000"/>
            <a:ext cx="10281920" cy="369332"/>
          </a:xfrm>
          <a:prstGeom prst="rect">
            <a:avLst/>
          </a:prstGeom>
          <a:noFill/>
        </p:spPr>
        <p:txBody>
          <a:bodyPr wrap="square" rtlCol="0">
            <a:spAutoFit/>
          </a:bodyPr>
          <a:lstStyle/>
          <a:p>
            <a:r>
              <a:rPr lang="en-US" b="1"/>
              <a:t>Overview | Recommendation | Plan | Timeline | Financial Impact | Risks &amp; Mitigation | </a:t>
            </a:r>
            <a:r>
              <a:rPr lang="en-US" b="1">
                <a:solidFill>
                  <a:srgbClr val="1C4280"/>
                </a:solidFill>
              </a:rPr>
              <a:t>Conclusion</a:t>
            </a:r>
            <a:r>
              <a:rPr lang="en-US" b="1"/>
              <a:t> </a:t>
            </a:r>
          </a:p>
        </p:txBody>
      </p:sp>
      <p:graphicFrame>
        <p:nvGraphicFramePr>
          <p:cNvPr id="4" name="Diagram 3">
            <a:extLst>
              <a:ext uri="{FF2B5EF4-FFF2-40B4-BE49-F238E27FC236}">
                <a16:creationId xmlns:a16="http://schemas.microsoft.com/office/drawing/2014/main" id="{6FAC5779-D77D-0649-87AD-EEF4E5045922}"/>
              </a:ext>
            </a:extLst>
          </p:cNvPr>
          <p:cNvGraphicFramePr/>
          <p:nvPr>
            <p:extLst>
              <p:ext uri="{D42A27DB-BD31-4B8C-83A1-F6EECF244321}">
                <p14:modId xmlns:p14="http://schemas.microsoft.com/office/powerpoint/2010/main" val="2823849029"/>
              </p:ext>
            </p:extLst>
          </p:nvPr>
        </p:nvGraphicFramePr>
        <p:xfrm>
          <a:off x="2032000" y="11305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Artificial Intelligence">
            <a:extLst>
              <a:ext uri="{FF2B5EF4-FFF2-40B4-BE49-F238E27FC236}">
                <a16:creationId xmlns:a16="http://schemas.microsoft.com/office/drawing/2014/main" id="{A0DE50F6-8A50-8848-ABBE-605D445DF1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3340" y="1565125"/>
            <a:ext cx="914400" cy="914400"/>
          </a:xfrm>
          <a:prstGeom prst="rect">
            <a:avLst/>
          </a:prstGeom>
        </p:spPr>
      </p:pic>
      <p:pic>
        <p:nvPicPr>
          <p:cNvPr id="10" name="Graphic 9" descr="Business Growth">
            <a:extLst>
              <a:ext uri="{FF2B5EF4-FFF2-40B4-BE49-F238E27FC236}">
                <a16:creationId xmlns:a16="http://schemas.microsoft.com/office/drawing/2014/main" id="{837E1A16-44EC-8247-8C8D-FB9A99F843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2309" y="1498447"/>
            <a:ext cx="914400" cy="914400"/>
          </a:xfrm>
          <a:prstGeom prst="rect">
            <a:avLst/>
          </a:prstGeom>
        </p:spPr>
      </p:pic>
      <p:pic>
        <p:nvPicPr>
          <p:cNvPr id="18" name="Graphic 17" descr="Bar graph with upward trend">
            <a:extLst>
              <a:ext uri="{FF2B5EF4-FFF2-40B4-BE49-F238E27FC236}">
                <a16:creationId xmlns:a16="http://schemas.microsoft.com/office/drawing/2014/main" id="{31D871B0-F94C-7345-BC81-90EC4CC3A0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50504" y="1955647"/>
            <a:ext cx="914400" cy="914400"/>
          </a:xfrm>
          <a:prstGeom prst="rect">
            <a:avLst/>
          </a:prstGeom>
        </p:spPr>
      </p:pic>
      <p:pic>
        <p:nvPicPr>
          <p:cNvPr id="22" name="Graphic 21" descr="Hierarchy">
            <a:extLst>
              <a:ext uri="{FF2B5EF4-FFF2-40B4-BE49-F238E27FC236}">
                <a16:creationId xmlns:a16="http://schemas.microsoft.com/office/drawing/2014/main" id="{8A55F0BC-2F67-6240-8829-06C196D65A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27989" y="2719341"/>
            <a:ext cx="914400" cy="914400"/>
          </a:xfrm>
          <a:prstGeom prst="rect">
            <a:avLst/>
          </a:prstGeom>
        </p:spPr>
      </p:pic>
      <p:pic>
        <p:nvPicPr>
          <p:cNvPr id="24" name="Graphic 23" descr="Bullseye">
            <a:extLst>
              <a:ext uri="{FF2B5EF4-FFF2-40B4-BE49-F238E27FC236}">
                <a16:creationId xmlns:a16="http://schemas.microsoft.com/office/drawing/2014/main" id="{B72C3C8B-0B72-F64F-9503-68A7D87D9E3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41009" y="1334546"/>
            <a:ext cx="914400" cy="914400"/>
          </a:xfrm>
          <a:prstGeom prst="rect">
            <a:avLst/>
          </a:prstGeom>
        </p:spPr>
      </p:pic>
    </p:spTree>
    <p:extLst>
      <p:ext uri="{BB962C8B-B14F-4D97-AF65-F5344CB8AC3E}">
        <p14:creationId xmlns:p14="http://schemas.microsoft.com/office/powerpoint/2010/main" val="386995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picture containing logo&#10;&#10;Description automatically generated">
            <a:extLst>
              <a:ext uri="{FF2B5EF4-FFF2-40B4-BE49-F238E27FC236}">
                <a16:creationId xmlns:a16="http://schemas.microsoft.com/office/drawing/2014/main" id="{0C144B11-AFFF-49C2-BDDE-42178066B033}"/>
              </a:ext>
            </a:extLst>
          </p:cNvPr>
          <p:cNvPicPr>
            <a:picLocks noChangeAspect="1"/>
          </p:cNvPicPr>
          <p:nvPr/>
        </p:nvPicPr>
        <p:blipFill>
          <a:blip r:embed="rId2"/>
          <a:stretch>
            <a:fillRect/>
          </a:stretch>
        </p:blipFill>
        <p:spPr>
          <a:xfrm>
            <a:off x="-4482" y="1681"/>
            <a:ext cx="12200964" cy="6854638"/>
          </a:xfrm>
          <a:prstGeom prst="rect">
            <a:avLst/>
          </a:prstGeom>
        </p:spPr>
      </p:pic>
      <p:sp>
        <p:nvSpPr>
          <p:cNvPr id="2" name="Title 1">
            <a:extLst>
              <a:ext uri="{FF2B5EF4-FFF2-40B4-BE49-F238E27FC236}">
                <a16:creationId xmlns:a16="http://schemas.microsoft.com/office/drawing/2014/main" id="{1D98C3F0-9D3B-4D6A-B9B2-63AD80EF1DAB}"/>
              </a:ext>
            </a:extLst>
          </p:cNvPr>
          <p:cNvSpPr>
            <a:spLocks noGrp="1"/>
          </p:cNvSpPr>
          <p:nvPr>
            <p:ph type="title"/>
          </p:nvPr>
        </p:nvSpPr>
        <p:spPr/>
        <p:txBody>
          <a:bodyPr anchor="ctr"/>
          <a:lstStyle/>
          <a:p>
            <a:pPr algn="ctr"/>
            <a:r>
              <a:rPr lang="en-US" b="1"/>
              <a:t>Appendix</a:t>
            </a:r>
          </a:p>
        </p:txBody>
      </p:sp>
      <p:sp>
        <p:nvSpPr>
          <p:cNvPr id="8" name="Slide Number Placeholder 3">
            <a:extLst>
              <a:ext uri="{FF2B5EF4-FFF2-40B4-BE49-F238E27FC236}">
                <a16:creationId xmlns:a16="http://schemas.microsoft.com/office/drawing/2014/main" id="{B3484DFE-E3B9-4DF6-B16A-AFC7AB265E76}"/>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13</a:t>
            </a:fld>
            <a:endParaRPr lang="en-US"/>
          </a:p>
        </p:txBody>
      </p:sp>
    </p:spTree>
    <p:extLst>
      <p:ext uri="{BB962C8B-B14F-4D97-AF65-F5344CB8AC3E}">
        <p14:creationId xmlns:p14="http://schemas.microsoft.com/office/powerpoint/2010/main" val="2817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6" descr="A picture containing logo&#10;&#10;Description automatically generated">
            <a:extLst>
              <a:ext uri="{FF2B5EF4-FFF2-40B4-BE49-F238E27FC236}">
                <a16:creationId xmlns:a16="http://schemas.microsoft.com/office/drawing/2014/main" id="{BD2E88BF-3B3D-4D46-89E0-B8CD14C7823F}"/>
              </a:ext>
            </a:extLst>
          </p:cNvPr>
          <p:cNvPicPr>
            <a:picLocks noChangeAspect="1"/>
          </p:cNvPicPr>
          <p:nvPr/>
        </p:nvPicPr>
        <p:blipFill>
          <a:blip r:embed="rId3"/>
          <a:stretch>
            <a:fillRect/>
          </a:stretch>
        </p:blipFill>
        <p:spPr>
          <a:xfrm>
            <a:off x="1411" y="-3175"/>
            <a:ext cx="12195652" cy="6861455"/>
          </a:xfrm>
          <a:prstGeom prst="rect">
            <a:avLst/>
          </a:prstGeom>
        </p:spPr>
      </p:pic>
      <p:sp>
        <p:nvSpPr>
          <p:cNvPr id="2" name="Title 1">
            <a:extLst>
              <a:ext uri="{FF2B5EF4-FFF2-40B4-BE49-F238E27FC236}">
                <a16:creationId xmlns:a16="http://schemas.microsoft.com/office/drawing/2014/main" id="{02CAF377-DE92-4342-8400-548F0E24DD30}"/>
              </a:ext>
            </a:extLst>
          </p:cNvPr>
          <p:cNvSpPr>
            <a:spLocks noGrp="1"/>
          </p:cNvSpPr>
          <p:nvPr>
            <p:ph type="title"/>
          </p:nvPr>
        </p:nvSpPr>
        <p:spPr/>
        <p:txBody>
          <a:bodyPr/>
          <a:lstStyle/>
          <a:p>
            <a:r>
              <a:rPr lang="en-US" b="1"/>
              <a:t>Issue Tree</a:t>
            </a:r>
            <a:endParaRPr lang="en-US">
              <a:cs typeface="Calibri Light" panose="020F0302020204030204"/>
            </a:endParaRPr>
          </a:p>
        </p:txBody>
      </p:sp>
      <p:graphicFrame>
        <p:nvGraphicFramePr>
          <p:cNvPr id="4" name="Content Placeholder 3">
            <a:extLst>
              <a:ext uri="{FF2B5EF4-FFF2-40B4-BE49-F238E27FC236}">
                <a16:creationId xmlns:a16="http://schemas.microsoft.com/office/drawing/2014/main" id="{5676C6B6-DE48-4C74-B84F-1F1305886460}"/>
              </a:ext>
            </a:extLst>
          </p:cNvPr>
          <p:cNvGraphicFramePr>
            <a:graphicFrameLocks noGrp="1"/>
          </p:cNvGraphicFramePr>
          <p:nvPr>
            <p:ph idx="1"/>
            <p:extLst>
              <p:ext uri="{D42A27DB-BD31-4B8C-83A1-F6EECF244321}">
                <p14:modId xmlns:p14="http://schemas.microsoft.com/office/powerpoint/2010/main" val="138104300"/>
              </p:ext>
            </p:extLst>
          </p:nvPr>
        </p:nvGraphicFramePr>
        <p:xfrm>
          <a:off x="0" y="2093700"/>
          <a:ext cx="11968163" cy="43563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16D1E57D-F6AF-4AC3-A553-EDCB52388223}"/>
              </a:ext>
            </a:extLst>
          </p:cNvPr>
          <p:cNvSpPr txBox="1"/>
          <p:nvPr/>
        </p:nvSpPr>
        <p:spPr>
          <a:xfrm>
            <a:off x="10225305" y="1454633"/>
            <a:ext cx="1819276" cy="461665"/>
          </a:xfrm>
          <a:prstGeom prst="rect">
            <a:avLst/>
          </a:prstGeom>
          <a:noFill/>
        </p:spPr>
        <p:txBody>
          <a:bodyPr wrap="square" lIns="91440" tIns="45720" rIns="91440" bIns="45720" rtlCol="0" anchor="t">
            <a:spAutoFit/>
          </a:bodyPr>
          <a:lstStyle/>
          <a:p>
            <a:pPr algn="ctr"/>
            <a:r>
              <a:rPr lang="en-US" sz="2400"/>
              <a:t>How?</a:t>
            </a:r>
          </a:p>
        </p:txBody>
      </p:sp>
      <p:sp>
        <p:nvSpPr>
          <p:cNvPr id="5" name="TextBox 4">
            <a:extLst>
              <a:ext uri="{FF2B5EF4-FFF2-40B4-BE49-F238E27FC236}">
                <a16:creationId xmlns:a16="http://schemas.microsoft.com/office/drawing/2014/main" id="{B3B086CD-12E0-44F2-AA25-2A8BD37A39B5}"/>
              </a:ext>
            </a:extLst>
          </p:cNvPr>
          <p:cNvSpPr txBox="1"/>
          <p:nvPr/>
        </p:nvSpPr>
        <p:spPr>
          <a:xfrm>
            <a:off x="4276724" y="1462927"/>
            <a:ext cx="1819276" cy="461665"/>
          </a:xfrm>
          <a:prstGeom prst="rect">
            <a:avLst/>
          </a:prstGeom>
          <a:noFill/>
        </p:spPr>
        <p:txBody>
          <a:bodyPr wrap="square" lIns="91440" tIns="45720" rIns="91440" bIns="45720" rtlCol="0" anchor="t">
            <a:spAutoFit/>
          </a:bodyPr>
          <a:lstStyle/>
          <a:p>
            <a:pPr algn="ctr"/>
            <a:r>
              <a:rPr lang="en-US" sz="2400"/>
              <a:t>How?</a:t>
            </a:r>
          </a:p>
        </p:txBody>
      </p:sp>
      <p:sp>
        <p:nvSpPr>
          <p:cNvPr id="12" name="TextBox 11">
            <a:extLst>
              <a:ext uri="{FF2B5EF4-FFF2-40B4-BE49-F238E27FC236}">
                <a16:creationId xmlns:a16="http://schemas.microsoft.com/office/drawing/2014/main" id="{DF05D98C-973C-4CD3-9F6F-36952D455ED1}"/>
              </a:ext>
            </a:extLst>
          </p:cNvPr>
          <p:cNvSpPr txBox="1"/>
          <p:nvPr/>
        </p:nvSpPr>
        <p:spPr>
          <a:xfrm>
            <a:off x="6323722" y="1454634"/>
            <a:ext cx="1819276" cy="461665"/>
          </a:xfrm>
          <a:prstGeom prst="rect">
            <a:avLst/>
          </a:prstGeom>
          <a:noFill/>
        </p:spPr>
        <p:txBody>
          <a:bodyPr wrap="square" lIns="91440" tIns="45720" rIns="91440" bIns="45720" rtlCol="0" anchor="t">
            <a:spAutoFit/>
          </a:bodyPr>
          <a:lstStyle/>
          <a:p>
            <a:pPr algn="ctr"/>
            <a:r>
              <a:rPr lang="en-US" sz="2400"/>
              <a:t>How?</a:t>
            </a:r>
          </a:p>
        </p:txBody>
      </p:sp>
      <p:sp>
        <p:nvSpPr>
          <p:cNvPr id="6" name="TextBox 5">
            <a:extLst>
              <a:ext uri="{FF2B5EF4-FFF2-40B4-BE49-F238E27FC236}">
                <a16:creationId xmlns:a16="http://schemas.microsoft.com/office/drawing/2014/main" id="{9E1FCD1E-3C0B-4123-B09B-0051E24AB0A9}"/>
              </a:ext>
            </a:extLst>
          </p:cNvPr>
          <p:cNvSpPr txBox="1"/>
          <p:nvPr/>
        </p:nvSpPr>
        <p:spPr>
          <a:xfrm>
            <a:off x="8253547" y="1462927"/>
            <a:ext cx="1819276" cy="461665"/>
          </a:xfrm>
          <a:prstGeom prst="rect">
            <a:avLst/>
          </a:prstGeom>
          <a:noFill/>
        </p:spPr>
        <p:txBody>
          <a:bodyPr wrap="square" lIns="91440" tIns="45720" rIns="91440" bIns="45720" rtlCol="0" anchor="t">
            <a:spAutoFit/>
          </a:bodyPr>
          <a:lstStyle/>
          <a:p>
            <a:pPr algn="ctr"/>
            <a:r>
              <a:rPr lang="en-US" sz="2400"/>
              <a:t>How?</a:t>
            </a:r>
          </a:p>
        </p:txBody>
      </p:sp>
      <p:sp>
        <p:nvSpPr>
          <p:cNvPr id="7" name="Slide Number Placeholder 3">
            <a:extLst>
              <a:ext uri="{FF2B5EF4-FFF2-40B4-BE49-F238E27FC236}">
                <a16:creationId xmlns:a16="http://schemas.microsoft.com/office/drawing/2014/main" id="{4704B98E-0069-4524-919B-F1024491BC4F}"/>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14</a:t>
            </a:fld>
            <a:endParaRPr lang="en-US"/>
          </a:p>
        </p:txBody>
      </p:sp>
    </p:spTree>
    <p:extLst>
      <p:ext uri="{BB962C8B-B14F-4D97-AF65-F5344CB8AC3E}">
        <p14:creationId xmlns:p14="http://schemas.microsoft.com/office/powerpoint/2010/main" val="292049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A picture containing logo&#10;&#10;Description automatically generated">
            <a:extLst>
              <a:ext uri="{FF2B5EF4-FFF2-40B4-BE49-F238E27FC236}">
                <a16:creationId xmlns:a16="http://schemas.microsoft.com/office/drawing/2014/main" id="{C91E6050-688F-854A-BA09-977B9662525A}"/>
              </a:ext>
            </a:extLst>
          </p:cNvPr>
          <p:cNvPicPr>
            <a:picLocks noChangeAspect="1"/>
          </p:cNvPicPr>
          <p:nvPr/>
        </p:nvPicPr>
        <p:blipFill>
          <a:blip r:embed="rId3"/>
          <a:stretch>
            <a:fillRect/>
          </a:stretch>
        </p:blipFill>
        <p:spPr>
          <a:xfrm>
            <a:off x="1411" y="-3175"/>
            <a:ext cx="12195652" cy="6861455"/>
          </a:xfrm>
          <a:prstGeom prst="rect">
            <a:avLst/>
          </a:prstGeom>
        </p:spPr>
      </p:pic>
      <p:sp>
        <p:nvSpPr>
          <p:cNvPr id="2" name="Title 1">
            <a:extLst>
              <a:ext uri="{FF2B5EF4-FFF2-40B4-BE49-F238E27FC236}">
                <a16:creationId xmlns:a16="http://schemas.microsoft.com/office/drawing/2014/main" id="{02CAF377-DE92-4342-8400-548F0E24DD30}"/>
              </a:ext>
            </a:extLst>
          </p:cNvPr>
          <p:cNvSpPr>
            <a:spLocks noGrp="1"/>
          </p:cNvSpPr>
          <p:nvPr>
            <p:ph type="title"/>
          </p:nvPr>
        </p:nvSpPr>
        <p:spPr/>
        <p:txBody>
          <a:bodyPr/>
          <a:lstStyle/>
          <a:p>
            <a:r>
              <a:rPr lang="en-US" b="1">
                <a:cs typeface="Calibri Light"/>
              </a:rPr>
              <a:t>Hypothesis Tree – Salesforce Einstein</a:t>
            </a:r>
          </a:p>
        </p:txBody>
      </p:sp>
      <p:graphicFrame>
        <p:nvGraphicFramePr>
          <p:cNvPr id="4" name="Content Placeholder 3">
            <a:extLst>
              <a:ext uri="{FF2B5EF4-FFF2-40B4-BE49-F238E27FC236}">
                <a16:creationId xmlns:a16="http://schemas.microsoft.com/office/drawing/2014/main" id="{5676C6B6-DE48-4C74-B84F-1F1305886460}"/>
              </a:ext>
            </a:extLst>
          </p:cNvPr>
          <p:cNvGraphicFramePr>
            <a:graphicFrameLocks noGrp="1"/>
          </p:cNvGraphicFramePr>
          <p:nvPr>
            <p:ph idx="1"/>
            <p:extLst>
              <p:ext uri="{D42A27DB-BD31-4B8C-83A1-F6EECF244321}">
                <p14:modId xmlns:p14="http://schemas.microsoft.com/office/powerpoint/2010/main" val="3942099808"/>
              </p:ext>
            </p:extLst>
          </p:nvPr>
        </p:nvGraphicFramePr>
        <p:xfrm>
          <a:off x="396536" y="1011219"/>
          <a:ext cx="11398928" cy="53357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16D1E57D-F6AF-4AC3-A553-EDCB52388223}"/>
              </a:ext>
            </a:extLst>
          </p:cNvPr>
          <p:cNvSpPr txBox="1"/>
          <p:nvPr/>
        </p:nvSpPr>
        <p:spPr>
          <a:xfrm>
            <a:off x="9273760" y="2067847"/>
            <a:ext cx="1819276" cy="461665"/>
          </a:xfrm>
          <a:prstGeom prst="rect">
            <a:avLst/>
          </a:prstGeom>
          <a:noFill/>
        </p:spPr>
        <p:txBody>
          <a:bodyPr wrap="square" rtlCol="0">
            <a:spAutoFit/>
          </a:bodyPr>
          <a:lstStyle/>
          <a:p>
            <a:pPr algn="ctr"/>
            <a:r>
              <a:rPr lang="en-US" sz="2400"/>
              <a:t>Why?</a:t>
            </a:r>
          </a:p>
        </p:txBody>
      </p:sp>
      <p:sp>
        <p:nvSpPr>
          <p:cNvPr id="5" name="TextBox 4">
            <a:extLst>
              <a:ext uri="{FF2B5EF4-FFF2-40B4-BE49-F238E27FC236}">
                <a16:creationId xmlns:a16="http://schemas.microsoft.com/office/drawing/2014/main" id="{B3B086CD-12E0-44F2-AA25-2A8BD37A39B5}"/>
              </a:ext>
            </a:extLst>
          </p:cNvPr>
          <p:cNvSpPr txBox="1"/>
          <p:nvPr/>
        </p:nvSpPr>
        <p:spPr>
          <a:xfrm>
            <a:off x="5028021" y="2067848"/>
            <a:ext cx="1819276" cy="461665"/>
          </a:xfrm>
          <a:prstGeom prst="rect">
            <a:avLst/>
          </a:prstGeom>
          <a:noFill/>
        </p:spPr>
        <p:txBody>
          <a:bodyPr wrap="square" rtlCol="0">
            <a:spAutoFit/>
          </a:bodyPr>
          <a:lstStyle/>
          <a:p>
            <a:pPr algn="ctr"/>
            <a:r>
              <a:rPr lang="en-US" sz="2400"/>
              <a:t>Why?</a:t>
            </a:r>
          </a:p>
        </p:txBody>
      </p:sp>
      <p:sp>
        <p:nvSpPr>
          <p:cNvPr id="6" name="Slide Number Placeholder 3">
            <a:extLst>
              <a:ext uri="{FF2B5EF4-FFF2-40B4-BE49-F238E27FC236}">
                <a16:creationId xmlns:a16="http://schemas.microsoft.com/office/drawing/2014/main" id="{CF685FE3-29D0-49A3-AC85-3FA1F8C8EA76}"/>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15</a:t>
            </a:fld>
            <a:endParaRPr lang="en-US"/>
          </a:p>
        </p:txBody>
      </p:sp>
    </p:spTree>
    <p:extLst>
      <p:ext uri="{BB962C8B-B14F-4D97-AF65-F5344CB8AC3E}">
        <p14:creationId xmlns:p14="http://schemas.microsoft.com/office/powerpoint/2010/main" val="17836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A picture containing logo&#10;&#10;Description automatically generated">
            <a:extLst>
              <a:ext uri="{FF2B5EF4-FFF2-40B4-BE49-F238E27FC236}">
                <a16:creationId xmlns:a16="http://schemas.microsoft.com/office/drawing/2014/main" id="{AB13B8AF-AB9F-2F49-B927-3A66AD5A8E29}"/>
              </a:ext>
            </a:extLst>
          </p:cNvPr>
          <p:cNvPicPr>
            <a:picLocks noChangeAspect="1"/>
          </p:cNvPicPr>
          <p:nvPr/>
        </p:nvPicPr>
        <p:blipFill>
          <a:blip r:embed="rId3"/>
          <a:stretch>
            <a:fillRect/>
          </a:stretch>
        </p:blipFill>
        <p:spPr>
          <a:xfrm>
            <a:off x="1411" y="-3175"/>
            <a:ext cx="12195652" cy="6861455"/>
          </a:xfrm>
          <a:prstGeom prst="rect">
            <a:avLst/>
          </a:prstGeom>
        </p:spPr>
      </p:pic>
      <p:sp>
        <p:nvSpPr>
          <p:cNvPr id="2" name="Title 1">
            <a:extLst>
              <a:ext uri="{FF2B5EF4-FFF2-40B4-BE49-F238E27FC236}">
                <a16:creationId xmlns:a16="http://schemas.microsoft.com/office/drawing/2014/main" id="{02CAF377-DE92-4342-8400-548F0E24DD30}"/>
              </a:ext>
            </a:extLst>
          </p:cNvPr>
          <p:cNvSpPr>
            <a:spLocks noGrp="1"/>
          </p:cNvSpPr>
          <p:nvPr>
            <p:ph type="title"/>
          </p:nvPr>
        </p:nvSpPr>
        <p:spPr/>
        <p:txBody>
          <a:bodyPr/>
          <a:lstStyle/>
          <a:p>
            <a:r>
              <a:rPr lang="en-US" b="1">
                <a:cs typeface="Calibri Light"/>
              </a:rPr>
              <a:t>Hypothesis Tree – VWoA Website</a:t>
            </a:r>
          </a:p>
        </p:txBody>
      </p:sp>
      <p:graphicFrame>
        <p:nvGraphicFramePr>
          <p:cNvPr id="9" name="Content Placeholder 3">
            <a:extLst>
              <a:ext uri="{FF2B5EF4-FFF2-40B4-BE49-F238E27FC236}">
                <a16:creationId xmlns:a16="http://schemas.microsoft.com/office/drawing/2014/main" id="{2902FD13-001D-4946-85AD-67363AFCDE85}"/>
              </a:ext>
            </a:extLst>
          </p:cNvPr>
          <p:cNvGraphicFramePr>
            <a:graphicFrameLocks noGrp="1"/>
          </p:cNvGraphicFramePr>
          <p:nvPr>
            <p:ph idx="1"/>
            <p:extLst>
              <p:ext uri="{D42A27DB-BD31-4B8C-83A1-F6EECF244321}">
                <p14:modId xmlns:p14="http://schemas.microsoft.com/office/powerpoint/2010/main" val="3324504452"/>
              </p:ext>
            </p:extLst>
          </p:nvPr>
        </p:nvGraphicFramePr>
        <p:xfrm>
          <a:off x="0" y="2058988"/>
          <a:ext cx="11794053" cy="31249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16D1E57D-F6AF-4AC3-A553-EDCB52388223}"/>
              </a:ext>
            </a:extLst>
          </p:cNvPr>
          <p:cNvSpPr txBox="1"/>
          <p:nvPr/>
        </p:nvSpPr>
        <p:spPr>
          <a:xfrm>
            <a:off x="9407543" y="1457877"/>
            <a:ext cx="1819276" cy="461665"/>
          </a:xfrm>
          <a:prstGeom prst="rect">
            <a:avLst/>
          </a:prstGeom>
          <a:noFill/>
        </p:spPr>
        <p:txBody>
          <a:bodyPr wrap="square" rtlCol="0">
            <a:spAutoFit/>
          </a:bodyPr>
          <a:lstStyle/>
          <a:p>
            <a:pPr algn="ctr"/>
            <a:r>
              <a:rPr lang="en-US" sz="2400"/>
              <a:t>Why?</a:t>
            </a:r>
          </a:p>
        </p:txBody>
      </p:sp>
      <p:sp>
        <p:nvSpPr>
          <p:cNvPr id="5" name="TextBox 4">
            <a:extLst>
              <a:ext uri="{FF2B5EF4-FFF2-40B4-BE49-F238E27FC236}">
                <a16:creationId xmlns:a16="http://schemas.microsoft.com/office/drawing/2014/main" id="{B3B086CD-12E0-44F2-AA25-2A8BD37A39B5}"/>
              </a:ext>
            </a:extLst>
          </p:cNvPr>
          <p:cNvSpPr txBox="1"/>
          <p:nvPr/>
        </p:nvSpPr>
        <p:spPr>
          <a:xfrm>
            <a:off x="5366849" y="1460206"/>
            <a:ext cx="1819276" cy="461665"/>
          </a:xfrm>
          <a:prstGeom prst="rect">
            <a:avLst/>
          </a:prstGeom>
          <a:noFill/>
        </p:spPr>
        <p:txBody>
          <a:bodyPr wrap="square" rtlCol="0">
            <a:spAutoFit/>
          </a:bodyPr>
          <a:lstStyle/>
          <a:p>
            <a:pPr algn="ctr"/>
            <a:r>
              <a:rPr lang="en-US" sz="2400"/>
              <a:t>Why?</a:t>
            </a:r>
          </a:p>
        </p:txBody>
      </p:sp>
      <p:sp>
        <p:nvSpPr>
          <p:cNvPr id="8" name="Slide Number Placeholder 3">
            <a:extLst>
              <a:ext uri="{FF2B5EF4-FFF2-40B4-BE49-F238E27FC236}">
                <a16:creationId xmlns:a16="http://schemas.microsoft.com/office/drawing/2014/main" id="{08E3439F-FAD6-4A49-ABF6-989720848893}"/>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16</a:t>
            </a:fld>
            <a:endParaRPr lang="en-US"/>
          </a:p>
        </p:txBody>
      </p:sp>
    </p:spTree>
    <p:extLst>
      <p:ext uri="{BB962C8B-B14F-4D97-AF65-F5344CB8AC3E}">
        <p14:creationId xmlns:p14="http://schemas.microsoft.com/office/powerpoint/2010/main" val="302492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A picture containing logo&#10;&#10;Description automatically generated">
            <a:extLst>
              <a:ext uri="{FF2B5EF4-FFF2-40B4-BE49-F238E27FC236}">
                <a16:creationId xmlns:a16="http://schemas.microsoft.com/office/drawing/2014/main" id="{D7BA7ED9-F7CA-9A4E-B6D5-DA26A2321EE9}"/>
              </a:ext>
            </a:extLst>
          </p:cNvPr>
          <p:cNvPicPr>
            <a:picLocks noChangeAspect="1"/>
          </p:cNvPicPr>
          <p:nvPr/>
        </p:nvPicPr>
        <p:blipFill>
          <a:blip r:embed="rId2"/>
          <a:stretch>
            <a:fillRect/>
          </a:stretch>
        </p:blipFill>
        <p:spPr>
          <a:xfrm>
            <a:off x="1411" y="-3175"/>
            <a:ext cx="12195652" cy="6861455"/>
          </a:xfrm>
          <a:prstGeom prst="rect">
            <a:avLst/>
          </a:prstGeom>
        </p:spPr>
      </p:pic>
      <p:sp>
        <p:nvSpPr>
          <p:cNvPr id="10" name="Title 9">
            <a:extLst>
              <a:ext uri="{FF2B5EF4-FFF2-40B4-BE49-F238E27FC236}">
                <a16:creationId xmlns:a16="http://schemas.microsoft.com/office/drawing/2014/main" id="{EE8F7152-1E11-4320-9130-7B15E67E6B4E}"/>
              </a:ext>
            </a:extLst>
          </p:cNvPr>
          <p:cNvSpPr>
            <a:spLocks noGrp="1"/>
          </p:cNvSpPr>
          <p:nvPr>
            <p:ph type="title"/>
          </p:nvPr>
        </p:nvSpPr>
        <p:spPr/>
        <p:txBody>
          <a:bodyPr/>
          <a:lstStyle/>
          <a:p>
            <a:r>
              <a:rPr lang="en-US">
                <a:cs typeface="Calibri Light"/>
              </a:rPr>
              <a:t>VWoA RACI Matrix </a:t>
            </a:r>
          </a:p>
        </p:txBody>
      </p:sp>
      <p:sp>
        <p:nvSpPr>
          <p:cNvPr id="3" name="Slide Number Placeholder 3">
            <a:extLst>
              <a:ext uri="{FF2B5EF4-FFF2-40B4-BE49-F238E27FC236}">
                <a16:creationId xmlns:a16="http://schemas.microsoft.com/office/drawing/2014/main" id="{2042F2C4-CB93-44EA-AE1B-1518C7D3A96E}"/>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17</a:t>
            </a:fld>
            <a:endParaRPr lang="en-US"/>
          </a:p>
        </p:txBody>
      </p:sp>
      <p:graphicFrame>
        <p:nvGraphicFramePr>
          <p:cNvPr id="2" name="Table 3">
            <a:extLst>
              <a:ext uri="{FF2B5EF4-FFF2-40B4-BE49-F238E27FC236}">
                <a16:creationId xmlns:a16="http://schemas.microsoft.com/office/drawing/2014/main" id="{431735C7-1902-4BB0-9AE0-730A5929DC3E}"/>
              </a:ext>
            </a:extLst>
          </p:cNvPr>
          <p:cNvGraphicFramePr>
            <a:graphicFrameLocks noGrp="1"/>
          </p:cNvGraphicFramePr>
          <p:nvPr>
            <p:extLst>
              <p:ext uri="{D42A27DB-BD31-4B8C-83A1-F6EECF244321}">
                <p14:modId xmlns:p14="http://schemas.microsoft.com/office/powerpoint/2010/main" val="4276771270"/>
              </p:ext>
            </p:extLst>
          </p:nvPr>
        </p:nvGraphicFramePr>
        <p:xfrm>
          <a:off x="326814" y="1645243"/>
          <a:ext cx="11556997" cy="3535680"/>
        </p:xfrm>
        <a:graphic>
          <a:graphicData uri="http://schemas.openxmlformats.org/drawingml/2006/table">
            <a:tbl>
              <a:tblPr firstRow="1" bandRow="1">
                <a:tableStyleId>{74C1A8A3-306A-4EB7-A6B1-4F7E0EB9C5D6}</a:tableStyleId>
              </a:tblPr>
              <a:tblGrid>
                <a:gridCol w="2857500">
                  <a:extLst>
                    <a:ext uri="{9D8B030D-6E8A-4147-A177-3AD203B41FA5}">
                      <a16:colId xmlns:a16="http://schemas.microsoft.com/office/drawing/2014/main" val="3437579942"/>
                    </a:ext>
                  </a:extLst>
                </a:gridCol>
                <a:gridCol w="1502833">
                  <a:extLst>
                    <a:ext uri="{9D8B030D-6E8A-4147-A177-3AD203B41FA5}">
                      <a16:colId xmlns:a16="http://schemas.microsoft.com/office/drawing/2014/main" val="4039609060"/>
                    </a:ext>
                  </a:extLst>
                </a:gridCol>
                <a:gridCol w="1481666">
                  <a:extLst>
                    <a:ext uri="{9D8B030D-6E8A-4147-A177-3AD203B41FA5}">
                      <a16:colId xmlns:a16="http://schemas.microsoft.com/office/drawing/2014/main" val="412868368"/>
                    </a:ext>
                  </a:extLst>
                </a:gridCol>
                <a:gridCol w="1428750">
                  <a:extLst>
                    <a:ext uri="{9D8B030D-6E8A-4147-A177-3AD203B41FA5}">
                      <a16:colId xmlns:a16="http://schemas.microsoft.com/office/drawing/2014/main" val="1876964794"/>
                    </a:ext>
                  </a:extLst>
                </a:gridCol>
                <a:gridCol w="1502833">
                  <a:extLst>
                    <a:ext uri="{9D8B030D-6E8A-4147-A177-3AD203B41FA5}">
                      <a16:colId xmlns:a16="http://schemas.microsoft.com/office/drawing/2014/main" val="1808999675"/>
                    </a:ext>
                  </a:extLst>
                </a:gridCol>
                <a:gridCol w="1386415">
                  <a:extLst>
                    <a:ext uri="{9D8B030D-6E8A-4147-A177-3AD203B41FA5}">
                      <a16:colId xmlns:a16="http://schemas.microsoft.com/office/drawing/2014/main" val="1641352759"/>
                    </a:ext>
                  </a:extLst>
                </a:gridCol>
                <a:gridCol w="1397000">
                  <a:extLst>
                    <a:ext uri="{9D8B030D-6E8A-4147-A177-3AD203B41FA5}">
                      <a16:colId xmlns:a16="http://schemas.microsoft.com/office/drawing/2014/main" val="4092716381"/>
                    </a:ext>
                  </a:extLst>
                </a:gridCol>
              </a:tblGrid>
              <a:tr h="370840">
                <a:tc>
                  <a:txBody>
                    <a:bodyPr/>
                    <a:lstStyle/>
                    <a:p>
                      <a:pPr algn="ctr"/>
                      <a:r>
                        <a:rPr lang="en-US" sz="1400"/>
                        <a:t>Responsibility / Role</a:t>
                      </a:r>
                    </a:p>
                  </a:txBody>
                  <a:tcPr anchor="ctr">
                    <a:solidFill>
                      <a:srgbClr val="1D4281"/>
                    </a:solidFill>
                  </a:tcPr>
                </a:tc>
                <a:tc>
                  <a:txBody>
                    <a:bodyPr/>
                    <a:lstStyle/>
                    <a:p>
                      <a:pPr algn="ctr"/>
                      <a:r>
                        <a:rPr lang="en-US" sz="1400"/>
                        <a:t>CEO</a:t>
                      </a:r>
                    </a:p>
                  </a:txBody>
                  <a:tcPr anchor="ctr">
                    <a:solidFill>
                      <a:srgbClr val="1D4281"/>
                    </a:solidFill>
                  </a:tcPr>
                </a:tc>
                <a:tc>
                  <a:txBody>
                    <a:bodyPr/>
                    <a:lstStyle/>
                    <a:p>
                      <a:pPr algn="ctr"/>
                      <a:r>
                        <a:rPr lang="en-US" sz="1400"/>
                        <a:t>CIO</a:t>
                      </a:r>
                    </a:p>
                  </a:txBody>
                  <a:tcPr anchor="ctr">
                    <a:solidFill>
                      <a:srgbClr val="1D4281"/>
                    </a:solidFill>
                  </a:tcPr>
                </a:tc>
                <a:tc>
                  <a:txBody>
                    <a:bodyPr/>
                    <a:lstStyle/>
                    <a:p>
                      <a:pPr algn="ctr"/>
                      <a:r>
                        <a:rPr lang="en-US" sz="1400"/>
                        <a:t>IT Dept</a:t>
                      </a:r>
                    </a:p>
                  </a:txBody>
                  <a:tcPr anchor="ctr">
                    <a:solidFill>
                      <a:srgbClr val="1D4281"/>
                    </a:solidFill>
                  </a:tcPr>
                </a:tc>
                <a:tc>
                  <a:txBody>
                    <a:bodyPr/>
                    <a:lstStyle/>
                    <a:p>
                      <a:pPr lvl="0" algn="ctr">
                        <a:buNone/>
                      </a:pPr>
                      <a:r>
                        <a:rPr lang="en-US" sz="1400" b="1" i="0" u="none" strike="noStrike" noProof="0">
                          <a:latin typeface="Calibri"/>
                        </a:rPr>
                        <a:t>Web Content Editor</a:t>
                      </a:r>
                      <a:endParaRPr lang="en-US" sz="1400"/>
                    </a:p>
                  </a:txBody>
                  <a:tcPr anchor="ctr">
                    <a:solidFill>
                      <a:srgbClr val="1D4281"/>
                    </a:solidFill>
                  </a:tcPr>
                </a:tc>
                <a:tc>
                  <a:txBody>
                    <a:bodyPr/>
                    <a:lstStyle/>
                    <a:p>
                      <a:pPr lvl="0" algn="ctr">
                        <a:buNone/>
                      </a:pPr>
                      <a:r>
                        <a:rPr lang="en-US" sz="1400"/>
                        <a:t>Data Analyst </a:t>
                      </a:r>
                    </a:p>
                  </a:txBody>
                  <a:tcPr anchor="ctr">
                    <a:solidFill>
                      <a:srgbClr val="1D4281"/>
                    </a:solidFill>
                  </a:tcPr>
                </a:tc>
                <a:tc>
                  <a:txBody>
                    <a:bodyPr/>
                    <a:lstStyle/>
                    <a:p>
                      <a:pPr lvl="0" algn="ctr">
                        <a:buNone/>
                      </a:pPr>
                      <a:r>
                        <a:rPr lang="en-US" sz="1400"/>
                        <a:t>Marketing Dept</a:t>
                      </a:r>
                    </a:p>
                  </a:txBody>
                  <a:tcPr anchor="ctr">
                    <a:solidFill>
                      <a:srgbClr val="1D4281"/>
                    </a:solidFill>
                  </a:tcPr>
                </a:tc>
                <a:extLst>
                  <a:ext uri="{0D108BD9-81ED-4DB2-BD59-A6C34878D82A}">
                    <a16:rowId xmlns:a16="http://schemas.microsoft.com/office/drawing/2014/main" val="3128104042"/>
                  </a:ext>
                </a:extLst>
              </a:tr>
              <a:tr h="370840">
                <a:tc>
                  <a:txBody>
                    <a:bodyPr/>
                    <a:lstStyle/>
                    <a:p>
                      <a:r>
                        <a:rPr lang="en-US" sz="1400"/>
                        <a:t>Modify website to allow consumers to shop for vehicles directly from VWoA website.</a:t>
                      </a:r>
                    </a:p>
                  </a:txBody>
                  <a:tcPr anchor="ctr"/>
                </a:tc>
                <a:tc>
                  <a:txBody>
                    <a:bodyPr/>
                    <a:lstStyle/>
                    <a:p>
                      <a:pPr algn="ctr"/>
                      <a:r>
                        <a:rPr lang="en-US" sz="1400"/>
                        <a:t>I</a:t>
                      </a:r>
                    </a:p>
                  </a:txBody>
                  <a:tcPr anchor="ctr"/>
                </a:tc>
                <a:tc>
                  <a:txBody>
                    <a:bodyPr/>
                    <a:lstStyle/>
                    <a:p>
                      <a:pPr algn="ctr"/>
                      <a:r>
                        <a:rPr lang="en-US" sz="1400"/>
                        <a:t>I</a:t>
                      </a:r>
                    </a:p>
                  </a:txBody>
                  <a:tcPr anchor="ctr"/>
                </a:tc>
                <a:tc>
                  <a:txBody>
                    <a:bodyPr/>
                    <a:lstStyle/>
                    <a:p>
                      <a:pPr algn="ctr"/>
                      <a:r>
                        <a:rPr lang="en-US" sz="1400"/>
                        <a:t>C</a:t>
                      </a:r>
                    </a:p>
                  </a:txBody>
                  <a:tcPr anchor="ctr"/>
                </a:tc>
                <a:tc>
                  <a:txBody>
                    <a:bodyPr/>
                    <a:lstStyle/>
                    <a:p>
                      <a:pPr algn="ctr"/>
                      <a:r>
                        <a:rPr lang="en-US" sz="1400"/>
                        <a:t>R</a:t>
                      </a:r>
                    </a:p>
                  </a:txBody>
                  <a:tcPr anchor="ctr"/>
                </a:tc>
                <a:tc>
                  <a:txBody>
                    <a:bodyPr/>
                    <a:lstStyle/>
                    <a:p>
                      <a:pPr lvl="0" algn="ctr">
                        <a:buNone/>
                      </a:pPr>
                      <a:endParaRPr lang="en-US" sz="1400"/>
                    </a:p>
                  </a:txBody>
                  <a:tcPr anchor="ctr"/>
                </a:tc>
                <a:tc>
                  <a:txBody>
                    <a:bodyPr/>
                    <a:lstStyle/>
                    <a:p>
                      <a:pPr lvl="0" algn="ctr">
                        <a:buNone/>
                      </a:pPr>
                      <a:r>
                        <a:rPr lang="en-US" sz="1400"/>
                        <a:t>A</a:t>
                      </a:r>
                    </a:p>
                  </a:txBody>
                  <a:tcPr anchor="ctr"/>
                </a:tc>
                <a:extLst>
                  <a:ext uri="{0D108BD9-81ED-4DB2-BD59-A6C34878D82A}">
                    <a16:rowId xmlns:a16="http://schemas.microsoft.com/office/drawing/2014/main" val="2871363262"/>
                  </a:ext>
                </a:extLst>
              </a:tr>
              <a:tr h="370840">
                <a:tc>
                  <a:txBody>
                    <a:bodyPr/>
                    <a:lstStyle/>
                    <a:p>
                      <a:pPr lvl="0">
                        <a:buNone/>
                      </a:pPr>
                      <a:r>
                        <a:rPr lang="en-US" sz="1400" b="0" i="0" u="none" strike="noStrike" noProof="0">
                          <a:latin typeface="Calibri"/>
                        </a:rPr>
                        <a:t>Modify website to allow consumers to apply for a loan directly on the VWoA website.</a:t>
                      </a:r>
                    </a:p>
                  </a:txBody>
                  <a:tcPr anchor="ctr"/>
                </a:tc>
                <a:tc>
                  <a:txBody>
                    <a:bodyPr/>
                    <a:lstStyle/>
                    <a:p>
                      <a:pPr algn="ctr"/>
                      <a:r>
                        <a:rPr lang="en-US" sz="1400"/>
                        <a:t>I</a:t>
                      </a:r>
                    </a:p>
                  </a:txBody>
                  <a:tcPr anchor="ctr"/>
                </a:tc>
                <a:tc>
                  <a:txBody>
                    <a:bodyPr/>
                    <a:lstStyle/>
                    <a:p>
                      <a:pPr algn="ctr"/>
                      <a:r>
                        <a:rPr lang="en-US" sz="1400"/>
                        <a:t>I</a:t>
                      </a:r>
                    </a:p>
                  </a:txBody>
                  <a:tcPr anchor="ctr"/>
                </a:tc>
                <a:tc>
                  <a:txBody>
                    <a:bodyPr/>
                    <a:lstStyle/>
                    <a:p>
                      <a:pPr algn="ctr"/>
                      <a:r>
                        <a:rPr lang="en-US" sz="1400"/>
                        <a:t>C</a:t>
                      </a:r>
                    </a:p>
                  </a:txBody>
                  <a:tcPr anchor="ctr"/>
                </a:tc>
                <a:tc>
                  <a:txBody>
                    <a:bodyPr/>
                    <a:lstStyle/>
                    <a:p>
                      <a:pPr algn="ctr"/>
                      <a:r>
                        <a:rPr lang="en-US" sz="1400"/>
                        <a:t>R</a:t>
                      </a:r>
                    </a:p>
                  </a:txBody>
                  <a:tcPr anchor="ctr"/>
                </a:tc>
                <a:tc>
                  <a:txBody>
                    <a:bodyPr/>
                    <a:lstStyle/>
                    <a:p>
                      <a:pPr lvl="0" algn="ctr">
                        <a:buNone/>
                      </a:pPr>
                      <a:endParaRPr lang="en-US" sz="1400"/>
                    </a:p>
                  </a:txBody>
                  <a:tcPr anchor="ctr"/>
                </a:tc>
                <a:tc>
                  <a:txBody>
                    <a:bodyPr/>
                    <a:lstStyle/>
                    <a:p>
                      <a:pPr lvl="0" algn="ctr">
                        <a:buNone/>
                      </a:pPr>
                      <a:r>
                        <a:rPr lang="en-US" sz="1400"/>
                        <a:t>A</a:t>
                      </a:r>
                    </a:p>
                  </a:txBody>
                  <a:tcPr anchor="ctr"/>
                </a:tc>
                <a:extLst>
                  <a:ext uri="{0D108BD9-81ED-4DB2-BD59-A6C34878D82A}">
                    <a16:rowId xmlns:a16="http://schemas.microsoft.com/office/drawing/2014/main" val="29183540"/>
                  </a:ext>
                </a:extLst>
              </a:tr>
              <a:tr h="370840">
                <a:tc>
                  <a:txBody>
                    <a:bodyPr/>
                    <a:lstStyle/>
                    <a:p>
                      <a:r>
                        <a:rPr lang="en-US" sz="1400"/>
                        <a:t>Track and gather website consumer data (geography, clicks, views, etc.)</a:t>
                      </a:r>
                    </a:p>
                  </a:txBody>
                  <a:tcPr anchor="ctr"/>
                </a:tc>
                <a:tc>
                  <a:txBody>
                    <a:bodyPr/>
                    <a:lstStyle/>
                    <a:p>
                      <a:pPr algn="ctr"/>
                      <a:r>
                        <a:rPr lang="en-US" sz="1400"/>
                        <a:t>I</a:t>
                      </a:r>
                    </a:p>
                  </a:txBody>
                  <a:tcPr anchor="ctr"/>
                </a:tc>
                <a:tc>
                  <a:txBody>
                    <a:bodyPr/>
                    <a:lstStyle/>
                    <a:p>
                      <a:pPr lvl="0" algn="ctr">
                        <a:buNone/>
                      </a:pPr>
                      <a:r>
                        <a:rPr lang="en-US" sz="1400"/>
                        <a:t>A</a:t>
                      </a:r>
                    </a:p>
                  </a:txBody>
                  <a:tcPr anchor="ctr"/>
                </a:tc>
                <a:tc>
                  <a:txBody>
                    <a:bodyPr/>
                    <a:lstStyle/>
                    <a:p>
                      <a:pPr algn="ctr"/>
                      <a:r>
                        <a:rPr lang="en-US" sz="1400"/>
                        <a:t>I</a:t>
                      </a:r>
                    </a:p>
                  </a:txBody>
                  <a:tcPr anchor="ctr"/>
                </a:tc>
                <a:tc>
                  <a:txBody>
                    <a:bodyPr/>
                    <a:lstStyle/>
                    <a:p>
                      <a:pPr algn="ctr"/>
                      <a:endParaRPr lang="en-US" sz="1400"/>
                    </a:p>
                  </a:txBody>
                  <a:tcPr anchor="ctr"/>
                </a:tc>
                <a:tc>
                  <a:txBody>
                    <a:bodyPr/>
                    <a:lstStyle/>
                    <a:p>
                      <a:pPr lvl="0" algn="ctr">
                        <a:buNone/>
                      </a:pPr>
                      <a:r>
                        <a:rPr lang="en-US" sz="1400"/>
                        <a:t>R</a:t>
                      </a:r>
                    </a:p>
                  </a:txBody>
                  <a:tcPr anchor="ctr"/>
                </a:tc>
                <a:tc>
                  <a:txBody>
                    <a:bodyPr/>
                    <a:lstStyle/>
                    <a:p>
                      <a:pPr lvl="0" algn="ctr">
                        <a:buNone/>
                      </a:pPr>
                      <a:r>
                        <a:rPr lang="en-US" sz="1400"/>
                        <a:t>CI</a:t>
                      </a:r>
                    </a:p>
                  </a:txBody>
                  <a:tcPr anchor="ctr"/>
                </a:tc>
                <a:extLst>
                  <a:ext uri="{0D108BD9-81ED-4DB2-BD59-A6C34878D82A}">
                    <a16:rowId xmlns:a16="http://schemas.microsoft.com/office/drawing/2014/main" val="2138818"/>
                  </a:ext>
                </a:extLst>
              </a:tr>
              <a:tr h="370840">
                <a:tc>
                  <a:txBody>
                    <a:bodyPr/>
                    <a:lstStyle/>
                    <a:p>
                      <a:r>
                        <a:rPr lang="en-US" sz="1400"/>
                        <a:t>Implement Salesforce Einstein into VWoA</a:t>
                      </a:r>
                    </a:p>
                  </a:txBody>
                  <a:tcPr anchor="ctr"/>
                </a:tc>
                <a:tc>
                  <a:txBody>
                    <a:bodyPr/>
                    <a:lstStyle/>
                    <a:p>
                      <a:pPr algn="ctr"/>
                      <a:r>
                        <a:rPr lang="en-US" sz="1400"/>
                        <a:t>CI</a:t>
                      </a:r>
                    </a:p>
                  </a:txBody>
                  <a:tcPr anchor="ctr"/>
                </a:tc>
                <a:tc>
                  <a:txBody>
                    <a:bodyPr/>
                    <a:lstStyle/>
                    <a:p>
                      <a:pPr algn="ctr"/>
                      <a:r>
                        <a:rPr lang="en-US" sz="1400"/>
                        <a:t>A</a:t>
                      </a:r>
                    </a:p>
                  </a:txBody>
                  <a:tcPr anchor="ctr"/>
                </a:tc>
                <a:tc>
                  <a:txBody>
                    <a:bodyPr/>
                    <a:lstStyle/>
                    <a:p>
                      <a:pPr algn="ctr"/>
                      <a:r>
                        <a:rPr lang="en-US" sz="1400"/>
                        <a:t>R</a:t>
                      </a:r>
                    </a:p>
                  </a:txBody>
                  <a:tcPr anchor="ctr"/>
                </a:tc>
                <a:tc>
                  <a:txBody>
                    <a:bodyPr/>
                    <a:lstStyle/>
                    <a:p>
                      <a:pPr algn="ctr"/>
                      <a:r>
                        <a:rPr lang="en-US" sz="1400"/>
                        <a:t>I</a:t>
                      </a:r>
                    </a:p>
                  </a:txBody>
                  <a:tcPr anchor="ctr"/>
                </a:tc>
                <a:tc>
                  <a:txBody>
                    <a:bodyPr/>
                    <a:lstStyle/>
                    <a:p>
                      <a:pPr lvl="0" algn="ctr">
                        <a:buNone/>
                      </a:pPr>
                      <a:r>
                        <a:rPr lang="en-US" sz="1400"/>
                        <a:t>I</a:t>
                      </a:r>
                    </a:p>
                  </a:txBody>
                  <a:tcPr anchor="ctr"/>
                </a:tc>
                <a:tc>
                  <a:txBody>
                    <a:bodyPr/>
                    <a:lstStyle/>
                    <a:p>
                      <a:pPr lvl="0" algn="ctr">
                        <a:buNone/>
                      </a:pPr>
                      <a:endParaRPr lang="en-US" sz="1400"/>
                    </a:p>
                  </a:txBody>
                  <a:tcPr anchor="ctr"/>
                </a:tc>
                <a:extLst>
                  <a:ext uri="{0D108BD9-81ED-4DB2-BD59-A6C34878D82A}">
                    <a16:rowId xmlns:a16="http://schemas.microsoft.com/office/drawing/2014/main" val="220424849"/>
                  </a:ext>
                </a:extLst>
              </a:tr>
              <a:tr h="370839">
                <a:tc>
                  <a:txBody>
                    <a:bodyPr/>
                    <a:lstStyle/>
                    <a:p>
                      <a:pPr lvl="0">
                        <a:buNone/>
                      </a:pPr>
                      <a:r>
                        <a:rPr lang="en-US" sz="1400"/>
                        <a:t>Integrate Salesforce Einstein with website to gather consumer data</a:t>
                      </a:r>
                    </a:p>
                  </a:txBody>
                  <a:tcPr anchor="ctr"/>
                </a:tc>
                <a:tc>
                  <a:txBody>
                    <a:bodyPr/>
                    <a:lstStyle/>
                    <a:p>
                      <a:pPr lvl="0" algn="ctr">
                        <a:buNone/>
                      </a:pPr>
                      <a:r>
                        <a:rPr lang="en-US" sz="1400"/>
                        <a:t>I</a:t>
                      </a:r>
                    </a:p>
                  </a:txBody>
                  <a:tcPr anchor="ctr"/>
                </a:tc>
                <a:tc>
                  <a:txBody>
                    <a:bodyPr/>
                    <a:lstStyle/>
                    <a:p>
                      <a:pPr lvl="0" algn="ctr">
                        <a:buNone/>
                      </a:pPr>
                      <a:r>
                        <a:rPr lang="en-US" sz="1400"/>
                        <a:t>A</a:t>
                      </a:r>
                    </a:p>
                  </a:txBody>
                  <a:tcPr anchor="ctr"/>
                </a:tc>
                <a:tc>
                  <a:txBody>
                    <a:bodyPr/>
                    <a:lstStyle/>
                    <a:p>
                      <a:pPr lvl="0" algn="ctr">
                        <a:buNone/>
                      </a:pPr>
                      <a:r>
                        <a:rPr lang="en-US" sz="1400"/>
                        <a:t>R</a:t>
                      </a:r>
                    </a:p>
                  </a:txBody>
                  <a:tcPr anchor="ctr"/>
                </a:tc>
                <a:tc>
                  <a:txBody>
                    <a:bodyPr/>
                    <a:lstStyle/>
                    <a:p>
                      <a:pPr lvl="0" algn="ctr">
                        <a:buNone/>
                      </a:pPr>
                      <a:r>
                        <a:rPr lang="en-US" sz="1400"/>
                        <a:t>C</a:t>
                      </a:r>
                    </a:p>
                  </a:txBody>
                  <a:tcPr anchor="ctr"/>
                </a:tc>
                <a:tc>
                  <a:txBody>
                    <a:bodyPr/>
                    <a:lstStyle/>
                    <a:p>
                      <a:pPr lvl="0" algn="ctr">
                        <a:buNone/>
                      </a:pPr>
                      <a:r>
                        <a:rPr lang="en-US" sz="1400"/>
                        <a:t>C</a:t>
                      </a:r>
                    </a:p>
                  </a:txBody>
                  <a:tcPr anchor="ctr"/>
                </a:tc>
                <a:tc>
                  <a:txBody>
                    <a:bodyPr/>
                    <a:lstStyle/>
                    <a:p>
                      <a:pPr lvl="0" algn="ctr">
                        <a:buNone/>
                      </a:pPr>
                      <a:r>
                        <a:rPr lang="en-US" sz="1400"/>
                        <a:t>I</a:t>
                      </a:r>
                    </a:p>
                  </a:txBody>
                  <a:tcPr anchor="ctr"/>
                </a:tc>
                <a:extLst>
                  <a:ext uri="{0D108BD9-81ED-4DB2-BD59-A6C34878D82A}">
                    <a16:rowId xmlns:a16="http://schemas.microsoft.com/office/drawing/2014/main" val="3899008233"/>
                  </a:ext>
                </a:extLst>
              </a:tr>
            </a:tbl>
          </a:graphicData>
        </a:graphic>
      </p:graphicFrame>
    </p:spTree>
    <p:extLst>
      <p:ext uri="{BB962C8B-B14F-4D97-AF65-F5344CB8AC3E}">
        <p14:creationId xmlns:p14="http://schemas.microsoft.com/office/powerpoint/2010/main" val="112419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A picture containing logo&#10;&#10;Description automatically generated">
            <a:extLst>
              <a:ext uri="{FF2B5EF4-FFF2-40B4-BE49-F238E27FC236}">
                <a16:creationId xmlns:a16="http://schemas.microsoft.com/office/drawing/2014/main" id="{B71292FB-A434-4751-A7EF-5DAA2B36044F}"/>
              </a:ext>
            </a:extLst>
          </p:cNvPr>
          <p:cNvPicPr>
            <a:picLocks noChangeAspect="1"/>
          </p:cNvPicPr>
          <p:nvPr/>
        </p:nvPicPr>
        <p:blipFill>
          <a:blip r:embed="rId2"/>
          <a:stretch>
            <a:fillRect/>
          </a:stretch>
        </p:blipFill>
        <p:spPr>
          <a:xfrm>
            <a:off x="1411" y="-3175"/>
            <a:ext cx="12195652" cy="6861455"/>
          </a:xfrm>
          <a:prstGeom prst="rect">
            <a:avLst/>
          </a:prstGeom>
        </p:spPr>
      </p:pic>
      <p:sp>
        <p:nvSpPr>
          <p:cNvPr id="10" name="Title 9">
            <a:extLst>
              <a:ext uri="{FF2B5EF4-FFF2-40B4-BE49-F238E27FC236}">
                <a16:creationId xmlns:a16="http://schemas.microsoft.com/office/drawing/2014/main" id="{EE8F7152-1E11-4320-9130-7B15E67E6B4E}"/>
              </a:ext>
            </a:extLst>
          </p:cNvPr>
          <p:cNvSpPr>
            <a:spLocks noGrp="1"/>
          </p:cNvSpPr>
          <p:nvPr>
            <p:ph type="title"/>
          </p:nvPr>
        </p:nvSpPr>
        <p:spPr/>
        <p:txBody>
          <a:bodyPr/>
          <a:lstStyle/>
          <a:p>
            <a:r>
              <a:rPr lang="en-US">
                <a:cs typeface="Calibri Light"/>
              </a:rPr>
              <a:t>Financials Explanation</a:t>
            </a:r>
          </a:p>
        </p:txBody>
      </p:sp>
      <p:sp>
        <p:nvSpPr>
          <p:cNvPr id="3" name="Slide Number Placeholder 3">
            <a:extLst>
              <a:ext uri="{FF2B5EF4-FFF2-40B4-BE49-F238E27FC236}">
                <a16:creationId xmlns:a16="http://schemas.microsoft.com/office/drawing/2014/main" id="{2042F2C4-CB93-44EA-AE1B-1518C7D3A96E}"/>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18</a:t>
            </a:fld>
            <a:endParaRPr lang="en-US"/>
          </a:p>
        </p:txBody>
      </p:sp>
      <p:graphicFrame>
        <p:nvGraphicFramePr>
          <p:cNvPr id="7" name="Table 7">
            <a:extLst>
              <a:ext uri="{FF2B5EF4-FFF2-40B4-BE49-F238E27FC236}">
                <a16:creationId xmlns:a16="http://schemas.microsoft.com/office/drawing/2014/main" id="{6E2BD778-EEF6-4D0B-84BF-7865691EEE90}"/>
              </a:ext>
            </a:extLst>
          </p:cNvPr>
          <p:cNvGraphicFramePr>
            <a:graphicFrameLocks noGrp="1"/>
          </p:cNvGraphicFramePr>
          <p:nvPr>
            <p:ph idx="1"/>
            <p:extLst>
              <p:ext uri="{D42A27DB-BD31-4B8C-83A1-F6EECF244321}">
                <p14:modId xmlns:p14="http://schemas.microsoft.com/office/powerpoint/2010/main" val="3633479183"/>
              </p:ext>
            </p:extLst>
          </p:nvPr>
        </p:nvGraphicFramePr>
        <p:xfrm>
          <a:off x="838200" y="1390472"/>
          <a:ext cx="10515600" cy="4074160"/>
        </p:xfrm>
        <a:graphic>
          <a:graphicData uri="http://schemas.openxmlformats.org/drawingml/2006/table">
            <a:tbl>
              <a:tblPr firstRow="1" bandRow="1">
                <a:tableStyleId>{74C1A8A3-306A-4EB7-A6B1-4F7E0EB9C5D6}</a:tableStyleId>
              </a:tblPr>
              <a:tblGrid>
                <a:gridCol w="5257800">
                  <a:extLst>
                    <a:ext uri="{9D8B030D-6E8A-4147-A177-3AD203B41FA5}">
                      <a16:colId xmlns:a16="http://schemas.microsoft.com/office/drawing/2014/main" val="2652301575"/>
                    </a:ext>
                  </a:extLst>
                </a:gridCol>
                <a:gridCol w="5257800">
                  <a:extLst>
                    <a:ext uri="{9D8B030D-6E8A-4147-A177-3AD203B41FA5}">
                      <a16:colId xmlns:a16="http://schemas.microsoft.com/office/drawing/2014/main" val="535000062"/>
                    </a:ext>
                  </a:extLst>
                </a:gridCol>
              </a:tblGrid>
              <a:tr h="0">
                <a:tc>
                  <a:txBody>
                    <a:bodyPr/>
                    <a:lstStyle/>
                    <a:p>
                      <a:pPr marL="0" algn="ctr" defTabSz="914400" rtl="0" eaLnBrk="1" latinLnBrk="0" hangingPunct="1"/>
                      <a:r>
                        <a:rPr lang="en-US" sz="1800" b="1" kern="1200">
                          <a:solidFill>
                            <a:schemeClr val="bg1"/>
                          </a:solidFill>
                          <a:latin typeface="+mn-lt"/>
                          <a:ea typeface="+mn-ea"/>
                          <a:cs typeface="+mn-cs"/>
                        </a:rPr>
                        <a:t>Function</a:t>
                      </a:r>
                    </a:p>
                  </a:txBody>
                  <a:tcPr>
                    <a:solidFill>
                      <a:srgbClr val="1D4281"/>
                    </a:solidFill>
                  </a:tcPr>
                </a:tc>
                <a:tc>
                  <a:txBody>
                    <a:bodyPr/>
                    <a:lstStyle/>
                    <a:p>
                      <a:pPr marL="0" algn="ctr" defTabSz="914400" rtl="0" eaLnBrk="1" latinLnBrk="0" hangingPunct="1"/>
                      <a:r>
                        <a:rPr lang="en-US" sz="1800" b="1" kern="1200">
                          <a:solidFill>
                            <a:schemeClr val="bg1"/>
                          </a:solidFill>
                          <a:latin typeface="+mn-lt"/>
                          <a:ea typeface="+mn-ea"/>
                          <a:cs typeface="+mn-cs"/>
                        </a:rPr>
                        <a:t>Qty. / Cost / Percentage</a:t>
                      </a:r>
                    </a:p>
                  </a:txBody>
                  <a:tcPr>
                    <a:solidFill>
                      <a:srgbClr val="1D4281"/>
                    </a:solidFill>
                  </a:tcPr>
                </a:tc>
                <a:extLst>
                  <a:ext uri="{0D108BD9-81ED-4DB2-BD59-A6C34878D82A}">
                    <a16:rowId xmlns:a16="http://schemas.microsoft.com/office/drawing/2014/main" val="1965140783"/>
                  </a:ext>
                </a:extLst>
              </a:tr>
              <a:tr h="370840">
                <a:tc>
                  <a:txBody>
                    <a:bodyPr/>
                    <a:lstStyle/>
                    <a:p>
                      <a:pPr marL="0" algn="l" defTabSz="914400" rtl="0" eaLnBrk="1" latinLnBrk="0" hangingPunct="1"/>
                      <a:r>
                        <a:rPr lang="en-US" sz="1800" b="0" kern="1200">
                          <a:solidFill>
                            <a:schemeClr val="tx1"/>
                          </a:solidFill>
                          <a:latin typeface="+mn-lt"/>
                          <a:ea typeface="+mn-ea"/>
                          <a:cs typeface="+mn-cs"/>
                        </a:rPr>
                        <a:t>2019 Car Sales Estimate</a:t>
                      </a:r>
                    </a:p>
                  </a:txBody>
                  <a:tcPr/>
                </a:tc>
                <a:tc>
                  <a:txBody>
                    <a:bodyPr/>
                    <a:lstStyle/>
                    <a:p>
                      <a:pPr marL="0" algn="l" defTabSz="914400" rtl="0" eaLnBrk="1" latinLnBrk="0" hangingPunct="1"/>
                      <a:r>
                        <a:rPr lang="en-US" sz="1800" b="0" kern="1200">
                          <a:solidFill>
                            <a:schemeClr val="tx1"/>
                          </a:solidFill>
                          <a:latin typeface="+mn-lt"/>
                          <a:ea typeface="+mn-ea"/>
                          <a:cs typeface="+mn-cs"/>
                        </a:rPr>
                        <a:t>360,000</a:t>
                      </a:r>
                    </a:p>
                  </a:txBody>
                  <a:tcPr/>
                </a:tc>
                <a:extLst>
                  <a:ext uri="{0D108BD9-81ED-4DB2-BD59-A6C34878D82A}">
                    <a16:rowId xmlns:a16="http://schemas.microsoft.com/office/drawing/2014/main" val="3871084843"/>
                  </a:ext>
                </a:extLst>
              </a:tr>
              <a:tr h="370840">
                <a:tc>
                  <a:txBody>
                    <a:bodyPr/>
                    <a:lstStyle/>
                    <a:p>
                      <a:pPr marL="0" algn="l" defTabSz="914400" rtl="0" eaLnBrk="1" latinLnBrk="0" hangingPunct="1"/>
                      <a:r>
                        <a:rPr lang="en-US" sz="1800" b="0" kern="1200">
                          <a:solidFill>
                            <a:schemeClr val="tx1"/>
                          </a:solidFill>
                          <a:latin typeface="+mn-lt"/>
                          <a:ea typeface="+mn-ea"/>
                          <a:cs typeface="+mn-cs"/>
                        </a:rPr>
                        <a:t>Average Price of a Volkswagen Vehicle </a:t>
                      </a:r>
                    </a:p>
                  </a:txBody>
                  <a:tcPr/>
                </a:tc>
                <a:tc>
                  <a:txBody>
                    <a:bodyPr/>
                    <a:lstStyle/>
                    <a:p>
                      <a:pPr marL="0" algn="l" defTabSz="914400" rtl="0" eaLnBrk="1" latinLnBrk="0" hangingPunct="1"/>
                      <a:r>
                        <a:rPr lang="en-US" sz="1800" b="0" kern="1200">
                          <a:solidFill>
                            <a:schemeClr val="tx1"/>
                          </a:solidFill>
                          <a:latin typeface="+mn-lt"/>
                          <a:ea typeface="+mn-ea"/>
                          <a:cs typeface="+mn-cs"/>
                        </a:rPr>
                        <a:t>$18,000</a:t>
                      </a:r>
                    </a:p>
                  </a:txBody>
                  <a:tcPr/>
                </a:tc>
                <a:extLst>
                  <a:ext uri="{0D108BD9-81ED-4DB2-BD59-A6C34878D82A}">
                    <a16:rowId xmlns:a16="http://schemas.microsoft.com/office/drawing/2014/main" val="2307227593"/>
                  </a:ext>
                </a:extLst>
              </a:tr>
              <a:tr h="370840">
                <a:tc>
                  <a:txBody>
                    <a:bodyPr/>
                    <a:lstStyle/>
                    <a:p>
                      <a:pPr marL="0" algn="l" defTabSz="914400" rtl="0" eaLnBrk="1" latinLnBrk="0" hangingPunct="1"/>
                      <a:r>
                        <a:rPr lang="en-US" sz="1800" b="0" kern="1200">
                          <a:solidFill>
                            <a:schemeClr val="tx1"/>
                          </a:solidFill>
                          <a:latin typeface="+mn-lt"/>
                          <a:ea typeface="+mn-ea"/>
                          <a:cs typeface="+mn-cs"/>
                        </a:rPr>
                        <a:t>Total Sales</a:t>
                      </a:r>
                    </a:p>
                  </a:txBody>
                  <a:tcPr/>
                </a:tc>
                <a:tc>
                  <a:txBody>
                    <a:bodyPr/>
                    <a:lstStyle/>
                    <a:p>
                      <a:pPr marL="0" algn="l" defTabSz="914400" rtl="0" eaLnBrk="1" latinLnBrk="0" hangingPunct="1"/>
                      <a:r>
                        <a:rPr lang="en-US" sz="1800" b="1" kern="1200">
                          <a:solidFill>
                            <a:schemeClr val="tx1"/>
                          </a:solidFill>
                          <a:latin typeface="+mn-lt"/>
                          <a:ea typeface="+mn-ea"/>
                          <a:cs typeface="+mn-cs"/>
                        </a:rPr>
                        <a:t>$6,480,000,000</a:t>
                      </a:r>
                    </a:p>
                  </a:txBody>
                  <a:tcPr/>
                </a:tc>
                <a:extLst>
                  <a:ext uri="{0D108BD9-81ED-4DB2-BD59-A6C34878D82A}">
                    <a16:rowId xmlns:a16="http://schemas.microsoft.com/office/drawing/2014/main" val="1402254598"/>
                  </a:ext>
                </a:extLst>
              </a:tr>
              <a:tr h="370840">
                <a:tc>
                  <a:txBody>
                    <a:bodyPr/>
                    <a:lstStyle/>
                    <a:p>
                      <a:pPr marL="0" algn="l" defTabSz="914400" rtl="0" eaLnBrk="1" latinLnBrk="0" hangingPunct="1"/>
                      <a:r>
                        <a:rPr lang="en-US" sz="1800" b="0" kern="1200">
                          <a:solidFill>
                            <a:schemeClr val="tx1"/>
                          </a:solidFill>
                          <a:latin typeface="+mn-lt"/>
                          <a:ea typeface="+mn-ea"/>
                          <a:cs typeface="+mn-cs"/>
                        </a:rPr>
                        <a:t>Budget</a:t>
                      </a:r>
                    </a:p>
                  </a:txBody>
                  <a:tcPr/>
                </a:tc>
                <a:tc>
                  <a:txBody>
                    <a:bodyPr/>
                    <a:lstStyle/>
                    <a:p>
                      <a:pPr marL="0" algn="l" defTabSz="914400" rtl="0" eaLnBrk="1" latinLnBrk="0" hangingPunct="1"/>
                      <a:r>
                        <a:rPr lang="en-US" sz="1800" b="0" kern="1200">
                          <a:solidFill>
                            <a:schemeClr val="tx1"/>
                          </a:solidFill>
                          <a:latin typeface="+mn-lt"/>
                          <a:ea typeface="+mn-ea"/>
                          <a:cs typeface="+mn-cs"/>
                        </a:rPr>
                        <a:t>$60,000,000</a:t>
                      </a:r>
                    </a:p>
                  </a:txBody>
                  <a:tcPr/>
                </a:tc>
                <a:extLst>
                  <a:ext uri="{0D108BD9-81ED-4DB2-BD59-A6C34878D82A}">
                    <a16:rowId xmlns:a16="http://schemas.microsoft.com/office/drawing/2014/main" val="2280925198"/>
                  </a:ext>
                </a:extLst>
              </a:tr>
              <a:tr h="370840">
                <a:tc>
                  <a:txBody>
                    <a:bodyPr/>
                    <a:lstStyle/>
                    <a:p>
                      <a:pPr marL="0" algn="l" defTabSz="914400" rtl="0" eaLnBrk="1" latinLnBrk="0" hangingPunct="1"/>
                      <a:r>
                        <a:rPr lang="en-US" sz="1800" b="0" kern="1200">
                          <a:solidFill>
                            <a:schemeClr val="tx1"/>
                          </a:solidFill>
                          <a:latin typeface="+mn-lt"/>
                          <a:ea typeface="+mn-ea"/>
                          <a:cs typeface="+mn-cs"/>
                        </a:rPr>
                        <a:t>IT Budget of Sales</a:t>
                      </a:r>
                    </a:p>
                  </a:txBody>
                  <a:tcPr/>
                </a:tc>
                <a:tc>
                  <a:txBody>
                    <a:bodyPr/>
                    <a:lstStyle/>
                    <a:p>
                      <a:pPr marL="0" algn="l" defTabSz="914400" rtl="0" eaLnBrk="1" latinLnBrk="0" hangingPunct="1"/>
                      <a:r>
                        <a:rPr lang="en-US" sz="1800" b="0" kern="1200">
                          <a:solidFill>
                            <a:schemeClr val="tx1"/>
                          </a:solidFill>
                          <a:latin typeface="+mn-lt"/>
                          <a:ea typeface="+mn-ea"/>
                          <a:cs typeface="+mn-cs"/>
                        </a:rPr>
                        <a:t>$60,000,000 / $6,480,000,000 ≈ </a:t>
                      </a:r>
                      <a:r>
                        <a:rPr lang="en-US" sz="1800" b="1" kern="1200">
                          <a:solidFill>
                            <a:schemeClr val="tx1"/>
                          </a:solidFill>
                          <a:latin typeface="+mn-lt"/>
                          <a:ea typeface="+mn-ea"/>
                          <a:cs typeface="+mn-cs"/>
                        </a:rPr>
                        <a:t>1%</a:t>
                      </a:r>
                    </a:p>
                  </a:txBody>
                  <a:tcPr/>
                </a:tc>
                <a:extLst>
                  <a:ext uri="{0D108BD9-81ED-4DB2-BD59-A6C34878D82A}">
                    <a16:rowId xmlns:a16="http://schemas.microsoft.com/office/drawing/2014/main" val="684327781"/>
                  </a:ext>
                </a:extLst>
              </a:tr>
              <a:tr h="370840">
                <a:tc>
                  <a:txBody>
                    <a:bodyPr/>
                    <a:lstStyle/>
                    <a:p>
                      <a:pPr marL="0" algn="l" defTabSz="914400" rtl="0" eaLnBrk="1" latinLnBrk="0" hangingPunct="1"/>
                      <a:r>
                        <a:rPr lang="en-US" sz="1800" b="0" kern="1200">
                          <a:solidFill>
                            <a:schemeClr val="tx1"/>
                          </a:solidFill>
                          <a:latin typeface="+mn-lt"/>
                          <a:ea typeface="+mn-ea"/>
                          <a:cs typeface="+mn-cs"/>
                        </a:rPr>
                        <a:t>General Maintenance</a:t>
                      </a:r>
                    </a:p>
                  </a:txBody>
                  <a:tcPr/>
                </a:tc>
                <a:tc>
                  <a:txBody>
                    <a:bodyPr/>
                    <a:lstStyle/>
                    <a:p>
                      <a:pPr marL="0" algn="l" defTabSz="914400" rtl="0" eaLnBrk="1" latinLnBrk="0" hangingPunct="1"/>
                      <a:r>
                        <a:rPr lang="en-US" sz="1800" b="0" kern="1200">
                          <a:solidFill>
                            <a:schemeClr val="tx1"/>
                          </a:solidFill>
                          <a:latin typeface="+mn-lt"/>
                          <a:ea typeface="+mn-ea"/>
                          <a:cs typeface="+mn-cs"/>
                        </a:rPr>
                        <a:t>$16,000,000 / $60,000,000 ≈ </a:t>
                      </a:r>
                      <a:r>
                        <a:rPr lang="en-US" sz="1800" b="1" kern="1200">
                          <a:solidFill>
                            <a:schemeClr val="tx1"/>
                          </a:solidFill>
                          <a:latin typeface="+mn-lt"/>
                          <a:ea typeface="+mn-ea"/>
                          <a:cs typeface="+mn-cs"/>
                        </a:rPr>
                        <a:t>27%</a:t>
                      </a:r>
                    </a:p>
                  </a:txBody>
                  <a:tcPr/>
                </a:tc>
                <a:extLst>
                  <a:ext uri="{0D108BD9-81ED-4DB2-BD59-A6C34878D82A}">
                    <a16:rowId xmlns:a16="http://schemas.microsoft.com/office/drawing/2014/main" val="1369304104"/>
                  </a:ext>
                </a:extLst>
              </a:tr>
              <a:tr h="370840">
                <a:tc>
                  <a:txBody>
                    <a:bodyPr/>
                    <a:lstStyle/>
                    <a:p>
                      <a:pPr marL="0" algn="l" defTabSz="914400" rtl="0" eaLnBrk="1" latinLnBrk="0" hangingPunct="1"/>
                      <a:r>
                        <a:rPr lang="en-US" sz="1800" b="0" kern="1200">
                          <a:solidFill>
                            <a:schemeClr val="tx1"/>
                          </a:solidFill>
                          <a:latin typeface="+mn-lt"/>
                          <a:ea typeface="+mn-ea"/>
                          <a:cs typeface="+mn-cs"/>
                        </a:rPr>
                        <a:t>Core Processes</a:t>
                      </a:r>
                    </a:p>
                  </a:txBody>
                  <a:tcPr/>
                </a:tc>
                <a:tc>
                  <a:txBody>
                    <a:bodyPr/>
                    <a:lstStyle/>
                    <a:p>
                      <a:pPr marL="0" algn="l" defTabSz="914400" rtl="0" eaLnBrk="1" latinLnBrk="0" hangingPunct="1"/>
                      <a:r>
                        <a:rPr lang="en-US" sz="1800" b="0" kern="1200">
                          <a:solidFill>
                            <a:schemeClr val="tx1"/>
                          </a:solidFill>
                          <a:latin typeface="+mn-lt"/>
                          <a:ea typeface="+mn-ea"/>
                          <a:cs typeface="+mn-cs"/>
                        </a:rPr>
                        <a:t>$14,000,000 / $60,000,000 ≈ </a:t>
                      </a:r>
                      <a:r>
                        <a:rPr lang="en-US" sz="1800" b="1" kern="1200">
                          <a:solidFill>
                            <a:schemeClr val="tx1"/>
                          </a:solidFill>
                          <a:latin typeface="+mn-lt"/>
                          <a:ea typeface="+mn-ea"/>
                          <a:cs typeface="+mn-cs"/>
                        </a:rPr>
                        <a:t>23%</a:t>
                      </a:r>
                    </a:p>
                  </a:txBody>
                  <a:tcPr/>
                </a:tc>
                <a:extLst>
                  <a:ext uri="{0D108BD9-81ED-4DB2-BD59-A6C34878D82A}">
                    <a16:rowId xmlns:a16="http://schemas.microsoft.com/office/drawing/2014/main" val="1549356922"/>
                  </a:ext>
                </a:extLst>
              </a:tr>
              <a:tr h="370840">
                <a:tc>
                  <a:txBody>
                    <a:bodyPr/>
                    <a:lstStyle/>
                    <a:p>
                      <a:pPr marL="0" algn="l" defTabSz="914400" rtl="0" eaLnBrk="1" latinLnBrk="0" hangingPunct="1"/>
                      <a:r>
                        <a:rPr lang="en-US" sz="1800" b="0" kern="1200">
                          <a:solidFill>
                            <a:schemeClr val="tx1"/>
                          </a:solidFill>
                          <a:latin typeface="+mn-lt"/>
                          <a:ea typeface="+mn-ea"/>
                          <a:cs typeface="+mn-cs"/>
                        </a:rPr>
                        <a:t>Planned Upgrades</a:t>
                      </a:r>
                    </a:p>
                  </a:txBody>
                  <a:tcPr/>
                </a:tc>
                <a:tc>
                  <a:txBody>
                    <a:bodyPr/>
                    <a:lstStyle/>
                    <a:p>
                      <a:pPr marL="0" algn="l" defTabSz="914400" rtl="0" eaLnBrk="1" latinLnBrk="0" hangingPunct="1"/>
                      <a:r>
                        <a:rPr lang="en-US" sz="1800" b="0" kern="1200">
                          <a:solidFill>
                            <a:schemeClr val="tx1"/>
                          </a:solidFill>
                          <a:latin typeface="+mn-lt"/>
                          <a:ea typeface="+mn-ea"/>
                          <a:cs typeface="+mn-cs"/>
                        </a:rPr>
                        <a:t>$14,400,000 / $60,000,000 ≈ </a:t>
                      </a:r>
                      <a:r>
                        <a:rPr lang="en-US" sz="1800" b="1" kern="1200">
                          <a:solidFill>
                            <a:schemeClr val="tx1"/>
                          </a:solidFill>
                          <a:latin typeface="+mn-lt"/>
                          <a:ea typeface="+mn-ea"/>
                          <a:cs typeface="+mn-cs"/>
                        </a:rPr>
                        <a:t>24%</a:t>
                      </a:r>
                    </a:p>
                  </a:txBody>
                  <a:tcPr/>
                </a:tc>
                <a:extLst>
                  <a:ext uri="{0D108BD9-81ED-4DB2-BD59-A6C34878D82A}">
                    <a16:rowId xmlns:a16="http://schemas.microsoft.com/office/drawing/2014/main" val="1005330912"/>
                  </a:ext>
                </a:extLst>
              </a:tr>
              <a:tr h="370840">
                <a:tc>
                  <a:txBody>
                    <a:bodyPr/>
                    <a:lstStyle/>
                    <a:p>
                      <a:pPr marL="0" algn="l" defTabSz="914400" rtl="0" eaLnBrk="1" latinLnBrk="0" hangingPunct="1"/>
                      <a:r>
                        <a:rPr lang="en-US" sz="1800" b="0" kern="1200">
                          <a:solidFill>
                            <a:schemeClr val="tx1"/>
                          </a:solidFill>
                          <a:latin typeface="+mn-lt"/>
                          <a:ea typeface="+mn-ea"/>
                          <a:cs typeface="+mn-cs"/>
                        </a:rPr>
                        <a:t>Supporting the Business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latin typeface="+mn-lt"/>
                          <a:ea typeface="+mn-ea"/>
                          <a:cs typeface="+mn-cs"/>
                        </a:rPr>
                        <a:t>$14,400,000 / $60,000,000 ≈ </a:t>
                      </a:r>
                      <a:r>
                        <a:rPr lang="en-US" sz="1800" b="1" kern="1200">
                          <a:solidFill>
                            <a:schemeClr val="tx1"/>
                          </a:solidFill>
                          <a:latin typeface="+mn-lt"/>
                          <a:ea typeface="+mn-ea"/>
                          <a:cs typeface="+mn-cs"/>
                        </a:rPr>
                        <a:t>24%</a:t>
                      </a:r>
                    </a:p>
                  </a:txBody>
                  <a:tcPr/>
                </a:tc>
                <a:extLst>
                  <a:ext uri="{0D108BD9-81ED-4DB2-BD59-A6C34878D82A}">
                    <a16:rowId xmlns:a16="http://schemas.microsoft.com/office/drawing/2014/main" val="1334874277"/>
                  </a:ext>
                </a:extLst>
              </a:tr>
              <a:tr h="370840">
                <a:tc>
                  <a:txBody>
                    <a:bodyPr/>
                    <a:lstStyle/>
                    <a:p>
                      <a:pPr marL="0" algn="l" defTabSz="914400" rtl="0" eaLnBrk="1" latinLnBrk="0" hangingPunct="1"/>
                      <a:r>
                        <a:rPr lang="en-US" sz="1800" b="0" kern="1200">
                          <a:solidFill>
                            <a:schemeClr val="tx1"/>
                          </a:solidFill>
                          <a:latin typeface="+mn-lt"/>
                          <a:ea typeface="+mn-ea"/>
                          <a:cs typeface="+mn-cs"/>
                        </a:rPr>
                        <a:t>Competitive Advantage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solidFill>
                          <a:latin typeface="+mn-lt"/>
                          <a:ea typeface="+mn-ea"/>
                          <a:cs typeface="+mn-cs"/>
                        </a:rPr>
                        <a:t>$1,2000,000 / $60,000,000 ≈ </a:t>
                      </a:r>
                      <a:r>
                        <a:rPr lang="en-US" sz="1800" b="1" kern="1200">
                          <a:solidFill>
                            <a:schemeClr val="tx1"/>
                          </a:solidFill>
                          <a:latin typeface="+mn-lt"/>
                          <a:ea typeface="+mn-ea"/>
                          <a:cs typeface="+mn-cs"/>
                        </a:rPr>
                        <a:t>2% </a:t>
                      </a:r>
                    </a:p>
                  </a:txBody>
                  <a:tcPr/>
                </a:tc>
                <a:extLst>
                  <a:ext uri="{0D108BD9-81ED-4DB2-BD59-A6C34878D82A}">
                    <a16:rowId xmlns:a16="http://schemas.microsoft.com/office/drawing/2014/main" val="761493232"/>
                  </a:ext>
                </a:extLst>
              </a:tr>
            </a:tbl>
          </a:graphicData>
        </a:graphic>
      </p:graphicFrame>
      <p:sp>
        <p:nvSpPr>
          <p:cNvPr id="8" name="TextBox 7">
            <a:extLst>
              <a:ext uri="{FF2B5EF4-FFF2-40B4-BE49-F238E27FC236}">
                <a16:creationId xmlns:a16="http://schemas.microsoft.com/office/drawing/2014/main" id="{FBFAA6FF-5A57-4599-922F-7AAB7DC7E577}"/>
              </a:ext>
            </a:extLst>
          </p:cNvPr>
          <p:cNvSpPr txBox="1"/>
          <p:nvPr/>
        </p:nvSpPr>
        <p:spPr>
          <a:xfrm>
            <a:off x="838200" y="5649298"/>
            <a:ext cx="8610600" cy="923330"/>
          </a:xfrm>
          <a:prstGeom prst="rect">
            <a:avLst/>
          </a:prstGeom>
          <a:noFill/>
        </p:spPr>
        <p:txBody>
          <a:bodyPr wrap="square" rtlCol="0">
            <a:spAutoFit/>
          </a:bodyPr>
          <a:lstStyle/>
          <a:p>
            <a:r>
              <a:rPr lang="en-US"/>
              <a:t>*note: the estimates for Planned Upgrades, Supporting the Business, &amp; Competitive Advantage were split based on the $30,000,000 left for enterprise projects.  The splits were estimated based on the cost portfolio of an IT function for a Support Organization.</a:t>
            </a:r>
          </a:p>
        </p:txBody>
      </p:sp>
    </p:spTree>
    <p:extLst>
      <p:ext uri="{BB962C8B-B14F-4D97-AF65-F5344CB8AC3E}">
        <p14:creationId xmlns:p14="http://schemas.microsoft.com/office/powerpoint/2010/main" val="310862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ogo&#10;&#10;Description automatically generated">
            <a:extLst>
              <a:ext uri="{FF2B5EF4-FFF2-40B4-BE49-F238E27FC236}">
                <a16:creationId xmlns:a16="http://schemas.microsoft.com/office/drawing/2014/main" id="{FB4E212D-5F70-514D-B88C-4159C0E892D2}"/>
              </a:ext>
            </a:extLst>
          </p:cNvPr>
          <p:cNvPicPr>
            <a:picLocks noChangeAspect="1"/>
          </p:cNvPicPr>
          <p:nvPr/>
        </p:nvPicPr>
        <p:blipFill>
          <a:blip r:embed="rId2"/>
          <a:stretch>
            <a:fillRect/>
          </a:stretch>
        </p:blipFill>
        <p:spPr>
          <a:xfrm>
            <a:off x="1411" y="-3175"/>
            <a:ext cx="12195652" cy="6861455"/>
          </a:xfrm>
          <a:prstGeom prst="rect">
            <a:avLst/>
          </a:prstGeom>
        </p:spPr>
      </p:pic>
      <p:sp>
        <p:nvSpPr>
          <p:cNvPr id="2" name="Title 1">
            <a:extLst>
              <a:ext uri="{FF2B5EF4-FFF2-40B4-BE49-F238E27FC236}">
                <a16:creationId xmlns:a16="http://schemas.microsoft.com/office/drawing/2014/main" id="{CA9DEDEE-5E20-454E-A55B-E1FFB4BA6A8E}"/>
              </a:ext>
            </a:extLst>
          </p:cNvPr>
          <p:cNvSpPr>
            <a:spLocks noGrp="1"/>
          </p:cNvSpPr>
          <p:nvPr>
            <p:ph type="title"/>
          </p:nvPr>
        </p:nvSpPr>
        <p:spPr/>
        <p:txBody>
          <a:bodyPr anchor="t">
            <a:normAutofit/>
          </a:bodyPr>
          <a:lstStyle/>
          <a:p>
            <a:r>
              <a:rPr lang="en-US" sz="3200" b="1">
                <a:cs typeface="Calibri Light"/>
              </a:rPr>
              <a:t>Agenda</a:t>
            </a:r>
            <a:endParaRPr lang="en-US" sz="3200" b="1"/>
          </a:p>
        </p:txBody>
      </p:sp>
      <p:sp>
        <p:nvSpPr>
          <p:cNvPr id="3" name="Content Placeholder 2">
            <a:extLst>
              <a:ext uri="{FF2B5EF4-FFF2-40B4-BE49-F238E27FC236}">
                <a16:creationId xmlns:a16="http://schemas.microsoft.com/office/drawing/2014/main" id="{290B3E78-04E9-488B-97DA-D4455B77B0D2}"/>
              </a:ext>
            </a:extLst>
          </p:cNvPr>
          <p:cNvSpPr>
            <a:spLocks noGrp="1"/>
          </p:cNvSpPr>
          <p:nvPr>
            <p:ph idx="1"/>
          </p:nvPr>
        </p:nvSpPr>
        <p:spPr/>
        <p:txBody>
          <a:bodyPr vert="horz" lIns="91440" tIns="45720" rIns="91440" bIns="45720" rtlCol="0" anchor="t">
            <a:normAutofit/>
          </a:bodyPr>
          <a:lstStyle/>
          <a:p>
            <a:r>
              <a:rPr lang="en-US">
                <a:cs typeface="Calibri"/>
              </a:rPr>
              <a:t>Overview</a:t>
            </a:r>
          </a:p>
          <a:p>
            <a:r>
              <a:rPr lang="en-US">
                <a:cs typeface="Calibri"/>
              </a:rPr>
              <a:t>Recommendation</a:t>
            </a:r>
          </a:p>
          <a:p>
            <a:r>
              <a:rPr lang="en-US">
                <a:cs typeface="Calibri"/>
              </a:rPr>
              <a:t>Plan</a:t>
            </a:r>
          </a:p>
          <a:p>
            <a:r>
              <a:rPr lang="en-US">
                <a:cs typeface="Calibri"/>
              </a:rPr>
              <a:t>Timeline</a:t>
            </a:r>
          </a:p>
          <a:p>
            <a:r>
              <a:rPr lang="en-US">
                <a:cs typeface="Calibri"/>
              </a:rPr>
              <a:t>Financial Impact</a:t>
            </a:r>
          </a:p>
          <a:p>
            <a:r>
              <a:rPr lang="en-US">
                <a:cs typeface="Calibri"/>
              </a:rPr>
              <a:t>Risks &amp; Mitigation</a:t>
            </a:r>
          </a:p>
          <a:p>
            <a:r>
              <a:rPr lang="en-US">
                <a:cs typeface="Calibri"/>
              </a:rPr>
              <a:t>Conclusion</a:t>
            </a:r>
          </a:p>
        </p:txBody>
      </p:sp>
      <p:sp>
        <p:nvSpPr>
          <p:cNvPr id="9" name="Slide Number Placeholder 3">
            <a:extLst>
              <a:ext uri="{FF2B5EF4-FFF2-40B4-BE49-F238E27FC236}">
                <a16:creationId xmlns:a16="http://schemas.microsoft.com/office/drawing/2014/main" id="{90E153E2-9A96-4682-96AF-1CDA8933C052}"/>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2</a:t>
            </a:fld>
            <a:endParaRPr lang="en-US"/>
          </a:p>
        </p:txBody>
      </p:sp>
    </p:spTree>
    <p:extLst>
      <p:ext uri="{BB962C8B-B14F-4D97-AF65-F5344CB8AC3E}">
        <p14:creationId xmlns:p14="http://schemas.microsoft.com/office/powerpoint/2010/main" val="20557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A picture containing logo&#10;&#10;Description automatically generated">
            <a:extLst>
              <a:ext uri="{FF2B5EF4-FFF2-40B4-BE49-F238E27FC236}">
                <a16:creationId xmlns:a16="http://schemas.microsoft.com/office/drawing/2014/main" id="{A870E08A-F8F1-7549-AE5B-A4559A8C2366}"/>
              </a:ext>
            </a:extLst>
          </p:cNvPr>
          <p:cNvPicPr>
            <a:picLocks noChangeAspect="1"/>
          </p:cNvPicPr>
          <p:nvPr/>
        </p:nvPicPr>
        <p:blipFill>
          <a:blip r:embed="rId2"/>
          <a:stretch>
            <a:fillRect/>
          </a:stretch>
        </p:blipFill>
        <p:spPr>
          <a:xfrm>
            <a:off x="1411" y="5292"/>
            <a:ext cx="12195652" cy="6861455"/>
          </a:xfrm>
          <a:prstGeom prst="rect">
            <a:avLst/>
          </a:prstGeom>
        </p:spPr>
      </p:pic>
      <p:sp>
        <p:nvSpPr>
          <p:cNvPr id="2" name="Title 1">
            <a:extLst>
              <a:ext uri="{FF2B5EF4-FFF2-40B4-BE49-F238E27FC236}">
                <a16:creationId xmlns:a16="http://schemas.microsoft.com/office/drawing/2014/main" id="{CA9DEDEE-5E20-454E-A55B-E1FFB4BA6A8E}"/>
              </a:ext>
            </a:extLst>
          </p:cNvPr>
          <p:cNvSpPr>
            <a:spLocks noGrp="1"/>
          </p:cNvSpPr>
          <p:nvPr>
            <p:ph type="title"/>
          </p:nvPr>
        </p:nvSpPr>
        <p:spPr/>
        <p:txBody>
          <a:bodyPr anchor="t">
            <a:normAutofit/>
          </a:bodyPr>
          <a:lstStyle/>
          <a:p>
            <a:r>
              <a:rPr lang="en-US" sz="3200" b="1">
                <a:cs typeface="Calibri Light"/>
              </a:rPr>
              <a:t>VWoA is focusing on product diversification and must utilize IT effectively.  </a:t>
            </a:r>
            <a:endParaRPr lang="en-US" sz="3200">
              <a:ea typeface="+mj-lt"/>
              <a:cs typeface="+mj-lt"/>
            </a:endParaRPr>
          </a:p>
        </p:txBody>
      </p:sp>
      <p:sp>
        <p:nvSpPr>
          <p:cNvPr id="5" name="TextBox 4">
            <a:extLst>
              <a:ext uri="{FF2B5EF4-FFF2-40B4-BE49-F238E27FC236}">
                <a16:creationId xmlns:a16="http://schemas.microsoft.com/office/drawing/2014/main" id="{14B70AC1-29F7-4A77-B973-995464B3AC2C}"/>
              </a:ext>
            </a:extLst>
          </p:cNvPr>
          <p:cNvSpPr txBox="1"/>
          <p:nvPr/>
        </p:nvSpPr>
        <p:spPr>
          <a:xfrm>
            <a:off x="543560" y="6350000"/>
            <a:ext cx="10281920" cy="369332"/>
          </a:xfrm>
          <a:prstGeom prst="rect">
            <a:avLst/>
          </a:prstGeom>
          <a:noFill/>
        </p:spPr>
        <p:txBody>
          <a:bodyPr wrap="square" rtlCol="0">
            <a:spAutoFit/>
          </a:bodyPr>
          <a:lstStyle/>
          <a:p>
            <a:r>
              <a:rPr lang="en-US" b="1">
                <a:solidFill>
                  <a:srgbClr val="1C4280"/>
                </a:solidFill>
              </a:rPr>
              <a:t>Overview</a:t>
            </a:r>
            <a:r>
              <a:rPr lang="en-US" b="1"/>
              <a:t> | Recommendation | Plan | Timeline | Financial Impact | Risks &amp; Mitigation | Conclusion </a:t>
            </a:r>
          </a:p>
        </p:txBody>
      </p:sp>
      <p:sp>
        <p:nvSpPr>
          <p:cNvPr id="8" name="Slide Number Placeholder 3">
            <a:extLst>
              <a:ext uri="{FF2B5EF4-FFF2-40B4-BE49-F238E27FC236}">
                <a16:creationId xmlns:a16="http://schemas.microsoft.com/office/drawing/2014/main" id="{3E208878-C6D7-4BD4-BDE1-11903E86EA6D}"/>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3</a:t>
            </a:fld>
            <a:endParaRPr lang="en-US"/>
          </a:p>
        </p:txBody>
      </p:sp>
      <p:graphicFrame>
        <p:nvGraphicFramePr>
          <p:cNvPr id="9" name="Diagram 8">
            <a:extLst>
              <a:ext uri="{FF2B5EF4-FFF2-40B4-BE49-F238E27FC236}">
                <a16:creationId xmlns:a16="http://schemas.microsoft.com/office/drawing/2014/main" id="{5223C482-2A4B-463F-B45D-62D02FAEFA26}"/>
              </a:ext>
            </a:extLst>
          </p:cNvPr>
          <p:cNvGraphicFramePr/>
          <p:nvPr>
            <p:extLst>
              <p:ext uri="{D42A27DB-BD31-4B8C-83A1-F6EECF244321}">
                <p14:modId xmlns:p14="http://schemas.microsoft.com/office/powerpoint/2010/main" val="2284466854"/>
              </p:ext>
            </p:extLst>
          </p:nvPr>
        </p:nvGraphicFramePr>
        <p:xfrm>
          <a:off x="-93260" y="1231106"/>
          <a:ext cx="10911192" cy="5215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Graphic 12" descr="Question Mark">
            <a:extLst>
              <a:ext uri="{FF2B5EF4-FFF2-40B4-BE49-F238E27FC236}">
                <a16:creationId xmlns:a16="http://schemas.microsoft.com/office/drawing/2014/main" id="{251612E5-6C4F-4545-AA14-69592AE287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8719" y="4929836"/>
            <a:ext cx="914400" cy="914400"/>
          </a:xfrm>
          <a:prstGeom prst="rect">
            <a:avLst/>
          </a:prstGeom>
        </p:spPr>
      </p:pic>
      <p:pic>
        <p:nvPicPr>
          <p:cNvPr id="15" name="Graphic 14" descr="Head with gears">
            <a:extLst>
              <a:ext uri="{FF2B5EF4-FFF2-40B4-BE49-F238E27FC236}">
                <a16:creationId xmlns:a16="http://schemas.microsoft.com/office/drawing/2014/main" id="{9697471D-8F6C-4545-98EF-5A3EAD15AB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289" y="3367359"/>
            <a:ext cx="914400" cy="914400"/>
          </a:xfrm>
          <a:prstGeom prst="rect">
            <a:avLst/>
          </a:prstGeom>
        </p:spPr>
      </p:pic>
      <p:pic>
        <p:nvPicPr>
          <p:cNvPr id="17" name="Graphic 16" descr="Teacher">
            <a:extLst>
              <a:ext uri="{FF2B5EF4-FFF2-40B4-BE49-F238E27FC236}">
                <a16:creationId xmlns:a16="http://schemas.microsoft.com/office/drawing/2014/main" id="{191B2CA6-381E-4FD7-BC03-A87C6367BB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398" y="1852017"/>
            <a:ext cx="914400" cy="914400"/>
          </a:xfrm>
          <a:prstGeom prst="rect">
            <a:avLst/>
          </a:prstGeom>
        </p:spPr>
      </p:pic>
    </p:spTree>
    <p:extLst>
      <p:ext uri="{BB962C8B-B14F-4D97-AF65-F5344CB8AC3E}">
        <p14:creationId xmlns:p14="http://schemas.microsoft.com/office/powerpoint/2010/main" val="287591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A picture containing logo&#10;&#10;Description automatically generated">
            <a:extLst>
              <a:ext uri="{FF2B5EF4-FFF2-40B4-BE49-F238E27FC236}">
                <a16:creationId xmlns:a16="http://schemas.microsoft.com/office/drawing/2014/main" id="{FF67DC2F-005C-4A4F-AEAF-F7735DC8A45F}"/>
              </a:ext>
            </a:extLst>
          </p:cNvPr>
          <p:cNvPicPr>
            <a:picLocks noChangeAspect="1"/>
          </p:cNvPicPr>
          <p:nvPr/>
        </p:nvPicPr>
        <p:blipFill>
          <a:blip r:embed="rId3"/>
          <a:stretch>
            <a:fillRect/>
          </a:stretch>
        </p:blipFill>
        <p:spPr>
          <a:xfrm>
            <a:off x="1411" y="-3175"/>
            <a:ext cx="12195652" cy="6861455"/>
          </a:xfrm>
          <a:prstGeom prst="rect">
            <a:avLst/>
          </a:prstGeom>
        </p:spPr>
      </p:pic>
      <p:sp>
        <p:nvSpPr>
          <p:cNvPr id="2" name="Title 1">
            <a:extLst>
              <a:ext uri="{FF2B5EF4-FFF2-40B4-BE49-F238E27FC236}">
                <a16:creationId xmlns:a16="http://schemas.microsoft.com/office/drawing/2014/main" id="{19BC33F4-EFC2-4D4C-9CFE-63B663A55569}"/>
              </a:ext>
            </a:extLst>
          </p:cNvPr>
          <p:cNvSpPr>
            <a:spLocks noGrp="1"/>
          </p:cNvSpPr>
          <p:nvPr>
            <p:ph type="title"/>
          </p:nvPr>
        </p:nvSpPr>
        <p:spPr/>
        <p:txBody>
          <a:bodyPr anchor="t">
            <a:noAutofit/>
          </a:bodyPr>
          <a:lstStyle/>
          <a:p>
            <a:r>
              <a:rPr lang="en-US" sz="3200" b="1"/>
              <a:t>By opening a new revenue stream through online sales and implementing customer analytics through Salesforce Einstein, IT can secure consistent sales growth for VWoA.</a:t>
            </a:r>
          </a:p>
        </p:txBody>
      </p:sp>
      <p:sp>
        <p:nvSpPr>
          <p:cNvPr id="8" name="Slide Number Placeholder 3">
            <a:extLst>
              <a:ext uri="{FF2B5EF4-FFF2-40B4-BE49-F238E27FC236}">
                <a16:creationId xmlns:a16="http://schemas.microsoft.com/office/drawing/2014/main" id="{507E18FE-23CB-4BFA-AF51-8B26CE600D39}"/>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4</a:t>
            </a:fld>
            <a:endParaRPr lang="en-US"/>
          </a:p>
        </p:txBody>
      </p:sp>
      <p:sp>
        <p:nvSpPr>
          <p:cNvPr id="10" name="TextBox 9">
            <a:extLst>
              <a:ext uri="{FF2B5EF4-FFF2-40B4-BE49-F238E27FC236}">
                <a16:creationId xmlns:a16="http://schemas.microsoft.com/office/drawing/2014/main" id="{011D284C-E17C-49B4-84D4-EEED50FD5D84}"/>
              </a:ext>
            </a:extLst>
          </p:cNvPr>
          <p:cNvSpPr txBox="1"/>
          <p:nvPr/>
        </p:nvSpPr>
        <p:spPr>
          <a:xfrm>
            <a:off x="543560" y="6350000"/>
            <a:ext cx="10281920" cy="369332"/>
          </a:xfrm>
          <a:prstGeom prst="rect">
            <a:avLst/>
          </a:prstGeom>
          <a:noFill/>
        </p:spPr>
        <p:txBody>
          <a:bodyPr wrap="square" rtlCol="0">
            <a:spAutoFit/>
          </a:bodyPr>
          <a:lstStyle/>
          <a:p>
            <a:r>
              <a:rPr lang="en-US" b="1"/>
              <a:t>Overview | </a:t>
            </a:r>
            <a:r>
              <a:rPr lang="en-US" b="1">
                <a:solidFill>
                  <a:srgbClr val="1C4280"/>
                </a:solidFill>
              </a:rPr>
              <a:t>Recommendation</a:t>
            </a:r>
            <a:r>
              <a:rPr lang="en-US" b="1"/>
              <a:t> | Plan | Timeline | Financial Impact | Risks &amp; Mitigation | Conclusion </a:t>
            </a:r>
          </a:p>
        </p:txBody>
      </p:sp>
      <p:graphicFrame>
        <p:nvGraphicFramePr>
          <p:cNvPr id="7" name="Diagram 6">
            <a:extLst>
              <a:ext uri="{FF2B5EF4-FFF2-40B4-BE49-F238E27FC236}">
                <a16:creationId xmlns:a16="http://schemas.microsoft.com/office/drawing/2014/main" id="{27F65707-7A1F-4B09-8D5C-C41FBA0307F9}"/>
              </a:ext>
            </a:extLst>
          </p:cNvPr>
          <p:cNvGraphicFramePr/>
          <p:nvPr>
            <p:extLst>
              <p:ext uri="{D42A27DB-BD31-4B8C-83A1-F6EECF244321}">
                <p14:modId xmlns:p14="http://schemas.microsoft.com/office/powerpoint/2010/main" val="1037914510"/>
              </p:ext>
            </p:extLst>
          </p:nvPr>
        </p:nvGraphicFramePr>
        <p:xfrm>
          <a:off x="1371600" y="2058988"/>
          <a:ext cx="9448800" cy="34393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815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A picture containing logo&#10;&#10;Description automatically generated">
            <a:extLst>
              <a:ext uri="{FF2B5EF4-FFF2-40B4-BE49-F238E27FC236}">
                <a16:creationId xmlns:a16="http://schemas.microsoft.com/office/drawing/2014/main" id="{B8D4D941-CDCA-194A-91F5-F82C0008C05C}"/>
              </a:ext>
            </a:extLst>
          </p:cNvPr>
          <p:cNvPicPr>
            <a:picLocks noChangeAspect="1"/>
          </p:cNvPicPr>
          <p:nvPr/>
        </p:nvPicPr>
        <p:blipFill>
          <a:blip r:embed="rId2"/>
          <a:stretch>
            <a:fillRect/>
          </a:stretch>
        </p:blipFill>
        <p:spPr>
          <a:xfrm>
            <a:off x="1411" y="-3175"/>
            <a:ext cx="12195652" cy="6861455"/>
          </a:xfrm>
          <a:prstGeom prst="rect">
            <a:avLst/>
          </a:prstGeom>
        </p:spPr>
      </p:pic>
      <p:sp>
        <p:nvSpPr>
          <p:cNvPr id="3" name="Slide Number Placeholder 3">
            <a:extLst>
              <a:ext uri="{FF2B5EF4-FFF2-40B4-BE49-F238E27FC236}">
                <a16:creationId xmlns:a16="http://schemas.microsoft.com/office/drawing/2014/main" id="{F97CD070-734D-44C7-923B-84DE443F98CE}"/>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5</a:t>
            </a:fld>
            <a:endParaRPr lang="en-US"/>
          </a:p>
        </p:txBody>
      </p:sp>
      <p:sp>
        <p:nvSpPr>
          <p:cNvPr id="8" name="TextBox 7">
            <a:extLst>
              <a:ext uri="{FF2B5EF4-FFF2-40B4-BE49-F238E27FC236}">
                <a16:creationId xmlns:a16="http://schemas.microsoft.com/office/drawing/2014/main" id="{B6FF553D-21AE-452D-BED2-D9D5E859DACD}"/>
              </a:ext>
            </a:extLst>
          </p:cNvPr>
          <p:cNvSpPr txBox="1"/>
          <p:nvPr/>
        </p:nvSpPr>
        <p:spPr>
          <a:xfrm>
            <a:off x="543560" y="6350000"/>
            <a:ext cx="10281920" cy="369332"/>
          </a:xfrm>
          <a:prstGeom prst="rect">
            <a:avLst/>
          </a:prstGeom>
          <a:noFill/>
        </p:spPr>
        <p:txBody>
          <a:bodyPr wrap="square" rtlCol="0">
            <a:spAutoFit/>
          </a:bodyPr>
          <a:lstStyle/>
          <a:p>
            <a:r>
              <a:rPr lang="en-US" b="1"/>
              <a:t>Overview | </a:t>
            </a:r>
            <a:r>
              <a:rPr lang="en-US" b="1">
                <a:solidFill>
                  <a:srgbClr val="1C4280"/>
                </a:solidFill>
              </a:rPr>
              <a:t>Recommendation</a:t>
            </a:r>
            <a:r>
              <a:rPr lang="en-US" b="1"/>
              <a:t> | Plan | Timeline | Financial Impact | Risks &amp; Mitigation | Conclusion </a:t>
            </a:r>
          </a:p>
        </p:txBody>
      </p:sp>
      <p:pic>
        <p:nvPicPr>
          <p:cNvPr id="26" name="Picture 25" descr="Graphical user interface&#10;&#10;Description automatically generated">
            <a:extLst>
              <a:ext uri="{FF2B5EF4-FFF2-40B4-BE49-F238E27FC236}">
                <a16:creationId xmlns:a16="http://schemas.microsoft.com/office/drawing/2014/main" id="{0D3B4897-C14D-234A-A067-CE0E47B1247A}"/>
              </a:ext>
            </a:extLst>
          </p:cNvPr>
          <p:cNvPicPr>
            <a:picLocks noChangeAspect="1"/>
          </p:cNvPicPr>
          <p:nvPr/>
        </p:nvPicPr>
        <p:blipFill>
          <a:blip r:embed="rId3">
            <a:duotone>
              <a:prstClr val="black"/>
              <a:schemeClr val="accent1">
                <a:tint val="45000"/>
                <a:satMod val="400000"/>
              </a:schemeClr>
            </a:duotone>
          </a:blip>
          <a:stretch>
            <a:fillRect/>
          </a:stretch>
        </p:blipFill>
        <p:spPr>
          <a:xfrm>
            <a:off x="895903" y="3812744"/>
            <a:ext cx="2070854" cy="2161034"/>
          </a:xfrm>
          <a:prstGeom prst="rect">
            <a:avLst/>
          </a:prstGeom>
          <a:ln>
            <a:noFill/>
          </a:ln>
          <a:effectLst>
            <a:outerShdw blurRad="292100" dist="139700" dir="2700000" algn="tl" rotWithShape="0">
              <a:srgbClr val="333333">
                <a:alpha val="65000"/>
              </a:srgbClr>
            </a:outerShdw>
          </a:effectLst>
        </p:spPr>
      </p:pic>
      <p:pic>
        <p:nvPicPr>
          <p:cNvPr id="27" name="Picture 6" descr="Graphical user interface&#10;&#10;Description automatically generated">
            <a:extLst>
              <a:ext uri="{FF2B5EF4-FFF2-40B4-BE49-F238E27FC236}">
                <a16:creationId xmlns:a16="http://schemas.microsoft.com/office/drawing/2014/main" id="{C815EA1F-D46D-8641-B6D8-0C21DA3DBAEE}"/>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95903" y="1960179"/>
            <a:ext cx="2094155" cy="1778329"/>
          </a:xfrm>
          <a:prstGeom prst="rect">
            <a:avLst/>
          </a:prstGeom>
          <a:ln>
            <a:noFill/>
          </a:ln>
          <a:effectLst>
            <a:outerShdw blurRad="292100" dist="139700" dir="2700000" algn="tl" rotWithShape="0">
              <a:srgbClr val="333333">
                <a:alpha val="65000"/>
              </a:srgbClr>
            </a:outerShdw>
          </a:effectLst>
        </p:spPr>
      </p:pic>
      <p:sp>
        <p:nvSpPr>
          <p:cNvPr id="28" name="Title 1">
            <a:extLst>
              <a:ext uri="{FF2B5EF4-FFF2-40B4-BE49-F238E27FC236}">
                <a16:creationId xmlns:a16="http://schemas.microsoft.com/office/drawing/2014/main" id="{74893A2E-600E-CA46-95BF-B3EB9C5D9CF1}"/>
              </a:ext>
            </a:extLst>
          </p:cNvPr>
          <p:cNvSpPr>
            <a:spLocks noGrp="1"/>
          </p:cNvSpPr>
          <p:nvPr>
            <p:ph type="title"/>
          </p:nvPr>
        </p:nvSpPr>
        <p:spPr>
          <a:xfrm>
            <a:off x="838200" y="365125"/>
            <a:ext cx="10515600" cy="1325563"/>
          </a:xfrm>
        </p:spPr>
        <p:txBody>
          <a:bodyPr anchor="t"/>
          <a:lstStyle/>
          <a:p>
            <a:r>
              <a:rPr lang="en-US" sz="3200" b="1">
                <a:cs typeface="Calibri Light"/>
              </a:rPr>
              <a:t>Sales Cloud Einstein will enable </a:t>
            </a:r>
            <a:r>
              <a:rPr lang="en-US" sz="3200" b="1" err="1">
                <a:cs typeface="Calibri Light"/>
              </a:rPr>
              <a:t>VWoA</a:t>
            </a:r>
            <a:r>
              <a:rPr lang="en-US" sz="3200" b="1">
                <a:cs typeface="Calibri Light"/>
              </a:rPr>
              <a:t> to build customer loyalty through its analytics capabilities.</a:t>
            </a:r>
          </a:p>
        </p:txBody>
      </p:sp>
      <p:pic>
        <p:nvPicPr>
          <p:cNvPr id="29" name="Picture 2">
            <a:extLst>
              <a:ext uri="{FF2B5EF4-FFF2-40B4-BE49-F238E27FC236}">
                <a16:creationId xmlns:a16="http://schemas.microsoft.com/office/drawing/2014/main" id="{4FED71C0-D023-DF4B-A5BC-EA8A44546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087" y="2933381"/>
            <a:ext cx="3167827" cy="26936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1" name="Graphic 30" descr="Line arrow: Counter-clockwise curve">
            <a:extLst>
              <a:ext uri="{FF2B5EF4-FFF2-40B4-BE49-F238E27FC236}">
                <a16:creationId xmlns:a16="http://schemas.microsoft.com/office/drawing/2014/main" id="{5740E5BB-3754-C942-8F74-1394AD7CD0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3050532" y="4452660"/>
            <a:ext cx="2194875" cy="2457914"/>
          </a:xfrm>
          <a:prstGeom prst="rect">
            <a:avLst/>
          </a:prstGeom>
        </p:spPr>
      </p:pic>
      <p:cxnSp>
        <p:nvCxnSpPr>
          <p:cNvPr id="33" name="Straight Connector 32">
            <a:extLst>
              <a:ext uri="{FF2B5EF4-FFF2-40B4-BE49-F238E27FC236}">
                <a16:creationId xmlns:a16="http://schemas.microsoft.com/office/drawing/2014/main" id="{CB6F5D23-8879-D84F-8F07-92B59D3B49E9}"/>
              </a:ext>
            </a:extLst>
          </p:cNvPr>
          <p:cNvCxnSpPr/>
          <p:nvPr/>
        </p:nvCxnSpPr>
        <p:spPr>
          <a:xfrm>
            <a:off x="689339" y="3761721"/>
            <a:ext cx="2560320" cy="0"/>
          </a:xfrm>
          <a:prstGeom prst="line">
            <a:avLst/>
          </a:prstGeom>
          <a:ln w="28575">
            <a:solidFill>
              <a:srgbClr val="1D428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79DEFCB-7C06-734D-94DB-773B34FD0FD3}"/>
              </a:ext>
            </a:extLst>
          </p:cNvPr>
          <p:cNvSpPr txBox="1"/>
          <p:nvPr/>
        </p:nvSpPr>
        <p:spPr>
          <a:xfrm>
            <a:off x="689339" y="6016859"/>
            <a:ext cx="2457915" cy="253916"/>
          </a:xfrm>
          <a:prstGeom prst="rect">
            <a:avLst/>
          </a:prstGeom>
          <a:noFill/>
        </p:spPr>
        <p:txBody>
          <a:bodyPr wrap="square" rtlCol="0">
            <a:spAutoFit/>
          </a:bodyPr>
          <a:lstStyle/>
          <a:p>
            <a:r>
              <a:rPr lang="en-US" sz="1050" i="1"/>
              <a:t>*analytics graphics taken from McKinsey</a:t>
            </a:r>
          </a:p>
        </p:txBody>
      </p:sp>
      <p:sp>
        <p:nvSpPr>
          <p:cNvPr id="35" name="Freeform 34">
            <a:extLst>
              <a:ext uri="{FF2B5EF4-FFF2-40B4-BE49-F238E27FC236}">
                <a16:creationId xmlns:a16="http://schemas.microsoft.com/office/drawing/2014/main" id="{00FABF25-5C44-164F-946E-9E0DDE2A7FDD}"/>
              </a:ext>
            </a:extLst>
          </p:cNvPr>
          <p:cNvSpPr/>
          <p:nvPr/>
        </p:nvSpPr>
        <p:spPr>
          <a:xfrm>
            <a:off x="697939" y="1476741"/>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algn="ctr" defTabSz="889000">
              <a:lnSpc>
                <a:spcPct val="90000"/>
              </a:lnSpc>
              <a:spcBef>
                <a:spcPct val="0"/>
              </a:spcBef>
              <a:spcAft>
                <a:spcPct val="35000"/>
              </a:spcAft>
            </a:pPr>
            <a:r>
              <a:rPr lang="en-US" sz="1600">
                <a:solidFill>
                  <a:schemeClr val="tx1"/>
                </a:solidFill>
              </a:rPr>
              <a:t>Research Insights</a:t>
            </a:r>
          </a:p>
        </p:txBody>
      </p:sp>
      <p:sp>
        <p:nvSpPr>
          <p:cNvPr id="36" name="Freeform 35">
            <a:extLst>
              <a:ext uri="{FF2B5EF4-FFF2-40B4-BE49-F238E27FC236}">
                <a16:creationId xmlns:a16="http://schemas.microsoft.com/office/drawing/2014/main" id="{53AF6C7F-5464-4E41-9307-727DFC9D3EAA}"/>
              </a:ext>
            </a:extLst>
          </p:cNvPr>
          <p:cNvSpPr/>
          <p:nvPr/>
        </p:nvSpPr>
        <p:spPr>
          <a:xfrm>
            <a:off x="4815840" y="1469278"/>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algn="ctr" defTabSz="889000">
              <a:lnSpc>
                <a:spcPct val="90000"/>
              </a:lnSpc>
              <a:spcBef>
                <a:spcPct val="0"/>
              </a:spcBef>
              <a:spcAft>
                <a:spcPct val="35000"/>
              </a:spcAft>
            </a:pPr>
            <a:r>
              <a:rPr lang="en-US" sz="1600">
                <a:solidFill>
                  <a:schemeClr val="tx1"/>
                </a:solidFill>
              </a:rPr>
              <a:t>Sales Cloud</a:t>
            </a:r>
            <a:r>
              <a:rPr lang="en-US" sz="1600" kern="1200">
                <a:solidFill>
                  <a:schemeClr val="tx1"/>
                </a:solidFill>
              </a:rPr>
              <a:t> </a:t>
            </a:r>
            <a:r>
              <a:rPr lang="en-US" sz="1600">
                <a:solidFill>
                  <a:schemeClr val="tx1"/>
                </a:solidFill>
              </a:rPr>
              <a:t>E</a:t>
            </a:r>
            <a:r>
              <a:rPr lang="en-US" sz="1600" kern="1200">
                <a:solidFill>
                  <a:schemeClr val="tx1"/>
                </a:solidFill>
              </a:rPr>
              <a:t>instein</a:t>
            </a:r>
          </a:p>
        </p:txBody>
      </p:sp>
      <p:sp>
        <p:nvSpPr>
          <p:cNvPr id="38" name="Freeform 37">
            <a:extLst>
              <a:ext uri="{FF2B5EF4-FFF2-40B4-BE49-F238E27FC236}">
                <a16:creationId xmlns:a16="http://schemas.microsoft.com/office/drawing/2014/main" id="{4F7D74D2-7442-944E-AFCE-907953FC689A}"/>
              </a:ext>
            </a:extLst>
          </p:cNvPr>
          <p:cNvSpPr/>
          <p:nvPr/>
        </p:nvSpPr>
        <p:spPr>
          <a:xfrm>
            <a:off x="9098280" y="1473202"/>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algn="ctr" defTabSz="889000">
              <a:lnSpc>
                <a:spcPct val="90000"/>
              </a:lnSpc>
              <a:spcBef>
                <a:spcPct val="0"/>
              </a:spcBef>
              <a:spcAft>
                <a:spcPct val="35000"/>
              </a:spcAft>
            </a:pPr>
            <a:r>
              <a:rPr lang="en-US" sz="1600">
                <a:solidFill>
                  <a:schemeClr val="tx1"/>
                </a:solidFill>
              </a:rPr>
              <a:t>Business Capabilities</a:t>
            </a:r>
          </a:p>
        </p:txBody>
      </p:sp>
      <p:pic>
        <p:nvPicPr>
          <p:cNvPr id="4" name="Graphic 3" descr="Line arrow: Counter-clockwise curve">
            <a:extLst>
              <a:ext uri="{FF2B5EF4-FFF2-40B4-BE49-F238E27FC236}">
                <a16:creationId xmlns:a16="http://schemas.microsoft.com/office/drawing/2014/main" id="{0AA50E28-1C0C-4076-A816-524B52F775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872271" flipV="1">
            <a:off x="6653772" y="1215962"/>
            <a:ext cx="2194875" cy="2457914"/>
          </a:xfrm>
          <a:prstGeom prst="rect">
            <a:avLst/>
          </a:prstGeom>
        </p:spPr>
      </p:pic>
      <p:graphicFrame>
        <p:nvGraphicFramePr>
          <p:cNvPr id="11" name="Diagram 10">
            <a:extLst>
              <a:ext uri="{FF2B5EF4-FFF2-40B4-BE49-F238E27FC236}">
                <a16:creationId xmlns:a16="http://schemas.microsoft.com/office/drawing/2014/main" id="{4C0BC369-D06C-4F3A-9C7C-F1DB66361DA8}"/>
              </a:ext>
            </a:extLst>
          </p:cNvPr>
          <p:cNvGraphicFramePr/>
          <p:nvPr>
            <p:extLst>
              <p:ext uri="{D42A27DB-BD31-4B8C-83A1-F6EECF244321}">
                <p14:modId xmlns:p14="http://schemas.microsoft.com/office/powerpoint/2010/main" val="3594317477"/>
              </p:ext>
            </p:extLst>
          </p:nvPr>
        </p:nvGraphicFramePr>
        <p:xfrm>
          <a:off x="7908324" y="2377039"/>
          <a:ext cx="4283676" cy="319874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4759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A picture containing logo&#10;&#10;Description automatically generated">
            <a:extLst>
              <a:ext uri="{FF2B5EF4-FFF2-40B4-BE49-F238E27FC236}">
                <a16:creationId xmlns:a16="http://schemas.microsoft.com/office/drawing/2014/main" id="{B8D4D941-CDCA-194A-91F5-F82C0008C05C}"/>
              </a:ext>
            </a:extLst>
          </p:cNvPr>
          <p:cNvPicPr>
            <a:picLocks noChangeAspect="1"/>
          </p:cNvPicPr>
          <p:nvPr/>
        </p:nvPicPr>
        <p:blipFill>
          <a:blip r:embed="rId2"/>
          <a:stretch>
            <a:fillRect/>
          </a:stretch>
        </p:blipFill>
        <p:spPr>
          <a:xfrm>
            <a:off x="1411" y="-3175"/>
            <a:ext cx="12195652" cy="6861455"/>
          </a:xfrm>
          <a:prstGeom prst="rect">
            <a:avLst/>
          </a:prstGeom>
        </p:spPr>
      </p:pic>
      <p:sp>
        <p:nvSpPr>
          <p:cNvPr id="3" name="Slide Number Placeholder 3">
            <a:extLst>
              <a:ext uri="{FF2B5EF4-FFF2-40B4-BE49-F238E27FC236}">
                <a16:creationId xmlns:a16="http://schemas.microsoft.com/office/drawing/2014/main" id="{F97CD070-734D-44C7-923B-84DE443F98CE}"/>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6</a:t>
            </a:fld>
            <a:endParaRPr lang="en-US"/>
          </a:p>
        </p:txBody>
      </p:sp>
      <p:sp>
        <p:nvSpPr>
          <p:cNvPr id="8" name="TextBox 7">
            <a:extLst>
              <a:ext uri="{FF2B5EF4-FFF2-40B4-BE49-F238E27FC236}">
                <a16:creationId xmlns:a16="http://schemas.microsoft.com/office/drawing/2014/main" id="{B6FF553D-21AE-452D-BED2-D9D5E859DACD}"/>
              </a:ext>
            </a:extLst>
          </p:cNvPr>
          <p:cNvSpPr txBox="1"/>
          <p:nvPr/>
        </p:nvSpPr>
        <p:spPr>
          <a:xfrm>
            <a:off x="543560" y="6350000"/>
            <a:ext cx="10281920" cy="369332"/>
          </a:xfrm>
          <a:prstGeom prst="rect">
            <a:avLst/>
          </a:prstGeom>
          <a:noFill/>
        </p:spPr>
        <p:txBody>
          <a:bodyPr wrap="square" rtlCol="0">
            <a:spAutoFit/>
          </a:bodyPr>
          <a:lstStyle/>
          <a:p>
            <a:r>
              <a:rPr lang="en-US" b="1"/>
              <a:t>Overview | </a:t>
            </a:r>
            <a:r>
              <a:rPr lang="en-US" b="1">
                <a:solidFill>
                  <a:srgbClr val="1C4280"/>
                </a:solidFill>
              </a:rPr>
              <a:t>Recommendation</a:t>
            </a:r>
            <a:r>
              <a:rPr lang="en-US" b="1"/>
              <a:t> | Plan | Timeline | Financial Impact | Risks &amp; Mitigation | Conclusion </a:t>
            </a:r>
          </a:p>
        </p:txBody>
      </p:sp>
      <p:sp>
        <p:nvSpPr>
          <p:cNvPr id="28" name="Title 1">
            <a:extLst>
              <a:ext uri="{FF2B5EF4-FFF2-40B4-BE49-F238E27FC236}">
                <a16:creationId xmlns:a16="http://schemas.microsoft.com/office/drawing/2014/main" id="{74893A2E-600E-CA46-95BF-B3EB9C5D9CF1}"/>
              </a:ext>
            </a:extLst>
          </p:cNvPr>
          <p:cNvSpPr>
            <a:spLocks noGrp="1"/>
          </p:cNvSpPr>
          <p:nvPr>
            <p:ph type="title"/>
          </p:nvPr>
        </p:nvSpPr>
        <p:spPr>
          <a:xfrm>
            <a:off x="838200" y="365125"/>
            <a:ext cx="10515600" cy="1325563"/>
          </a:xfrm>
        </p:spPr>
        <p:txBody>
          <a:bodyPr anchor="t">
            <a:noAutofit/>
          </a:bodyPr>
          <a:lstStyle/>
          <a:p>
            <a:r>
              <a:rPr lang="en-US" sz="3200" b="1">
                <a:cs typeface="Calibri Light"/>
              </a:rPr>
              <a:t>Online ordering will give VWoA a competitive advantage among auto-manufacturers in a transforming digital economy.</a:t>
            </a:r>
          </a:p>
        </p:txBody>
      </p:sp>
      <p:pic>
        <p:nvPicPr>
          <p:cNvPr id="31" name="Graphic 30" descr="Line arrow: Counter-clockwise curve">
            <a:extLst>
              <a:ext uri="{FF2B5EF4-FFF2-40B4-BE49-F238E27FC236}">
                <a16:creationId xmlns:a16="http://schemas.microsoft.com/office/drawing/2014/main" id="{5740E5BB-3754-C942-8F74-1394AD7CD0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050532" y="4452660"/>
            <a:ext cx="2194875" cy="2457914"/>
          </a:xfrm>
          <a:prstGeom prst="rect">
            <a:avLst/>
          </a:prstGeom>
        </p:spPr>
      </p:pic>
      <p:sp>
        <p:nvSpPr>
          <p:cNvPr id="34" name="TextBox 33">
            <a:extLst>
              <a:ext uri="{FF2B5EF4-FFF2-40B4-BE49-F238E27FC236}">
                <a16:creationId xmlns:a16="http://schemas.microsoft.com/office/drawing/2014/main" id="{C79DEFCB-7C06-734D-94DB-773B34FD0FD3}"/>
              </a:ext>
            </a:extLst>
          </p:cNvPr>
          <p:cNvSpPr txBox="1"/>
          <p:nvPr/>
        </p:nvSpPr>
        <p:spPr>
          <a:xfrm>
            <a:off x="689337" y="5446502"/>
            <a:ext cx="2457915" cy="1061829"/>
          </a:xfrm>
          <a:prstGeom prst="rect">
            <a:avLst/>
          </a:prstGeom>
          <a:noFill/>
        </p:spPr>
        <p:txBody>
          <a:bodyPr wrap="square" rtlCol="0">
            <a:spAutoFit/>
          </a:bodyPr>
          <a:lstStyle/>
          <a:p>
            <a:pPr algn="ctr"/>
            <a:r>
              <a:rPr lang="en-US" sz="1050" i="1"/>
              <a:t>*analytics graphics taken from Carvana</a:t>
            </a:r>
          </a:p>
          <a:p>
            <a:pPr algn="ctr"/>
            <a:r>
              <a:rPr lang="en-US" sz="1050" i="1"/>
              <a:t>(5) DealerSocket 2016 Independent Dealership Action report – Represents North American consumers</a:t>
            </a:r>
          </a:p>
          <a:p>
            <a:pPr algn="ctr"/>
            <a:r>
              <a:rPr lang="en-US" sz="1050" i="1"/>
              <a:t>(6) 2015 Gallup Poll</a:t>
            </a:r>
          </a:p>
          <a:p>
            <a:pPr algn="ctr"/>
            <a:endParaRPr lang="en-US" sz="1050" i="1"/>
          </a:p>
        </p:txBody>
      </p:sp>
      <p:sp>
        <p:nvSpPr>
          <p:cNvPr id="35" name="Freeform 34">
            <a:extLst>
              <a:ext uri="{FF2B5EF4-FFF2-40B4-BE49-F238E27FC236}">
                <a16:creationId xmlns:a16="http://schemas.microsoft.com/office/drawing/2014/main" id="{00FABF25-5C44-164F-946E-9E0DDE2A7FDD}"/>
              </a:ext>
            </a:extLst>
          </p:cNvPr>
          <p:cNvSpPr/>
          <p:nvPr/>
        </p:nvSpPr>
        <p:spPr>
          <a:xfrm>
            <a:off x="697939" y="1476741"/>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algn="ctr" defTabSz="889000">
              <a:lnSpc>
                <a:spcPct val="90000"/>
              </a:lnSpc>
              <a:spcBef>
                <a:spcPct val="0"/>
              </a:spcBef>
              <a:spcAft>
                <a:spcPct val="35000"/>
              </a:spcAft>
            </a:pPr>
            <a:r>
              <a:rPr lang="en-US" sz="1600">
                <a:solidFill>
                  <a:schemeClr val="tx1"/>
                </a:solidFill>
              </a:rPr>
              <a:t>Research Insights</a:t>
            </a:r>
          </a:p>
        </p:txBody>
      </p:sp>
      <p:sp>
        <p:nvSpPr>
          <p:cNvPr id="36" name="Freeform 35">
            <a:extLst>
              <a:ext uri="{FF2B5EF4-FFF2-40B4-BE49-F238E27FC236}">
                <a16:creationId xmlns:a16="http://schemas.microsoft.com/office/drawing/2014/main" id="{53AF6C7F-5464-4E41-9307-727DFC9D3EAA}"/>
              </a:ext>
            </a:extLst>
          </p:cNvPr>
          <p:cNvSpPr/>
          <p:nvPr/>
        </p:nvSpPr>
        <p:spPr>
          <a:xfrm>
            <a:off x="4815840" y="1469278"/>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marL="0" lvl="0" indent="0" algn="ctr" defTabSz="889000">
              <a:lnSpc>
                <a:spcPct val="90000"/>
              </a:lnSpc>
              <a:spcBef>
                <a:spcPct val="0"/>
              </a:spcBef>
              <a:spcAft>
                <a:spcPct val="35000"/>
              </a:spcAft>
              <a:buNone/>
            </a:pPr>
            <a:r>
              <a:rPr lang="en-US" sz="1600">
                <a:solidFill>
                  <a:schemeClr val="tx1"/>
                </a:solidFill>
              </a:rPr>
              <a:t>Online Ordering</a:t>
            </a:r>
            <a:endParaRPr lang="en-US" kern="1200">
              <a:solidFill>
                <a:schemeClr val="tx1"/>
              </a:solidFill>
            </a:endParaRPr>
          </a:p>
        </p:txBody>
      </p:sp>
      <p:sp>
        <p:nvSpPr>
          <p:cNvPr id="38" name="Freeform 37">
            <a:extLst>
              <a:ext uri="{FF2B5EF4-FFF2-40B4-BE49-F238E27FC236}">
                <a16:creationId xmlns:a16="http://schemas.microsoft.com/office/drawing/2014/main" id="{4F7D74D2-7442-944E-AFCE-907953FC689A}"/>
              </a:ext>
            </a:extLst>
          </p:cNvPr>
          <p:cNvSpPr/>
          <p:nvPr/>
        </p:nvSpPr>
        <p:spPr>
          <a:xfrm>
            <a:off x="9135374" y="1476740"/>
            <a:ext cx="2560320" cy="411209"/>
          </a:xfrm>
          <a:custGeom>
            <a:avLst/>
            <a:gdLst>
              <a:gd name="connsiteX0" fmla="*/ 0 w 3253864"/>
              <a:gd name="connsiteY0" fmla="*/ 0 h 635783"/>
              <a:gd name="connsiteX1" fmla="*/ 2935973 w 3253864"/>
              <a:gd name="connsiteY1" fmla="*/ 0 h 635783"/>
              <a:gd name="connsiteX2" fmla="*/ 3253864 w 3253864"/>
              <a:gd name="connsiteY2" fmla="*/ 317892 h 635783"/>
              <a:gd name="connsiteX3" fmla="*/ 2935973 w 3253864"/>
              <a:gd name="connsiteY3" fmla="*/ 635783 h 635783"/>
              <a:gd name="connsiteX4" fmla="*/ 0 w 3253864"/>
              <a:gd name="connsiteY4" fmla="*/ 635783 h 635783"/>
              <a:gd name="connsiteX5" fmla="*/ 317892 w 3253864"/>
              <a:gd name="connsiteY5" fmla="*/ 317892 h 635783"/>
              <a:gd name="connsiteX6" fmla="*/ 0 w 3253864"/>
              <a:gd name="connsiteY6" fmla="*/ 0 h 63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864" h="635783">
                <a:moveTo>
                  <a:pt x="0" y="0"/>
                </a:moveTo>
                <a:lnTo>
                  <a:pt x="2935973" y="0"/>
                </a:lnTo>
                <a:lnTo>
                  <a:pt x="3253864" y="317892"/>
                </a:lnTo>
                <a:lnTo>
                  <a:pt x="2935973" y="635783"/>
                </a:lnTo>
                <a:lnTo>
                  <a:pt x="0" y="635783"/>
                </a:lnTo>
                <a:lnTo>
                  <a:pt x="317892" y="317892"/>
                </a:lnTo>
                <a:lnTo>
                  <a:pt x="0" y="0"/>
                </a:lnTo>
                <a:close/>
              </a:path>
            </a:pathLst>
          </a:custGeom>
          <a:solidFill>
            <a:srgbClr val="C0C9E5"/>
          </a:solidFill>
          <a:ln>
            <a:solidFill>
              <a:srgbClr val="C0C9E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7902" tIns="26670" rIns="344561" bIns="26670" numCol="1" spcCol="1270" anchor="ctr" anchorCtr="0">
            <a:noAutofit/>
          </a:bodyPr>
          <a:lstStyle/>
          <a:p>
            <a:pPr algn="ctr" defTabSz="889000">
              <a:lnSpc>
                <a:spcPct val="90000"/>
              </a:lnSpc>
              <a:spcBef>
                <a:spcPct val="0"/>
              </a:spcBef>
              <a:spcAft>
                <a:spcPct val="35000"/>
              </a:spcAft>
            </a:pPr>
            <a:r>
              <a:rPr lang="en-US" sz="1600">
                <a:solidFill>
                  <a:schemeClr val="tx1"/>
                </a:solidFill>
              </a:rPr>
              <a:t>Business Opportunities</a:t>
            </a:r>
          </a:p>
        </p:txBody>
      </p:sp>
      <p:pic>
        <p:nvPicPr>
          <p:cNvPr id="4" name="Graphic 3" descr="Line arrow: Counter-clockwise curve">
            <a:extLst>
              <a:ext uri="{FF2B5EF4-FFF2-40B4-BE49-F238E27FC236}">
                <a16:creationId xmlns:a16="http://schemas.microsoft.com/office/drawing/2014/main" id="{0AA50E28-1C0C-4076-A816-524B52F77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872271" flipV="1">
            <a:off x="6653772" y="1215962"/>
            <a:ext cx="2194875" cy="2457914"/>
          </a:xfrm>
          <a:prstGeom prst="rect">
            <a:avLst/>
          </a:prstGeom>
        </p:spPr>
      </p:pic>
      <p:graphicFrame>
        <p:nvGraphicFramePr>
          <p:cNvPr id="11" name="Diagram 10">
            <a:extLst>
              <a:ext uri="{FF2B5EF4-FFF2-40B4-BE49-F238E27FC236}">
                <a16:creationId xmlns:a16="http://schemas.microsoft.com/office/drawing/2014/main" id="{4C0BC369-D06C-4F3A-9C7C-F1DB66361DA8}"/>
              </a:ext>
            </a:extLst>
          </p:cNvPr>
          <p:cNvGraphicFramePr/>
          <p:nvPr>
            <p:extLst>
              <p:ext uri="{D42A27DB-BD31-4B8C-83A1-F6EECF244321}">
                <p14:modId xmlns:p14="http://schemas.microsoft.com/office/powerpoint/2010/main" val="2493518881"/>
              </p:ext>
            </p:extLst>
          </p:nvPr>
        </p:nvGraphicFramePr>
        <p:xfrm>
          <a:off x="7908324" y="2377039"/>
          <a:ext cx="4283676" cy="31987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Picture 16" descr="A picture containing logo&#10;&#10;Description automatically generated">
            <a:extLst>
              <a:ext uri="{FF2B5EF4-FFF2-40B4-BE49-F238E27FC236}">
                <a16:creationId xmlns:a16="http://schemas.microsoft.com/office/drawing/2014/main" id="{29F63EF4-2282-154F-8013-1688F0E086B5}"/>
              </a:ext>
            </a:extLst>
          </p:cNvPr>
          <p:cNvPicPr>
            <a:picLocks noChangeAspect="1"/>
          </p:cNvPicPr>
          <p:nvPr/>
        </p:nvPicPr>
        <p:blipFill>
          <a:blip r:embed="rId10">
            <a:alphaModFix/>
            <a:extLst>
              <a:ext uri="{BEBA8EAE-BF5A-486C-A8C5-ECC9F3942E4B}">
                <a14:imgProps xmlns:a14="http://schemas.microsoft.com/office/drawing/2010/main">
                  <a14:imgLayer r:embed="rId11">
                    <a14:imgEffect>
                      <a14:sharpenSoften amount="57000"/>
                    </a14:imgEffect>
                    <a14:imgEffect>
                      <a14:colorTemperature colorTemp="6578"/>
                    </a14:imgEffect>
                    <a14:imgEffect>
                      <a14:saturation sat="110000"/>
                    </a14:imgEffect>
                    <a14:imgEffect>
                      <a14:brightnessContrast contrast="3000"/>
                    </a14:imgEffect>
                  </a14:imgLayer>
                </a14:imgProps>
              </a:ext>
              <a:ext uri="{28A0092B-C50C-407E-A947-70E740481C1C}">
                <a14:useLocalDpi xmlns:a14="http://schemas.microsoft.com/office/drawing/2010/main" val="0"/>
              </a:ext>
            </a:extLst>
          </a:blip>
          <a:stretch>
            <a:fillRect/>
          </a:stretch>
        </p:blipFill>
        <p:spPr>
          <a:xfrm>
            <a:off x="816252" y="2049276"/>
            <a:ext cx="2204087" cy="3411732"/>
          </a:xfrm>
          <a:prstGeom prst="rect">
            <a:avLst/>
          </a:prstGeom>
        </p:spPr>
      </p:pic>
      <p:pic>
        <p:nvPicPr>
          <p:cNvPr id="18" name="Picture 8" descr="Graphical user interface&#10;&#10;Description automatically generated">
            <a:extLst>
              <a:ext uri="{FF2B5EF4-FFF2-40B4-BE49-F238E27FC236}">
                <a16:creationId xmlns:a16="http://schemas.microsoft.com/office/drawing/2014/main" id="{19872A4E-E7F7-9D43-90DF-D4E121D75731}"/>
              </a:ext>
            </a:extLst>
          </p:cNvPr>
          <p:cNvPicPr>
            <a:picLocks noChangeAspect="1"/>
          </p:cNvPicPr>
          <p:nvPr/>
        </p:nvPicPr>
        <p:blipFill>
          <a:blip r:embed="rId12"/>
          <a:stretch>
            <a:fillRect/>
          </a:stretch>
        </p:blipFill>
        <p:spPr>
          <a:xfrm>
            <a:off x="4129211" y="3008791"/>
            <a:ext cx="3960886" cy="1983727"/>
          </a:xfrm>
          <a:prstGeom prst="rect">
            <a:avLst/>
          </a:prstGeom>
        </p:spPr>
      </p:pic>
    </p:spTree>
    <p:extLst>
      <p:ext uri="{BB962C8B-B14F-4D97-AF65-F5344CB8AC3E}">
        <p14:creationId xmlns:p14="http://schemas.microsoft.com/office/powerpoint/2010/main" val="294025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logo&#10;&#10;Description automatically generated">
            <a:extLst>
              <a:ext uri="{FF2B5EF4-FFF2-40B4-BE49-F238E27FC236}">
                <a16:creationId xmlns:a16="http://schemas.microsoft.com/office/drawing/2014/main" id="{1BDF144C-8D55-44DC-8122-2EBF85B6AD04}"/>
              </a:ext>
            </a:extLst>
          </p:cNvPr>
          <p:cNvPicPr>
            <a:picLocks noGrp="1" noChangeAspect="1"/>
          </p:cNvPicPr>
          <p:nvPr>
            <p:ph idx="1"/>
          </p:nvPr>
        </p:nvPicPr>
        <p:blipFill>
          <a:blip r:embed="rId2"/>
          <a:stretch>
            <a:fillRect/>
          </a:stretch>
        </p:blipFill>
        <p:spPr>
          <a:xfrm>
            <a:off x="-3652" y="0"/>
            <a:ext cx="12195652" cy="6861455"/>
          </a:xfrm>
        </p:spPr>
      </p:pic>
      <p:sp>
        <p:nvSpPr>
          <p:cNvPr id="3" name="Slide Number Placeholder 3">
            <a:extLst>
              <a:ext uri="{FF2B5EF4-FFF2-40B4-BE49-F238E27FC236}">
                <a16:creationId xmlns:a16="http://schemas.microsoft.com/office/drawing/2014/main" id="{F25EFB35-0ED9-4A83-959D-45851840ABE1}"/>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id="{E7C17FCB-6D85-4B7E-A009-ECD27E835B81}"/>
              </a:ext>
            </a:extLst>
          </p:cNvPr>
          <p:cNvSpPr txBox="1"/>
          <p:nvPr/>
        </p:nvSpPr>
        <p:spPr>
          <a:xfrm>
            <a:off x="543560" y="6350000"/>
            <a:ext cx="10281920" cy="369332"/>
          </a:xfrm>
          <a:prstGeom prst="rect">
            <a:avLst/>
          </a:prstGeom>
          <a:noFill/>
        </p:spPr>
        <p:txBody>
          <a:bodyPr wrap="square" rtlCol="0">
            <a:spAutoFit/>
          </a:bodyPr>
          <a:lstStyle/>
          <a:p>
            <a:r>
              <a:rPr lang="en-US" b="1"/>
              <a:t>Overview | Recommendation | </a:t>
            </a:r>
            <a:r>
              <a:rPr lang="en-US" b="1">
                <a:solidFill>
                  <a:srgbClr val="1C4280"/>
                </a:solidFill>
              </a:rPr>
              <a:t>Plan</a:t>
            </a:r>
            <a:r>
              <a:rPr lang="en-US" b="1"/>
              <a:t> | Timeline | Financial Impact | Risks &amp; Mitigation | Conclusion </a:t>
            </a:r>
          </a:p>
        </p:txBody>
      </p:sp>
      <p:sp>
        <p:nvSpPr>
          <p:cNvPr id="11" name="Title 10">
            <a:extLst>
              <a:ext uri="{FF2B5EF4-FFF2-40B4-BE49-F238E27FC236}">
                <a16:creationId xmlns:a16="http://schemas.microsoft.com/office/drawing/2014/main" id="{3F599300-070D-4F8D-B014-380268BBB807}"/>
              </a:ext>
            </a:extLst>
          </p:cNvPr>
          <p:cNvSpPr>
            <a:spLocks noGrp="1"/>
          </p:cNvSpPr>
          <p:nvPr>
            <p:ph type="title"/>
          </p:nvPr>
        </p:nvSpPr>
        <p:spPr>
          <a:xfrm>
            <a:off x="836374" y="287902"/>
            <a:ext cx="10515600" cy="834280"/>
          </a:xfrm>
        </p:spPr>
        <p:txBody>
          <a:bodyPr anchor="t">
            <a:normAutofit fontScale="90000"/>
          </a:bodyPr>
          <a:lstStyle/>
          <a:p>
            <a:r>
              <a:rPr lang="en-US" sz="3200" b="1">
                <a:cs typeface="Calibri Light"/>
              </a:rPr>
              <a:t>Consumer analytics will provide VWoA the opportunity to understand their customers and market at a much lower cost.</a:t>
            </a:r>
            <a:endParaRPr lang="en-US" sz="3200" b="1"/>
          </a:p>
        </p:txBody>
      </p:sp>
      <p:graphicFrame>
        <p:nvGraphicFramePr>
          <p:cNvPr id="2" name="Diagram 1">
            <a:extLst>
              <a:ext uri="{FF2B5EF4-FFF2-40B4-BE49-F238E27FC236}">
                <a16:creationId xmlns:a16="http://schemas.microsoft.com/office/drawing/2014/main" id="{6592EED3-C7C4-4EE0-AAB7-F95CA694B0AE}"/>
              </a:ext>
            </a:extLst>
          </p:cNvPr>
          <p:cNvGraphicFramePr/>
          <p:nvPr>
            <p:extLst>
              <p:ext uri="{D42A27DB-BD31-4B8C-83A1-F6EECF244321}">
                <p14:modId xmlns:p14="http://schemas.microsoft.com/office/powerpoint/2010/main" val="3601509473"/>
              </p:ext>
            </p:extLst>
          </p:nvPr>
        </p:nvGraphicFramePr>
        <p:xfrm>
          <a:off x="157214" y="1391867"/>
          <a:ext cx="11873920" cy="4080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F830DAA3-5D84-476D-AC0F-EAAF15B0F7E5}"/>
              </a:ext>
            </a:extLst>
          </p:cNvPr>
          <p:cNvSpPr txBox="1"/>
          <p:nvPr/>
        </p:nvSpPr>
        <p:spPr>
          <a:xfrm>
            <a:off x="1348484" y="4827598"/>
            <a:ext cx="4198774" cy="830997"/>
          </a:xfrm>
          <a:prstGeom prst="rect">
            <a:avLst/>
          </a:prstGeom>
          <a:noFill/>
        </p:spPr>
        <p:txBody>
          <a:bodyPr wrap="square" rtlCol="0">
            <a:spAutoFit/>
          </a:bodyPr>
          <a:lstStyle/>
          <a:p>
            <a:r>
              <a:rPr lang="en-US" sz="1600" i="1"/>
              <a:t>*Salesforce Einstein implementation commence after website APIs are developed and working*</a:t>
            </a:r>
          </a:p>
          <a:p>
            <a:endParaRPr lang="en-US" sz="1600"/>
          </a:p>
        </p:txBody>
      </p:sp>
    </p:spTree>
    <p:extLst>
      <p:ext uri="{BB962C8B-B14F-4D97-AF65-F5344CB8AC3E}">
        <p14:creationId xmlns:p14="http://schemas.microsoft.com/office/powerpoint/2010/main" val="191132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logo&#10;&#10;Description automatically generated">
            <a:extLst>
              <a:ext uri="{FF2B5EF4-FFF2-40B4-BE49-F238E27FC236}">
                <a16:creationId xmlns:a16="http://schemas.microsoft.com/office/drawing/2014/main" id="{1BDF144C-8D55-44DC-8122-2EBF85B6AD04}"/>
              </a:ext>
            </a:extLst>
          </p:cNvPr>
          <p:cNvPicPr>
            <a:picLocks noGrp="1" noChangeAspect="1"/>
          </p:cNvPicPr>
          <p:nvPr>
            <p:ph idx="1"/>
          </p:nvPr>
        </p:nvPicPr>
        <p:blipFill>
          <a:blip r:embed="rId3"/>
          <a:stretch>
            <a:fillRect/>
          </a:stretch>
        </p:blipFill>
        <p:spPr>
          <a:xfrm>
            <a:off x="-3652" y="0"/>
            <a:ext cx="12195652" cy="6861455"/>
          </a:xfrm>
        </p:spPr>
      </p:pic>
      <p:sp>
        <p:nvSpPr>
          <p:cNvPr id="3" name="Slide Number Placeholder 3">
            <a:extLst>
              <a:ext uri="{FF2B5EF4-FFF2-40B4-BE49-F238E27FC236}">
                <a16:creationId xmlns:a16="http://schemas.microsoft.com/office/drawing/2014/main" id="{F25EFB35-0ED9-4A83-959D-45851840ABE1}"/>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8</a:t>
            </a:fld>
            <a:endParaRPr lang="en-US"/>
          </a:p>
        </p:txBody>
      </p:sp>
      <p:sp>
        <p:nvSpPr>
          <p:cNvPr id="8" name="TextBox 7">
            <a:extLst>
              <a:ext uri="{FF2B5EF4-FFF2-40B4-BE49-F238E27FC236}">
                <a16:creationId xmlns:a16="http://schemas.microsoft.com/office/drawing/2014/main" id="{E7C17FCB-6D85-4B7E-A009-ECD27E835B81}"/>
              </a:ext>
            </a:extLst>
          </p:cNvPr>
          <p:cNvSpPr txBox="1"/>
          <p:nvPr/>
        </p:nvSpPr>
        <p:spPr>
          <a:xfrm>
            <a:off x="543560" y="6350000"/>
            <a:ext cx="10281920" cy="369332"/>
          </a:xfrm>
          <a:prstGeom prst="rect">
            <a:avLst/>
          </a:prstGeom>
          <a:noFill/>
        </p:spPr>
        <p:txBody>
          <a:bodyPr wrap="square" rtlCol="0">
            <a:spAutoFit/>
          </a:bodyPr>
          <a:lstStyle/>
          <a:p>
            <a:r>
              <a:rPr lang="en-US" b="1"/>
              <a:t>Overview | Recommendation | </a:t>
            </a:r>
            <a:r>
              <a:rPr lang="en-US" b="1">
                <a:solidFill>
                  <a:srgbClr val="1C4280"/>
                </a:solidFill>
              </a:rPr>
              <a:t>Plan</a:t>
            </a:r>
            <a:r>
              <a:rPr lang="en-US" b="1"/>
              <a:t> | Timeline | Financial Impact | Risks &amp; Mitigation | Conclusion </a:t>
            </a:r>
          </a:p>
        </p:txBody>
      </p:sp>
      <p:sp>
        <p:nvSpPr>
          <p:cNvPr id="7" name="Title 1">
            <a:extLst>
              <a:ext uri="{FF2B5EF4-FFF2-40B4-BE49-F238E27FC236}">
                <a16:creationId xmlns:a16="http://schemas.microsoft.com/office/drawing/2014/main" id="{C0D26A26-8BE4-4298-AFE6-F2B83C7462D8}"/>
              </a:ext>
            </a:extLst>
          </p:cNvPr>
          <p:cNvSpPr txBox="1">
            <a:spLocks/>
          </p:cNvSpPr>
          <p:nvPr/>
        </p:nvSpPr>
        <p:spPr>
          <a:xfrm>
            <a:off x="838200" y="343354"/>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cs typeface="Calibri Light"/>
            </a:endParaRPr>
          </a:p>
        </p:txBody>
      </p:sp>
      <p:sp>
        <p:nvSpPr>
          <p:cNvPr id="9" name="Title 1">
            <a:extLst>
              <a:ext uri="{FF2B5EF4-FFF2-40B4-BE49-F238E27FC236}">
                <a16:creationId xmlns:a16="http://schemas.microsoft.com/office/drawing/2014/main" id="{24136354-C7DF-4974-9153-81DFF2DA4368}"/>
              </a:ext>
            </a:extLst>
          </p:cNvPr>
          <p:cNvSpPr txBox="1">
            <a:spLocks/>
          </p:cNvSpPr>
          <p:nvPr/>
        </p:nvSpPr>
        <p:spPr>
          <a:xfrm>
            <a:off x="838200" y="365125"/>
            <a:ext cx="10515600" cy="13255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cs typeface="Calibri Light"/>
              </a:rPr>
              <a:t>VWoA’s CRM and online ordering plan aligns with the overarching strategy and offers a high business value.</a:t>
            </a:r>
          </a:p>
        </p:txBody>
      </p:sp>
      <p:graphicFrame>
        <p:nvGraphicFramePr>
          <p:cNvPr id="184" name="Table 184">
            <a:extLst>
              <a:ext uri="{FF2B5EF4-FFF2-40B4-BE49-F238E27FC236}">
                <a16:creationId xmlns:a16="http://schemas.microsoft.com/office/drawing/2014/main" id="{28D814FE-9C51-4BB1-A8B4-41DDD71C656F}"/>
              </a:ext>
            </a:extLst>
          </p:cNvPr>
          <p:cNvGraphicFramePr>
            <a:graphicFrameLocks noGrp="1"/>
          </p:cNvGraphicFramePr>
          <p:nvPr>
            <p:extLst>
              <p:ext uri="{D42A27DB-BD31-4B8C-83A1-F6EECF244321}">
                <p14:modId xmlns:p14="http://schemas.microsoft.com/office/powerpoint/2010/main" val="3332473635"/>
              </p:ext>
            </p:extLst>
          </p:nvPr>
        </p:nvGraphicFramePr>
        <p:xfrm>
          <a:off x="4344246" y="3612855"/>
          <a:ext cx="2253826" cy="1981200"/>
        </p:xfrm>
        <a:graphic>
          <a:graphicData uri="http://schemas.openxmlformats.org/drawingml/2006/table">
            <a:tbl>
              <a:tblPr firstRow="1" bandRow="1">
                <a:tableStyleId>{74C1A8A3-306A-4EB7-A6B1-4F7E0EB9C5D6}</a:tableStyleId>
              </a:tblPr>
              <a:tblGrid>
                <a:gridCol w="1748819">
                  <a:extLst>
                    <a:ext uri="{9D8B030D-6E8A-4147-A177-3AD203B41FA5}">
                      <a16:colId xmlns:a16="http://schemas.microsoft.com/office/drawing/2014/main" val="3665061029"/>
                    </a:ext>
                  </a:extLst>
                </a:gridCol>
                <a:gridCol w="505007">
                  <a:extLst>
                    <a:ext uri="{9D8B030D-6E8A-4147-A177-3AD203B41FA5}">
                      <a16:colId xmlns:a16="http://schemas.microsoft.com/office/drawing/2014/main" val="3728064111"/>
                    </a:ext>
                  </a:extLst>
                </a:gridCol>
              </a:tblGrid>
              <a:tr h="210095">
                <a:tc>
                  <a:txBody>
                    <a:bodyPr/>
                    <a:lstStyle/>
                    <a:p>
                      <a:r>
                        <a:rPr lang="en-US" sz="1100"/>
                        <a:t>Criteria</a:t>
                      </a:r>
                    </a:p>
                  </a:txBody>
                  <a:tcPr>
                    <a:solidFill>
                      <a:srgbClr val="1D4281"/>
                    </a:solidFill>
                  </a:tcPr>
                </a:tc>
                <a:tc>
                  <a:txBody>
                    <a:bodyPr/>
                    <a:lstStyle/>
                    <a:p>
                      <a:r>
                        <a:rPr lang="en-US" sz="1100"/>
                        <a:t>Score </a:t>
                      </a:r>
                    </a:p>
                  </a:txBody>
                  <a:tcPr>
                    <a:solidFill>
                      <a:srgbClr val="1D4281"/>
                    </a:solidFill>
                  </a:tcPr>
                </a:tc>
                <a:extLst>
                  <a:ext uri="{0D108BD9-81ED-4DB2-BD59-A6C34878D82A}">
                    <a16:rowId xmlns:a16="http://schemas.microsoft.com/office/drawing/2014/main" val="1678100136"/>
                  </a:ext>
                </a:extLst>
              </a:tr>
              <a:tr h="210095">
                <a:tc>
                  <a:txBody>
                    <a:bodyPr/>
                    <a:lstStyle/>
                    <a:p>
                      <a:r>
                        <a:rPr lang="en-US" sz="1100"/>
                        <a:t>Strategic Fit</a:t>
                      </a:r>
                    </a:p>
                  </a:txBody>
                  <a:tcPr/>
                </a:tc>
                <a:tc>
                  <a:txBody>
                    <a:bodyPr/>
                    <a:lstStyle/>
                    <a:p>
                      <a:r>
                        <a:rPr lang="en-US" sz="1100"/>
                        <a:t>4</a:t>
                      </a:r>
                    </a:p>
                  </a:txBody>
                  <a:tcPr/>
                </a:tc>
                <a:extLst>
                  <a:ext uri="{0D108BD9-81ED-4DB2-BD59-A6C34878D82A}">
                    <a16:rowId xmlns:a16="http://schemas.microsoft.com/office/drawing/2014/main" val="1965017956"/>
                  </a:ext>
                </a:extLst>
              </a:tr>
              <a:tr h="210095">
                <a:tc>
                  <a:txBody>
                    <a:bodyPr/>
                    <a:lstStyle/>
                    <a:p>
                      <a:r>
                        <a:rPr lang="en-US" sz="1100"/>
                        <a:t>Technological Risk</a:t>
                      </a:r>
                    </a:p>
                  </a:txBody>
                  <a:tcPr/>
                </a:tc>
                <a:tc>
                  <a:txBody>
                    <a:bodyPr/>
                    <a:lstStyle/>
                    <a:p>
                      <a:r>
                        <a:rPr lang="en-US" sz="1100"/>
                        <a:t>4</a:t>
                      </a:r>
                    </a:p>
                  </a:txBody>
                  <a:tcPr/>
                </a:tc>
                <a:extLst>
                  <a:ext uri="{0D108BD9-81ED-4DB2-BD59-A6C34878D82A}">
                    <a16:rowId xmlns:a16="http://schemas.microsoft.com/office/drawing/2014/main" val="520953612"/>
                  </a:ext>
                </a:extLst>
              </a:tr>
              <a:tr h="210095">
                <a:tc>
                  <a:txBody>
                    <a:bodyPr/>
                    <a:lstStyle/>
                    <a:p>
                      <a:r>
                        <a:rPr lang="en-US" sz="1100"/>
                        <a:t>Change Management Risk</a:t>
                      </a:r>
                    </a:p>
                  </a:txBody>
                  <a:tcPr/>
                </a:tc>
                <a:tc>
                  <a:txBody>
                    <a:bodyPr/>
                    <a:lstStyle/>
                    <a:p>
                      <a:r>
                        <a:rPr lang="en-US" sz="1100"/>
                        <a:t>3</a:t>
                      </a:r>
                    </a:p>
                  </a:txBody>
                  <a:tcPr/>
                </a:tc>
                <a:extLst>
                  <a:ext uri="{0D108BD9-81ED-4DB2-BD59-A6C34878D82A}">
                    <a16:rowId xmlns:a16="http://schemas.microsoft.com/office/drawing/2014/main" val="1317663124"/>
                  </a:ext>
                </a:extLst>
              </a:tr>
              <a:tr h="210095">
                <a:tc>
                  <a:txBody>
                    <a:bodyPr/>
                    <a:lstStyle/>
                    <a:p>
                      <a:r>
                        <a:rPr lang="en-US" sz="1100"/>
                        <a:t>Revenue Potential</a:t>
                      </a:r>
                    </a:p>
                  </a:txBody>
                  <a:tcPr/>
                </a:tc>
                <a:tc>
                  <a:txBody>
                    <a:bodyPr/>
                    <a:lstStyle/>
                    <a:p>
                      <a:r>
                        <a:rPr lang="en-US" sz="1100"/>
                        <a:t>4</a:t>
                      </a:r>
                    </a:p>
                  </a:txBody>
                  <a:tcPr/>
                </a:tc>
                <a:extLst>
                  <a:ext uri="{0D108BD9-81ED-4DB2-BD59-A6C34878D82A}">
                    <a16:rowId xmlns:a16="http://schemas.microsoft.com/office/drawing/2014/main" val="1793648156"/>
                  </a:ext>
                </a:extLst>
              </a:tr>
              <a:tr h="210095">
                <a:tc>
                  <a:txBody>
                    <a:bodyPr/>
                    <a:lstStyle/>
                    <a:p>
                      <a:r>
                        <a:rPr lang="en-US" sz="1100"/>
                        <a:t>Hurdles to Entry</a:t>
                      </a:r>
                    </a:p>
                  </a:txBody>
                  <a:tcPr/>
                </a:tc>
                <a:tc>
                  <a:txBody>
                    <a:bodyPr/>
                    <a:lstStyle/>
                    <a:p>
                      <a:r>
                        <a:rPr lang="en-US" sz="1100"/>
                        <a:t>3</a:t>
                      </a:r>
                    </a:p>
                  </a:txBody>
                  <a:tcPr/>
                </a:tc>
                <a:extLst>
                  <a:ext uri="{0D108BD9-81ED-4DB2-BD59-A6C34878D82A}">
                    <a16:rowId xmlns:a16="http://schemas.microsoft.com/office/drawing/2014/main" val="3448749651"/>
                  </a:ext>
                </a:extLst>
              </a:tr>
              <a:tr h="210095">
                <a:tc>
                  <a:txBody>
                    <a:bodyPr/>
                    <a:lstStyle/>
                    <a:p>
                      <a:r>
                        <a:rPr lang="en-US" sz="1100" b="1"/>
                        <a:t>Total</a:t>
                      </a:r>
                      <a:endParaRPr lang="en-US" sz="1100"/>
                    </a:p>
                  </a:txBody>
                  <a:tcPr/>
                </a:tc>
                <a:tc>
                  <a:txBody>
                    <a:bodyPr/>
                    <a:lstStyle/>
                    <a:p>
                      <a:r>
                        <a:rPr lang="en-US" sz="1100" b="1"/>
                        <a:t>18</a:t>
                      </a:r>
                      <a:endParaRPr lang="en-US" sz="1100"/>
                    </a:p>
                  </a:txBody>
                  <a:tcPr/>
                </a:tc>
                <a:extLst>
                  <a:ext uri="{0D108BD9-81ED-4DB2-BD59-A6C34878D82A}">
                    <a16:rowId xmlns:a16="http://schemas.microsoft.com/office/drawing/2014/main" val="835885353"/>
                  </a:ext>
                </a:extLst>
              </a:tr>
            </a:tbl>
          </a:graphicData>
        </a:graphic>
      </p:graphicFrame>
      <p:graphicFrame>
        <p:nvGraphicFramePr>
          <p:cNvPr id="11" name="Table 12">
            <a:extLst>
              <a:ext uri="{FF2B5EF4-FFF2-40B4-BE49-F238E27FC236}">
                <a16:creationId xmlns:a16="http://schemas.microsoft.com/office/drawing/2014/main" id="{425C728F-45AE-4C31-9205-A3CB26A0C416}"/>
              </a:ext>
            </a:extLst>
          </p:cNvPr>
          <p:cNvGraphicFramePr>
            <a:graphicFrameLocks noGrp="1"/>
          </p:cNvGraphicFramePr>
          <p:nvPr>
            <p:extLst>
              <p:ext uri="{D42A27DB-BD31-4B8C-83A1-F6EECF244321}">
                <p14:modId xmlns:p14="http://schemas.microsoft.com/office/powerpoint/2010/main" val="2418676183"/>
              </p:ext>
            </p:extLst>
          </p:nvPr>
        </p:nvGraphicFramePr>
        <p:xfrm>
          <a:off x="4015450" y="1398061"/>
          <a:ext cx="2911419" cy="2060041"/>
        </p:xfrm>
        <a:graphic>
          <a:graphicData uri="http://schemas.openxmlformats.org/drawingml/2006/table">
            <a:tbl>
              <a:tblPr firstRow="1" bandRow="1">
                <a:tableStyleId>{5C22544A-7EE6-4342-B048-85BDC9FD1C3A}</a:tableStyleId>
              </a:tblPr>
              <a:tblGrid>
                <a:gridCol w="2911419">
                  <a:extLst>
                    <a:ext uri="{9D8B030D-6E8A-4147-A177-3AD203B41FA5}">
                      <a16:colId xmlns:a16="http://schemas.microsoft.com/office/drawing/2014/main" val="2961043736"/>
                    </a:ext>
                  </a:extLst>
                </a:gridCol>
              </a:tblGrid>
              <a:tr h="235510">
                <a:tc>
                  <a:txBody>
                    <a:bodyPr/>
                    <a:lstStyle/>
                    <a:p>
                      <a:r>
                        <a:rPr lang="en-US" sz="1100"/>
                        <a:t>The Situation</a:t>
                      </a:r>
                    </a:p>
                  </a:txBody>
                  <a:tcPr>
                    <a:solidFill>
                      <a:srgbClr val="1D4281"/>
                    </a:solidFill>
                  </a:tcPr>
                </a:tc>
                <a:extLst>
                  <a:ext uri="{0D108BD9-81ED-4DB2-BD59-A6C34878D82A}">
                    <a16:rowId xmlns:a16="http://schemas.microsoft.com/office/drawing/2014/main" val="2544885213"/>
                  </a:ext>
                </a:extLst>
              </a:tr>
              <a:tr h="1800961">
                <a:tc>
                  <a:txBody>
                    <a:bodyPr/>
                    <a:lstStyle/>
                    <a:p>
                      <a:pPr lvl="0"/>
                      <a:r>
                        <a:rPr lang="en-US" sz="1100" b="1"/>
                        <a:t>The Big Idea:</a:t>
                      </a:r>
                      <a:r>
                        <a:rPr lang="en-US" sz="1100" b="0"/>
                        <a:t> IT will be aligned with business objectives to better support business goals.</a:t>
                      </a:r>
                      <a:endParaRPr lang="en-US" sz="1100"/>
                    </a:p>
                    <a:p>
                      <a:pPr lvl="0"/>
                      <a:endParaRPr lang="en-US" sz="700" b="1"/>
                    </a:p>
                    <a:p>
                      <a:pPr lvl="0"/>
                      <a:r>
                        <a:rPr lang="en-US" sz="1100" b="1"/>
                        <a:t>Supporting Trends:</a:t>
                      </a:r>
                      <a:r>
                        <a:rPr lang="en-US" sz="1100" b="0"/>
                        <a:t> Non-contact options due to COVID-19.</a:t>
                      </a:r>
                    </a:p>
                    <a:p>
                      <a:pPr lvl="0"/>
                      <a:endParaRPr lang="en-US" sz="700" b="1"/>
                    </a:p>
                    <a:p>
                      <a:pPr lvl="0"/>
                      <a:r>
                        <a:rPr lang="en-US" sz="1100" b="1"/>
                        <a:t>What created this opportunity? </a:t>
                      </a:r>
                      <a:r>
                        <a:rPr lang="en-US" sz="1100" b="0"/>
                        <a:t>Historically, IT has been discarded &amp; undervalued, but with the right budget and alignment, IT can support and enable VWoA business capabilities.</a:t>
                      </a:r>
                      <a:endParaRPr lang="en-US" sz="1100"/>
                    </a:p>
                  </a:txBody>
                  <a:tcPr>
                    <a:solidFill>
                      <a:srgbClr val="C0C9E5"/>
                    </a:solidFill>
                  </a:tcPr>
                </a:tc>
                <a:extLst>
                  <a:ext uri="{0D108BD9-81ED-4DB2-BD59-A6C34878D82A}">
                    <a16:rowId xmlns:a16="http://schemas.microsoft.com/office/drawing/2014/main" val="1095279597"/>
                  </a:ext>
                </a:extLst>
              </a:tr>
            </a:tbl>
          </a:graphicData>
        </a:graphic>
      </p:graphicFrame>
      <p:graphicFrame>
        <p:nvGraphicFramePr>
          <p:cNvPr id="13" name="Table 13">
            <a:extLst>
              <a:ext uri="{FF2B5EF4-FFF2-40B4-BE49-F238E27FC236}">
                <a16:creationId xmlns:a16="http://schemas.microsoft.com/office/drawing/2014/main" id="{CD64442D-33FD-4F71-BD64-27C615438241}"/>
              </a:ext>
            </a:extLst>
          </p:cNvPr>
          <p:cNvGraphicFramePr>
            <a:graphicFrameLocks noGrp="1"/>
          </p:cNvGraphicFramePr>
          <p:nvPr>
            <p:extLst>
              <p:ext uri="{D42A27DB-BD31-4B8C-83A1-F6EECF244321}">
                <p14:modId xmlns:p14="http://schemas.microsoft.com/office/powerpoint/2010/main" val="3589599326"/>
              </p:ext>
            </p:extLst>
          </p:nvPr>
        </p:nvGraphicFramePr>
        <p:xfrm>
          <a:off x="6918402" y="3600225"/>
          <a:ext cx="3898611" cy="2517540"/>
        </p:xfrm>
        <a:graphic>
          <a:graphicData uri="http://schemas.openxmlformats.org/drawingml/2006/table">
            <a:tbl>
              <a:tblPr firstRow="1" bandRow="1">
                <a:effectLst/>
                <a:tableStyleId>{5C22544A-7EE6-4342-B048-85BDC9FD1C3A}</a:tableStyleId>
              </a:tblPr>
              <a:tblGrid>
                <a:gridCol w="3898611">
                  <a:extLst>
                    <a:ext uri="{9D8B030D-6E8A-4147-A177-3AD203B41FA5}">
                      <a16:colId xmlns:a16="http://schemas.microsoft.com/office/drawing/2014/main" val="3099983686"/>
                    </a:ext>
                  </a:extLst>
                </a:gridCol>
              </a:tblGrid>
              <a:tr h="259383">
                <a:tc>
                  <a:txBody>
                    <a:bodyPr/>
                    <a:lstStyle/>
                    <a:p>
                      <a:r>
                        <a:rPr lang="en-US" sz="1100"/>
                        <a:t>The Strategy</a:t>
                      </a:r>
                    </a:p>
                  </a:txBody>
                  <a:tcPr>
                    <a:solidFill>
                      <a:srgbClr val="1D4281"/>
                    </a:solidFill>
                  </a:tcPr>
                </a:tc>
                <a:extLst>
                  <a:ext uri="{0D108BD9-81ED-4DB2-BD59-A6C34878D82A}">
                    <a16:rowId xmlns:a16="http://schemas.microsoft.com/office/drawing/2014/main" val="3317436906"/>
                  </a:ext>
                </a:extLst>
              </a:tr>
              <a:tr h="2258157">
                <a:tc>
                  <a:txBody>
                    <a:bodyPr/>
                    <a:lstStyle/>
                    <a:p>
                      <a:pPr lvl="0"/>
                      <a:r>
                        <a:rPr lang="en-US" sz="1100" b="1"/>
                        <a:t>Value Proposition: </a:t>
                      </a:r>
                      <a:r>
                        <a:rPr lang="en-US" sz="1100" b="0"/>
                        <a:t>This concept will reverse the past mistakes of outsourcing IT, leading to little IT knowledge at VWoA.  Rather, IT will be an enabler and leader, contributing to key business functions to support the product diversification strategy.</a:t>
                      </a:r>
                    </a:p>
                    <a:p>
                      <a:pPr lvl="0"/>
                      <a:endParaRPr lang="en-US" sz="700" b="1"/>
                    </a:p>
                    <a:p>
                      <a:pPr lvl="0"/>
                      <a:r>
                        <a:rPr lang="en-US" sz="1100" b="1"/>
                        <a:t>The Revenue Model: </a:t>
                      </a:r>
                      <a:r>
                        <a:rPr lang="en-US" sz="1100" b="0"/>
                        <a:t>Focus on product diversification. Enable the IT to support business initiatives, leading to a decrease in costs in future years.</a:t>
                      </a:r>
                    </a:p>
                    <a:p>
                      <a:pPr lvl="0"/>
                      <a:endParaRPr lang="en-US" sz="700" b="1"/>
                    </a:p>
                    <a:p>
                      <a:pPr lvl="0"/>
                      <a:r>
                        <a:rPr lang="en-US" sz="1100" b="1"/>
                        <a:t>Market Attack Elements: </a:t>
                      </a:r>
                      <a:r>
                        <a:rPr lang="en-US" sz="1100"/>
                        <a:t>Utilizing IT to support marketing capabilities that lead to an increase in sales.</a:t>
                      </a:r>
                    </a:p>
                    <a:p>
                      <a:pPr lvl="0"/>
                      <a:endParaRPr lang="en-US" sz="700" b="1"/>
                    </a:p>
                    <a:p>
                      <a:pPr lvl="0"/>
                      <a:r>
                        <a:rPr lang="en-US" sz="1100" b="1"/>
                        <a:t>Key Milestones: </a:t>
                      </a:r>
                      <a:r>
                        <a:rPr lang="en-US" sz="1100"/>
                        <a:t>Sustained or increase in sales to demonstrate IT solutions are contributing to sales and marketing.</a:t>
                      </a:r>
                    </a:p>
                  </a:txBody>
                  <a:tcPr>
                    <a:solidFill>
                      <a:srgbClr val="C0C9E5"/>
                    </a:solidFill>
                  </a:tcPr>
                </a:tc>
                <a:extLst>
                  <a:ext uri="{0D108BD9-81ED-4DB2-BD59-A6C34878D82A}">
                    <a16:rowId xmlns:a16="http://schemas.microsoft.com/office/drawing/2014/main" val="2023002279"/>
                  </a:ext>
                </a:extLst>
              </a:tr>
            </a:tbl>
          </a:graphicData>
        </a:graphic>
      </p:graphicFrame>
      <p:graphicFrame>
        <p:nvGraphicFramePr>
          <p:cNvPr id="14" name="Table 15">
            <a:extLst>
              <a:ext uri="{FF2B5EF4-FFF2-40B4-BE49-F238E27FC236}">
                <a16:creationId xmlns:a16="http://schemas.microsoft.com/office/drawing/2014/main" id="{F1099039-8378-4434-95BF-0E809C947DEE}"/>
              </a:ext>
            </a:extLst>
          </p:cNvPr>
          <p:cNvGraphicFramePr>
            <a:graphicFrameLocks noGrp="1"/>
          </p:cNvGraphicFramePr>
          <p:nvPr>
            <p:extLst>
              <p:ext uri="{D42A27DB-BD31-4B8C-83A1-F6EECF244321}">
                <p14:modId xmlns:p14="http://schemas.microsoft.com/office/powerpoint/2010/main" val="4078727778"/>
              </p:ext>
            </p:extLst>
          </p:nvPr>
        </p:nvGraphicFramePr>
        <p:xfrm>
          <a:off x="862197" y="3594698"/>
          <a:ext cx="3153252" cy="2514600"/>
        </p:xfrm>
        <a:graphic>
          <a:graphicData uri="http://schemas.openxmlformats.org/drawingml/2006/table">
            <a:tbl>
              <a:tblPr firstRow="1" bandRow="1">
                <a:tableStyleId>{5C22544A-7EE6-4342-B048-85BDC9FD1C3A}</a:tableStyleId>
              </a:tblPr>
              <a:tblGrid>
                <a:gridCol w="3153252">
                  <a:extLst>
                    <a:ext uri="{9D8B030D-6E8A-4147-A177-3AD203B41FA5}">
                      <a16:colId xmlns:a16="http://schemas.microsoft.com/office/drawing/2014/main" val="2120353945"/>
                    </a:ext>
                  </a:extLst>
                </a:gridCol>
              </a:tblGrid>
              <a:tr h="211971">
                <a:tc>
                  <a:txBody>
                    <a:bodyPr/>
                    <a:lstStyle/>
                    <a:p>
                      <a:r>
                        <a:rPr lang="en-US" sz="1100"/>
                        <a:t>The Tactics</a:t>
                      </a:r>
                    </a:p>
                  </a:txBody>
                  <a:tcPr>
                    <a:solidFill>
                      <a:srgbClr val="1D4281"/>
                    </a:solidFill>
                  </a:tcPr>
                </a:tc>
                <a:extLst>
                  <a:ext uri="{0D108BD9-81ED-4DB2-BD59-A6C34878D82A}">
                    <a16:rowId xmlns:a16="http://schemas.microsoft.com/office/drawing/2014/main" val="1257009791"/>
                  </a:ext>
                </a:extLst>
              </a:tr>
              <a:tr h="2013571">
                <a:tc>
                  <a:txBody>
                    <a:bodyPr/>
                    <a:lstStyle/>
                    <a:p>
                      <a:pPr lvl="0"/>
                      <a:r>
                        <a:rPr lang="en-US" sz="1100" b="1"/>
                        <a:t>Solution Summary: </a:t>
                      </a:r>
                      <a:r>
                        <a:rPr lang="en-US" sz="1100"/>
                        <a:t>Utilize the $16 million IT budget effectively to support all VWoA functions.</a:t>
                      </a:r>
                    </a:p>
                    <a:p>
                      <a:pPr lvl="0"/>
                      <a:endParaRPr lang="en-US" sz="700" b="1"/>
                    </a:p>
                    <a:p>
                      <a:pPr lvl="0"/>
                      <a:r>
                        <a:rPr lang="en-US" sz="1100" b="1"/>
                        <a:t>Development Plan: </a:t>
                      </a:r>
                      <a:r>
                        <a:rPr lang="en-US" sz="1100"/>
                        <a:t>The biggest challenge will be synchronizing IT &amp; other business units to benefit VWoA. </a:t>
                      </a:r>
                    </a:p>
                    <a:p>
                      <a:pPr lvl="0"/>
                      <a:endParaRPr lang="en-US" sz="700" b="1"/>
                    </a:p>
                    <a:p>
                      <a:pPr lvl="0"/>
                      <a:r>
                        <a:rPr lang="en-US" sz="1100" b="1"/>
                        <a:t>Channel Plan: </a:t>
                      </a:r>
                      <a:r>
                        <a:rPr lang="en-US" sz="1100"/>
                        <a:t>Market the online-ordering option to customers to demonstrate the ease and convenience.</a:t>
                      </a:r>
                    </a:p>
                    <a:p>
                      <a:pPr lvl="0"/>
                      <a:endParaRPr lang="en-US" sz="700" b="1"/>
                    </a:p>
                    <a:p>
                      <a:pPr lvl="0"/>
                      <a:r>
                        <a:rPr lang="en-US" sz="1100" b="1"/>
                        <a:t>Customer Validation Plan: </a:t>
                      </a:r>
                      <a:r>
                        <a:rPr lang="en-US" sz="1100"/>
                        <a:t>Evaluate key analytics to understand if the online-ordering process is maximizing engagement with customers.</a:t>
                      </a:r>
                    </a:p>
                  </a:txBody>
                  <a:tcPr>
                    <a:solidFill>
                      <a:srgbClr val="C0C9E5"/>
                    </a:solidFill>
                  </a:tcPr>
                </a:tc>
                <a:extLst>
                  <a:ext uri="{0D108BD9-81ED-4DB2-BD59-A6C34878D82A}">
                    <a16:rowId xmlns:a16="http://schemas.microsoft.com/office/drawing/2014/main" val="2189593087"/>
                  </a:ext>
                </a:extLst>
              </a:tr>
            </a:tbl>
          </a:graphicData>
        </a:graphic>
      </p:graphicFrame>
      <p:pic>
        <p:nvPicPr>
          <p:cNvPr id="16" name="Graphic 15" descr="Line arrow: Counter-clockwise curve">
            <a:extLst>
              <a:ext uri="{FF2B5EF4-FFF2-40B4-BE49-F238E27FC236}">
                <a16:creationId xmlns:a16="http://schemas.microsoft.com/office/drawing/2014/main" id="{BF9C0FCC-C99F-42FB-8B1B-B13B6F2062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549351" flipV="1">
            <a:off x="4757468" y="5283917"/>
            <a:ext cx="1427381" cy="1598442"/>
          </a:xfrm>
          <a:prstGeom prst="rect">
            <a:avLst/>
          </a:prstGeom>
        </p:spPr>
      </p:pic>
      <p:pic>
        <p:nvPicPr>
          <p:cNvPr id="20" name="Graphic 19" descr="Line arrow: Counter-clockwise curve">
            <a:extLst>
              <a:ext uri="{FF2B5EF4-FFF2-40B4-BE49-F238E27FC236}">
                <a16:creationId xmlns:a16="http://schemas.microsoft.com/office/drawing/2014/main" id="{645004C8-52C2-43EB-8AA8-A1C980D2D3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190411" flipV="1">
            <a:off x="7161258" y="1986313"/>
            <a:ext cx="1427381" cy="1598442"/>
          </a:xfrm>
          <a:prstGeom prst="rect">
            <a:avLst/>
          </a:prstGeom>
        </p:spPr>
      </p:pic>
      <p:pic>
        <p:nvPicPr>
          <p:cNvPr id="22" name="Graphic 21" descr="Line arrow: Counter-clockwise curve">
            <a:extLst>
              <a:ext uri="{FF2B5EF4-FFF2-40B4-BE49-F238E27FC236}">
                <a16:creationId xmlns:a16="http://schemas.microsoft.com/office/drawing/2014/main" id="{7351F3ED-250E-4152-B62A-3C2AA8818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127245" flipV="1">
            <a:off x="2215550" y="1986314"/>
            <a:ext cx="1427381" cy="1598442"/>
          </a:xfrm>
          <a:prstGeom prst="rect">
            <a:avLst/>
          </a:prstGeom>
        </p:spPr>
      </p:pic>
    </p:spTree>
    <p:extLst>
      <p:ext uri="{BB962C8B-B14F-4D97-AF65-F5344CB8AC3E}">
        <p14:creationId xmlns:p14="http://schemas.microsoft.com/office/powerpoint/2010/main" val="5382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logo&#10;&#10;Description automatically generated">
            <a:extLst>
              <a:ext uri="{FF2B5EF4-FFF2-40B4-BE49-F238E27FC236}">
                <a16:creationId xmlns:a16="http://schemas.microsoft.com/office/drawing/2014/main" id="{1BDF144C-8D55-44DC-8122-2EBF85B6AD04}"/>
              </a:ext>
            </a:extLst>
          </p:cNvPr>
          <p:cNvPicPr>
            <a:picLocks noGrp="1" noChangeAspect="1"/>
          </p:cNvPicPr>
          <p:nvPr>
            <p:ph idx="1"/>
          </p:nvPr>
        </p:nvPicPr>
        <p:blipFill>
          <a:blip r:embed="rId2"/>
          <a:stretch>
            <a:fillRect/>
          </a:stretch>
        </p:blipFill>
        <p:spPr>
          <a:xfrm>
            <a:off x="1411" y="-3175"/>
            <a:ext cx="12195652" cy="6861455"/>
          </a:xfrm>
        </p:spPr>
      </p:pic>
      <p:sp>
        <p:nvSpPr>
          <p:cNvPr id="2" name="Title 1">
            <a:extLst>
              <a:ext uri="{FF2B5EF4-FFF2-40B4-BE49-F238E27FC236}">
                <a16:creationId xmlns:a16="http://schemas.microsoft.com/office/drawing/2014/main" id="{19BC33F4-EFC2-4D4C-9CFE-63B663A55569}"/>
              </a:ext>
            </a:extLst>
          </p:cNvPr>
          <p:cNvSpPr>
            <a:spLocks noGrp="1"/>
          </p:cNvSpPr>
          <p:nvPr>
            <p:ph type="title"/>
          </p:nvPr>
        </p:nvSpPr>
        <p:spPr>
          <a:xfrm>
            <a:off x="702906" y="226011"/>
            <a:ext cx="10515600" cy="879862"/>
          </a:xfrm>
        </p:spPr>
        <p:txBody>
          <a:bodyPr>
            <a:normAutofit fontScale="90000"/>
          </a:bodyPr>
          <a:lstStyle/>
          <a:p>
            <a:r>
              <a:rPr lang="en-US" sz="3200" b="1">
                <a:ea typeface="+mj-lt"/>
                <a:cs typeface="+mj-lt"/>
              </a:rPr>
              <a:t>The updates and Salesforce Einstein implementation will span over the course of 8 months.</a:t>
            </a:r>
          </a:p>
        </p:txBody>
      </p:sp>
      <p:sp>
        <p:nvSpPr>
          <p:cNvPr id="3" name="Slide Number Placeholder 3">
            <a:extLst>
              <a:ext uri="{FF2B5EF4-FFF2-40B4-BE49-F238E27FC236}">
                <a16:creationId xmlns:a16="http://schemas.microsoft.com/office/drawing/2014/main" id="{F25EFB35-0ED9-4A83-959D-45851840ABE1}"/>
              </a:ext>
            </a:extLst>
          </p:cNvPr>
          <p:cNvSpPr txBox="1">
            <a:spLocks/>
          </p:cNvSpPr>
          <p:nvPr/>
        </p:nvSpPr>
        <p:spPr>
          <a:xfrm>
            <a:off x="9448800" y="649119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mtClean="0"/>
              <a:pPr/>
              <a:t>9</a:t>
            </a:fld>
            <a:endParaRPr lang="en-US"/>
          </a:p>
        </p:txBody>
      </p:sp>
      <p:sp>
        <p:nvSpPr>
          <p:cNvPr id="8" name="TextBox 7">
            <a:extLst>
              <a:ext uri="{FF2B5EF4-FFF2-40B4-BE49-F238E27FC236}">
                <a16:creationId xmlns:a16="http://schemas.microsoft.com/office/drawing/2014/main" id="{E7C17FCB-6D85-4B7E-A009-ECD27E835B81}"/>
              </a:ext>
            </a:extLst>
          </p:cNvPr>
          <p:cNvSpPr txBox="1"/>
          <p:nvPr/>
        </p:nvSpPr>
        <p:spPr>
          <a:xfrm>
            <a:off x="543560" y="6350000"/>
            <a:ext cx="10281920" cy="369332"/>
          </a:xfrm>
          <a:prstGeom prst="rect">
            <a:avLst/>
          </a:prstGeom>
          <a:noFill/>
        </p:spPr>
        <p:txBody>
          <a:bodyPr wrap="square" lIns="91440" tIns="45720" rIns="91440" bIns="45720" rtlCol="0" anchor="t">
            <a:spAutoFit/>
          </a:bodyPr>
          <a:lstStyle/>
          <a:p>
            <a:r>
              <a:rPr lang="en-US" b="1"/>
              <a:t>Overview | Recommendation | Plan | </a:t>
            </a:r>
            <a:r>
              <a:rPr lang="en-US" b="1">
                <a:solidFill>
                  <a:srgbClr val="1C4280"/>
                </a:solidFill>
              </a:rPr>
              <a:t>Timeline</a:t>
            </a:r>
            <a:r>
              <a:rPr lang="en-US" b="1"/>
              <a:t> | Financial Impact | Risks &amp; Mitigation | Conclusion </a:t>
            </a:r>
          </a:p>
        </p:txBody>
      </p:sp>
      <p:sp>
        <p:nvSpPr>
          <p:cNvPr id="9" name="TextBox 8">
            <a:extLst>
              <a:ext uri="{FF2B5EF4-FFF2-40B4-BE49-F238E27FC236}">
                <a16:creationId xmlns:a16="http://schemas.microsoft.com/office/drawing/2014/main" id="{E0DD85AB-81D1-4941-BE0E-A62771894F99}"/>
              </a:ext>
            </a:extLst>
          </p:cNvPr>
          <p:cNvSpPr txBox="1"/>
          <p:nvPr/>
        </p:nvSpPr>
        <p:spPr>
          <a:xfrm>
            <a:off x="326572" y="3300594"/>
            <a:ext cx="849085" cy="253916"/>
          </a:xfrm>
          <a:prstGeom prst="rect">
            <a:avLst/>
          </a:prstGeom>
          <a:noFill/>
        </p:spPr>
        <p:txBody>
          <a:bodyPr wrap="square" rtlCol="0">
            <a:spAutoFit/>
          </a:bodyPr>
          <a:lstStyle/>
          <a:p>
            <a:r>
              <a:rPr lang="en-US" sz="1000">
                <a:solidFill>
                  <a:schemeClr val="bg1"/>
                </a:solidFill>
              </a:rPr>
              <a:t>Nov 16 – 27</a:t>
            </a:r>
          </a:p>
        </p:txBody>
      </p:sp>
      <p:sp>
        <p:nvSpPr>
          <p:cNvPr id="11" name="TextBox 10">
            <a:extLst>
              <a:ext uri="{FF2B5EF4-FFF2-40B4-BE49-F238E27FC236}">
                <a16:creationId xmlns:a16="http://schemas.microsoft.com/office/drawing/2014/main" id="{BFBFA0A1-F34A-47D1-A3A7-2B5180E1CE3B}"/>
              </a:ext>
            </a:extLst>
          </p:cNvPr>
          <p:cNvSpPr txBox="1"/>
          <p:nvPr/>
        </p:nvSpPr>
        <p:spPr>
          <a:xfrm>
            <a:off x="1766597" y="3227497"/>
            <a:ext cx="584717" cy="400110"/>
          </a:xfrm>
          <a:prstGeom prst="rect">
            <a:avLst/>
          </a:prstGeom>
          <a:noFill/>
        </p:spPr>
        <p:txBody>
          <a:bodyPr wrap="square" rtlCol="0">
            <a:spAutoFit/>
          </a:bodyPr>
          <a:lstStyle/>
          <a:p>
            <a:r>
              <a:rPr lang="en-US" sz="1000">
                <a:solidFill>
                  <a:schemeClr val="bg1"/>
                </a:solidFill>
              </a:rPr>
              <a:t>Nov 30 – Jan 1</a:t>
            </a:r>
          </a:p>
        </p:txBody>
      </p:sp>
      <p:sp>
        <p:nvSpPr>
          <p:cNvPr id="13" name="TextBox 12">
            <a:extLst>
              <a:ext uri="{FF2B5EF4-FFF2-40B4-BE49-F238E27FC236}">
                <a16:creationId xmlns:a16="http://schemas.microsoft.com/office/drawing/2014/main" id="{B24E6AF0-6AB0-477E-A722-3C9F862CFAFE}"/>
              </a:ext>
            </a:extLst>
          </p:cNvPr>
          <p:cNvSpPr txBox="1"/>
          <p:nvPr/>
        </p:nvSpPr>
        <p:spPr>
          <a:xfrm>
            <a:off x="3150637" y="3227497"/>
            <a:ext cx="584717" cy="400110"/>
          </a:xfrm>
          <a:prstGeom prst="rect">
            <a:avLst/>
          </a:prstGeom>
          <a:noFill/>
        </p:spPr>
        <p:txBody>
          <a:bodyPr wrap="square" rtlCol="0">
            <a:spAutoFit/>
          </a:bodyPr>
          <a:lstStyle/>
          <a:p>
            <a:r>
              <a:rPr lang="en-US" sz="1000">
                <a:solidFill>
                  <a:schemeClr val="bg1"/>
                </a:solidFill>
              </a:rPr>
              <a:t>Nov 30 – Jan 1</a:t>
            </a:r>
          </a:p>
        </p:txBody>
      </p:sp>
      <p:graphicFrame>
        <p:nvGraphicFramePr>
          <p:cNvPr id="4" name="Table 20">
            <a:extLst>
              <a:ext uri="{FF2B5EF4-FFF2-40B4-BE49-F238E27FC236}">
                <a16:creationId xmlns:a16="http://schemas.microsoft.com/office/drawing/2014/main" id="{B2CDC31D-6B6C-4F4A-8D4A-2CC41AACDA80}"/>
              </a:ext>
            </a:extLst>
          </p:cNvPr>
          <p:cNvGraphicFramePr>
            <a:graphicFrameLocks noGrp="1"/>
          </p:cNvGraphicFramePr>
          <p:nvPr>
            <p:extLst>
              <p:ext uri="{D42A27DB-BD31-4B8C-83A1-F6EECF244321}">
                <p14:modId xmlns:p14="http://schemas.microsoft.com/office/powerpoint/2010/main" val="3169272311"/>
              </p:ext>
            </p:extLst>
          </p:nvPr>
        </p:nvGraphicFramePr>
        <p:xfrm>
          <a:off x="205273" y="1164477"/>
          <a:ext cx="11849878" cy="4349119"/>
        </p:xfrm>
        <a:graphic>
          <a:graphicData uri="http://schemas.openxmlformats.org/drawingml/2006/table">
            <a:tbl>
              <a:tblPr firstRow="1" bandRow="1">
                <a:tableStyleId>{6E25E649-3F16-4E02-A733-19D2CDBF48F0}</a:tableStyleId>
              </a:tblPr>
              <a:tblGrid>
                <a:gridCol w="1612266">
                  <a:extLst>
                    <a:ext uri="{9D8B030D-6E8A-4147-A177-3AD203B41FA5}">
                      <a16:colId xmlns:a16="http://schemas.microsoft.com/office/drawing/2014/main" val="1615858360"/>
                    </a:ext>
                  </a:extLst>
                </a:gridCol>
                <a:gridCol w="1296631">
                  <a:extLst>
                    <a:ext uri="{9D8B030D-6E8A-4147-A177-3AD203B41FA5}">
                      <a16:colId xmlns:a16="http://schemas.microsoft.com/office/drawing/2014/main" val="3101406901"/>
                    </a:ext>
                  </a:extLst>
                </a:gridCol>
                <a:gridCol w="1296631">
                  <a:extLst>
                    <a:ext uri="{9D8B030D-6E8A-4147-A177-3AD203B41FA5}">
                      <a16:colId xmlns:a16="http://schemas.microsoft.com/office/drawing/2014/main" val="1699506717"/>
                    </a:ext>
                  </a:extLst>
                </a:gridCol>
                <a:gridCol w="1296631">
                  <a:extLst>
                    <a:ext uri="{9D8B030D-6E8A-4147-A177-3AD203B41FA5}">
                      <a16:colId xmlns:a16="http://schemas.microsoft.com/office/drawing/2014/main" val="1634778926"/>
                    </a:ext>
                  </a:extLst>
                </a:gridCol>
                <a:gridCol w="1296631">
                  <a:extLst>
                    <a:ext uri="{9D8B030D-6E8A-4147-A177-3AD203B41FA5}">
                      <a16:colId xmlns:a16="http://schemas.microsoft.com/office/drawing/2014/main" val="4064372978"/>
                    </a:ext>
                  </a:extLst>
                </a:gridCol>
                <a:gridCol w="1296631">
                  <a:extLst>
                    <a:ext uri="{9D8B030D-6E8A-4147-A177-3AD203B41FA5}">
                      <a16:colId xmlns:a16="http://schemas.microsoft.com/office/drawing/2014/main" val="1852104835"/>
                    </a:ext>
                  </a:extLst>
                </a:gridCol>
                <a:gridCol w="1296631">
                  <a:extLst>
                    <a:ext uri="{9D8B030D-6E8A-4147-A177-3AD203B41FA5}">
                      <a16:colId xmlns:a16="http://schemas.microsoft.com/office/drawing/2014/main" val="1933386563"/>
                    </a:ext>
                  </a:extLst>
                </a:gridCol>
                <a:gridCol w="1296631">
                  <a:extLst>
                    <a:ext uri="{9D8B030D-6E8A-4147-A177-3AD203B41FA5}">
                      <a16:colId xmlns:a16="http://schemas.microsoft.com/office/drawing/2014/main" val="1958452065"/>
                    </a:ext>
                  </a:extLst>
                </a:gridCol>
                <a:gridCol w="1161195">
                  <a:extLst>
                    <a:ext uri="{9D8B030D-6E8A-4147-A177-3AD203B41FA5}">
                      <a16:colId xmlns:a16="http://schemas.microsoft.com/office/drawing/2014/main" val="2552808811"/>
                    </a:ext>
                  </a:extLst>
                </a:gridCol>
              </a:tblGrid>
              <a:tr h="328203">
                <a:tc>
                  <a:txBody>
                    <a:bodyPr/>
                    <a:lstStyle/>
                    <a:p>
                      <a:pPr algn="ctr"/>
                      <a:endParaRPr lang="en-US" sz="1400"/>
                    </a:p>
                  </a:txBody>
                  <a:tcPr anchor="ctr">
                    <a:solidFill>
                      <a:srgbClr val="1D4381"/>
                    </a:solidFill>
                  </a:tcPr>
                </a:tc>
                <a:tc>
                  <a:txBody>
                    <a:bodyPr/>
                    <a:lstStyle/>
                    <a:p>
                      <a:pPr algn="ctr"/>
                      <a:r>
                        <a:rPr lang="en-US" sz="1400"/>
                        <a:t>Month 1</a:t>
                      </a:r>
                    </a:p>
                  </a:txBody>
                  <a:tcPr anchor="ctr">
                    <a:solidFill>
                      <a:srgbClr val="1D4381"/>
                    </a:solidFill>
                  </a:tcPr>
                </a:tc>
                <a:tc>
                  <a:txBody>
                    <a:bodyPr/>
                    <a:lstStyle/>
                    <a:p>
                      <a:pPr algn="ctr"/>
                      <a:r>
                        <a:rPr lang="en-US" sz="1400"/>
                        <a:t>Month 2</a:t>
                      </a:r>
                    </a:p>
                  </a:txBody>
                  <a:tcPr anchor="ctr">
                    <a:solidFill>
                      <a:srgbClr val="1D4381"/>
                    </a:solidFill>
                  </a:tcPr>
                </a:tc>
                <a:tc>
                  <a:txBody>
                    <a:bodyPr/>
                    <a:lstStyle/>
                    <a:p>
                      <a:pPr algn="ctr"/>
                      <a:r>
                        <a:rPr lang="en-US" sz="1400"/>
                        <a:t>Month 3</a:t>
                      </a:r>
                    </a:p>
                  </a:txBody>
                  <a:tcPr anchor="ctr">
                    <a:solidFill>
                      <a:srgbClr val="1D438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Month 4</a:t>
                      </a:r>
                    </a:p>
                  </a:txBody>
                  <a:tcPr anchor="ctr">
                    <a:solidFill>
                      <a:srgbClr val="1D4381"/>
                    </a:solidFill>
                  </a:tcPr>
                </a:tc>
                <a:tc>
                  <a:txBody>
                    <a:bodyPr/>
                    <a:lstStyle/>
                    <a:p>
                      <a:pPr algn="ctr"/>
                      <a:r>
                        <a:rPr lang="en-US" sz="1400"/>
                        <a:t>Month 5</a:t>
                      </a:r>
                    </a:p>
                  </a:txBody>
                  <a:tcPr anchor="ctr">
                    <a:solidFill>
                      <a:srgbClr val="1D4381"/>
                    </a:solidFill>
                  </a:tcPr>
                </a:tc>
                <a:tc>
                  <a:txBody>
                    <a:bodyPr/>
                    <a:lstStyle/>
                    <a:p>
                      <a:pPr algn="ctr"/>
                      <a:r>
                        <a:rPr lang="en-US" sz="1400"/>
                        <a:t>Month 6</a:t>
                      </a:r>
                    </a:p>
                  </a:txBody>
                  <a:tcPr anchor="ctr">
                    <a:solidFill>
                      <a:srgbClr val="1D4381"/>
                    </a:solidFill>
                  </a:tcPr>
                </a:tc>
                <a:tc>
                  <a:txBody>
                    <a:bodyPr/>
                    <a:lstStyle/>
                    <a:p>
                      <a:pPr algn="ctr"/>
                      <a:r>
                        <a:rPr lang="en-US" sz="1400"/>
                        <a:t>Month 7</a:t>
                      </a:r>
                    </a:p>
                  </a:txBody>
                  <a:tcPr anchor="ctr">
                    <a:solidFill>
                      <a:srgbClr val="1D4381"/>
                    </a:solidFill>
                  </a:tcPr>
                </a:tc>
                <a:tc>
                  <a:txBody>
                    <a:bodyPr/>
                    <a:lstStyle/>
                    <a:p>
                      <a:pPr algn="ctr"/>
                      <a:r>
                        <a:rPr lang="en-US" sz="1400"/>
                        <a:t>Month 8</a:t>
                      </a:r>
                    </a:p>
                  </a:txBody>
                  <a:tcPr anchor="ctr">
                    <a:solidFill>
                      <a:srgbClr val="1D4381"/>
                    </a:solidFill>
                  </a:tcPr>
                </a:tc>
                <a:extLst>
                  <a:ext uri="{0D108BD9-81ED-4DB2-BD59-A6C34878D82A}">
                    <a16:rowId xmlns:a16="http://schemas.microsoft.com/office/drawing/2014/main" val="2274607695"/>
                  </a:ext>
                </a:extLst>
              </a:tr>
              <a:tr h="358972">
                <a:tc>
                  <a:txBody>
                    <a:bodyPr/>
                    <a:lstStyle/>
                    <a:p>
                      <a:pPr marL="0" indent="0">
                        <a:buFont typeface="+mj-lt"/>
                        <a:buNone/>
                      </a:pPr>
                      <a:r>
                        <a:rPr lang="en-US" sz="1400"/>
                        <a:t>Planning</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486364267"/>
                  </a:ext>
                </a:extLst>
              </a:tr>
              <a:tr h="328203">
                <a:tc>
                  <a:txBody>
                    <a:bodyPr/>
                    <a:lstStyle/>
                    <a:p>
                      <a:pPr marL="0" indent="0">
                        <a:buFont typeface="+mj-lt"/>
                        <a:buNone/>
                      </a:pPr>
                      <a:r>
                        <a:rPr lang="en-US" sz="1400"/>
                        <a:t>Req Gathering</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746046040"/>
                  </a:ext>
                </a:extLst>
              </a:tr>
              <a:tr h="328203">
                <a:tc>
                  <a:txBody>
                    <a:bodyPr/>
                    <a:lstStyle/>
                    <a:p>
                      <a:pPr marL="0" indent="0">
                        <a:buFont typeface="+mj-lt"/>
                        <a:buNone/>
                      </a:pPr>
                      <a:r>
                        <a:rPr lang="en-US" sz="1400"/>
                        <a:t>Design/Build</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684010632"/>
                  </a:ext>
                </a:extLst>
              </a:tr>
              <a:tr h="328203">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a:t>Test</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4047937356"/>
                  </a:ext>
                </a:extLst>
              </a:tr>
              <a:tr h="502562">
                <a:tc>
                  <a:txBody>
                    <a:bodyPr/>
                    <a:lstStyle/>
                    <a:p>
                      <a:pPr marL="0" indent="0">
                        <a:buFont typeface="+mj-lt"/>
                        <a:buNone/>
                      </a:pPr>
                      <a:r>
                        <a:rPr lang="en-US" sz="1400"/>
                        <a:t>Training (Customer Service)</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27355189"/>
                  </a:ext>
                </a:extLst>
              </a:tr>
              <a:tr h="328203">
                <a:tc>
                  <a:txBody>
                    <a:bodyPr/>
                    <a:lstStyle/>
                    <a:p>
                      <a:pPr marL="0" indent="0">
                        <a:buFont typeface="+mj-lt"/>
                        <a:buNone/>
                      </a:pPr>
                      <a:r>
                        <a:rPr lang="en-US" sz="1400"/>
                        <a:t>Web Site Release</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554095099"/>
                  </a:ext>
                </a:extLst>
              </a:tr>
              <a:tr h="328203">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a:t>Configure (APIs)</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1641748651"/>
                  </a:ext>
                </a:extLst>
              </a:tr>
              <a:tr h="328203">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a:t>Data Migration</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79046572"/>
                  </a:ext>
                </a:extLst>
              </a:tr>
              <a:tr h="502562">
                <a:tc>
                  <a:txBody>
                    <a:bodyPr/>
                    <a:lstStyle/>
                    <a:p>
                      <a:pPr marL="0" indent="0">
                        <a:buFont typeface="+mj-lt"/>
                        <a:buNone/>
                      </a:pPr>
                      <a:r>
                        <a:rPr lang="en-US" sz="1400"/>
                        <a:t>Test (Einstein w/ Web)</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796232946"/>
                  </a:ext>
                </a:extLst>
              </a:tr>
              <a:tr h="328203">
                <a:tc>
                  <a:txBody>
                    <a:bodyPr/>
                    <a:lstStyle/>
                    <a:p>
                      <a:pPr marL="0" indent="0">
                        <a:buFont typeface="+mj-lt"/>
                        <a:buNone/>
                      </a:pPr>
                      <a:r>
                        <a:rPr lang="en-US" sz="1400"/>
                        <a:t>Analytics Training</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762696029"/>
                  </a:ext>
                </a:extLst>
              </a:tr>
              <a:tr h="328203">
                <a:tc>
                  <a:txBody>
                    <a:bodyPr/>
                    <a:lstStyle/>
                    <a:p>
                      <a:pPr marL="0" indent="0" algn="l" defTabSz="914400" rtl="0" eaLnBrk="1" latinLnBrk="0" hangingPunct="1">
                        <a:buFont typeface="+mj-lt"/>
                        <a:buNone/>
                      </a:pPr>
                      <a:r>
                        <a:rPr lang="en-US" sz="1400" kern="1200">
                          <a:solidFill>
                            <a:schemeClr val="dk1"/>
                          </a:solidFill>
                          <a:latin typeface="+mn-lt"/>
                          <a:ea typeface="+mn-ea"/>
                          <a:cs typeface="+mn-cs"/>
                        </a:rPr>
                        <a:t>SF Live on Web</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275286890"/>
                  </a:ext>
                </a:extLst>
              </a:tr>
            </a:tbl>
          </a:graphicData>
        </a:graphic>
      </p:graphicFrame>
      <p:sp>
        <p:nvSpPr>
          <p:cNvPr id="14" name="Arrow: Right 13">
            <a:extLst>
              <a:ext uri="{FF2B5EF4-FFF2-40B4-BE49-F238E27FC236}">
                <a16:creationId xmlns:a16="http://schemas.microsoft.com/office/drawing/2014/main" id="{4A3A769B-06D3-4381-9B39-F1E4B72C73AC}"/>
              </a:ext>
            </a:extLst>
          </p:cNvPr>
          <p:cNvSpPr/>
          <p:nvPr/>
        </p:nvSpPr>
        <p:spPr>
          <a:xfrm>
            <a:off x="1896621" y="1489990"/>
            <a:ext cx="1154875" cy="297819"/>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11/15 – 30</a:t>
            </a:r>
          </a:p>
        </p:txBody>
      </p:sp>
      <p:sp>
        <p:nvSpPr>
          <p:cNvPr id="16" name="Arrow: Right 15">
            <a:extLst>
              <a:ext uri="{FF2B5EF4-FFF2-40B4-BE49-F238E27FC236}">
                <a16:creationId xmlns:a16="http://schemas.microsoft.com/office/drawing/2014/main" id="{50891FF0-50EF-4132-B386-C88F8F69DB64}"/>
              </a:ext>
            </a:extLst>
          </p:cNvPr>
          <p:cNvSpPr/>
          <p:nvPr/>
        </p:nvSpPr>
        <p:spPr>
          <a:xfrm>
            <a:off x="2923983" y="1818293"/>
            <a:ext cx="1190942" cy="340154"/>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11/25 – 1/1</a:t>
            </a:r>
          </a:p>
        </p:txBody>
      </p:sp>
      <p:sp>
        <p:nvSpPr>
          <p:cNvPr id="18" name="Arrow: Right 17">
            <a:extLst>
              <a:ext uri="{FF2B5EF4-FFF2-40B4-BE49-F238E27FC236}">
                <a16:creationId xmlns:a16="http://schemas.microsoft.com/office/drawing/2014/main" id="{698873B9-629C-43EC-884E-3F9E845185C0}"/>
              </a:ext>
            </a:extLst>
          </p:cNvPr>
          <p:cNvSpPr/>
          <p:nvPr/>
        </p:nvSpPr>
        <p:spPr>
          <a:xfrm>
            <a:off x="4223229" y="2162887"/>
            <a:ext cx="1232323" cy="348620"/>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1/2 – 1/30</a:t>
            </a:r>
          </a:p>
        </p:txBody>
      </p:sp>
      <p:sp>
        <p:nvSpPr>
          <p:cNvPr id="20" name="Arrow: Right 19">
            <a:extLst>
              <a:ext uri="{FF2B5EF4-FFF2-40B4-BE49-F238E27FC236}">
                <a16:creationId xmlns:a16="http://schemas.microsoft.com/office/drawing/2014/main" id="{51C2F6AB-38D3-41C0-BDDA-C61EAC04DD11}"/>
              </a:ext>
            </a:extLst>
          </p:cNvPr>
          <p:cNvSpPr/>
          <p:nvPr/>
        </p:nvSpPr>
        <p:spPr>
          <a:xfrm>
            <a:off x="5574085" y="2507847"/>
            <a:ext cx="1232323" cy="331686"/>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1/30 – 2/19</a:t>
            </a:r>
          </a:p>
        </p:txBody>
      </p:sp>
      <p:sp>
        <p:nvSpPr>
          <p:cNvPr id="22" name="Arrow: Right 21">
            <a:extLst>
              <a:ext uri="{FF2B5EF4-FFF2-40B4-BE49-F238E27FC236}">
                <a16:creationId xmlns:a16="http://schemas.microsoft.com/office/drawing/2014/main" id="{64198A7E-AFFB-4EBC-ABB8-72A152FE1D29}"/>
              </a:ext>
            </a:extLst>
          </p:cNvPr>
          <p:cNvSpPr/>
          <p:nvPr/>
        </p:nvSpPr>
        <p:spPr>
          <a:xfrm>
            <a:off x="6455053" y="2838555"/>
            <a:ext cx="1523316" cy="484086"/>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2/15 – 3/19</a:t>
            </a:r>
          </a:p>
        </p:txBody>
      </p:sp>
      <p:sp>
        <p:nvSpPr>
          <p:cNvPr id="24" name="Arrow: Right 23">
            <a:extLst>
              <a:ext uri="{FF2B5EF4-FFF2-40B4-BE49-F238E27FC236}">
                <a16:creationId xmlns:a16="http://schemas.microsoft.com/office/drawing/2014/main" id="{39303CED-B30B-4F2E-A33E-E050230A5D01}"/>
              </a:ext>
            </a:extLst>
          </p:cNvPr>
          <p:cNvSpPr/>
          <p:nvPr/>
        </p:nvSpPr>
        <p:spPr>
          <a:xfrm>
            <a:off x="7724728" y="3711134"/>
            <a:ext cx="1514850" cy="314754"/>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2/25 – 3/26</a:t>
            </a:r>
          </a:p>
        </p:txBody>
      </p:sp>
      <p:sp>
        <p:nvSpPr>
          <p:cNvPr id="26" name="Arrow: Right 25">
            <a:extLst>
              <a:ext uri="{FF2B5EF4-FFF2-40B4-BE49-F238E27FC236}">
                <a16:creationId xmlns:a16="http://schemas.microsoft.com/office/drawing/2014/main" id="{499689A7-665E-49C7-8842-80A333E16A73}"/>
              </a:ext>
            </a:extLst>
          </p:cNvPr>
          <p:cNvSpPr/>
          <p:nvPr/>
        </p:nvSpPr>
        <p:spPr>
          <a:xfrm>
            <a:off x="8588317" y="4026438"/>
            <a:ext cx="1175657" cy="314753"/>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3/22 – 30</a:t>
            </a:r>
          </a:p>
        </p:txBody>
      </p:sp>
      <p:sp>
        <p:nvSpPr>
          <p:cNvPr id="29" name="Arrow: Right 28">
            <a:extLst>
              <a:ext uri="{FF2B5EF4-FFF2-40B4-BE49-F238E27FC236}">
                <a16:creationId xmlns:a16="http://schemas.microsoft.com/office/drawing/2014/main" id="{56B7FAF7-D166-4ECE-A82B-657CF127446E}"/>
              </a:ext>
            </a:extLst>
          </p:cNvPr>
          <p:cNvSpPr/>
          <p:nvPr/>
        </p:nvSpPr>
        <p:spPr>
          <a:xfrm>
            <a:off x="9235411" y="4408260"/>
            <a:ext cx="1175657" cy="416353"/>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3/27 – 4/15</a:t>
            </a:r>
          </a:p>
        </p:txBody>
      </p:sp>
      <p:sp>
        <p:nvSpPr>
          <p:cNvPr id="31" name="Arrow: Right 30">
            <a:extLst>
              <a:ext uri="{FF2B5EF4-FFF2-40B4-BE49-F238E27FC236}">
                <a16:creationId xmlns:a16="http://schemas.microsoft.com/office/drawing/2014/main" id="{87B3F61D-4AFB-47B5-86ED-D4F778D6AFAE}"/>
              </a:ext>
            </a:extLst>
          </p:cNvPr>
          <p:cNvSpPr/>
          <p:nvPr/>
        </p:nvSpPr>
        <p:spPr>
          <a:xfrm>
            <a:off x="9975642" y="4840883"/>
            <a:ext cx="1053040" cy="306286"/>
          </a:xfrm>
          <a:prstGeom prst="rightArrow">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mj-lt"/>
              </a:rPr>
              <a:t>4/10 – 25</a:t>
            </a:r>
          </a:p>
        </p:txBody>
      </p:sp>
      <p:sp>
        <p:nvSpPr>
          <p:cNvPr id="5" name="Star: 5 Points 4">
            <a:extLst>
              <a:ext uri="{FF2B5EF4-FFF2-40B4-BE49-F238E27FC236}">
                <a16:creationId xmlns:a16="http://schemas.microsoft.com/office/drawing/2014/main" id="{EAF035F7-BEEA-41A0-B66C-750E9487A898}"/>
              </a:ext>
            </a:extLst>
          </p:cNvPr>
          <p:cNvSpPr/>
          <p:nvPr/>
        </p:nvSpPr>
        <p:spPr>
          <a:xfrm>
            <a:off x="7809908" y="3381245"/>
            <a:ext cx="336921" cy="273311"/>
          </a:xfrm>
          <a:prstGeom prst="star5">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5AD88899-0E76-4403-BEA9-777E46D18C09}"/>
              </a:ext>
            </a:extLst>
          </p:cNvPr>
          <p:cNvSpPr/>
          <p:nvPr/>
        </p:nvSpPr>
        <p:spPr>
          <a:xfrm>
            <a:off x="11218506" y="5210815"/>
            <a:ext cx="336921" cy="273311"/>
          </a:xfrm>
          <a:prstGeom prst="star5">
            <a:avLst/>
          </a:prstGeom>
          <a:solidFill>
            <a:srgbClr val="1D4281"/>
          </a:solidFill>
          <a:ln>
            <a:solidFill>
              <a:srgbClr val="1D4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941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28E09692EA744CBD3678DFA496444F" ma:contentTypeVersion="9" ma:contentTypeDescription="Create a new document." ma:contentTypeScope="" ma:versionID="1eabfe6a6e7820750cdbe4ed34d03bd7">
  <xsd:schema xmlns:xsd="http://www.w3.org/2001/XMLSchema" xmlns:xs="http://www.w3.org/2001/XMLSchema" xmlns:p="http://schemas.microsoft.com/office/2006/metadata/properties" xmlns:ns2="1de92b1a-8f34-4fed-bbf0-43cc73563aa8" targetNamespace="http://schemas.microsoft.com/office/2006/metadata/properties" ma:root="true" ma:fieldsID="28c5ff9df6b1588e8bd9f13fff0d08d3" ns2:_="">
    <xsd:import namespace="1de92b1a-8f34-4fed-bbf0-43cc73563a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e92b1a-8f34-4fed-bbf0-43cc73563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DF99E-1668-4BE9-B06E-E2D6D05BB70D}">
  <ds:schemaRefs>
    <ds:schemaRef ds:uri="1de92b1a-8f34-4fed-bbf0-43cc73563a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366719-B799-48B4-A31E-341A7C26C3A0}">
  <ds:schemaRefs>
    <ds:schemaRef ds:uri="http://schemas.microsoft.com/sharepoint/v3/contenttype/forms"/>
  </ds:schemaRefs>
</ds:datastoreItem>
</file>

<file path=customXml/itemProps3.xml><?xml version="1.0" encoding="utf-8"?>
<ds:datastoreItem xmlns:ds="http://schemas.openxmlformats.org/officeDocument/2006/customXml" ds:itemID="{8131B406-3DC7-4406-AFB5-6DB709A783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Managing IT Priorities for Volkswagen of America (VWoA)</vt:lpstr>
      <vt:lpstr>Agenda</vt:lpstr>
      <vt:lpstr>VWoA is focusing on product diversification and must utilize IT effectively.  </vt:lpstr>
      <vt:lpstr>By opening a new revenue stream through online sales and implementing customer analytics through Salesforce Einstein, IT can secure consistent sales growth for VWoA.</vt:lpstr>
      <vt:lpstr>Sales Cloud Einstein will enable VWoA to build customer loyalty through its analytics capabilities.</vt:lpstr>
      <vt:lpstr>Online ordering will give VWoA a competitive advantage among auto-manufacturers in a transforming digital economy.</vt:lpstr>
      <vt:lpstr>Consumer analytics will provide VWoA the opportunity to understand their customers and market at a much lower cost.</vt:lpstr>
      <vt:lpstr>PowerPoint Presentation</vt:lpstr>
      <vt:lpstr>The updates and Salesforce Einstein implementation will span over the course of 8 months.</vt:lpstr>
      <vt:lpstr>Over the course of 5 years, IT will transition from a supporting business unit to an aggressive business unit.</vt:lpstr>
      <vt:lpstr>VWoA needs to focus on communication, analytics, and training to avoid likely risks with the new IT budget spending.</vt:lpstr>
      <vt:lpstr>Leveraging customer analytics and a digital sales platform will ensure consistent sales growth as it expands its product portfolio.</vt:lpstr>
      <vt:lpstr>Appendix</vt:lpstr>
      <vt:lpstr>Issue Tree</vt:lpstr>
      <vt:lpstr>Hypothesis Tree – Salesforce Einstein</vt:lpstr>
      <vt:lpstr>Hypothesis Tree – VWoA Website</vt:lpstr>
      <vt:lpstr>VWoA RACI Matrix </vt:lpstr>
      <vt:lpstr>Financials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Volkswagen of America (VWoA) - Managing IT Priorities</dc:title>
  <dc:creator>Stanko, Chris</dc:creator>
  <cp:revision>1</cp:revision>
  <dcterms:created xsi:type="dcterms:W3CDTF">2020-11-07T23:07:41Z</dcterms:created>
  <dcterms:modified xsi:type="dcterms:W3CDTF">2020-11-10T01:38:56Z</dcterms:modified>
</cp:coreProperties>
</file>