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31"/>
  </p:notesMasterIdLst>
  <p:sldIdLst>
    <p:sldId id="256" r:id="rId5"/>
    <p:sldId id="257" r:id="rId6"/>
    <p:sldId id="273" r:id="rId7"/>
    <p:sldId id="274" r:id="rId8"/>
    <p:sldId id="264" r:id="rId9"/>
    <p:sldId id="265" r:id="rId10"/>
    <p:sldId id="276" r:id="rId11"/>
    <p:sldId id="284" r:id="rId12"/>
    <p:sldId id="268" r:id="rId13"/>
    <p:sldId id="279" r:id="rId14"/>
    <p:sldId id="275" r:id="rId15"/>
    <p:sldId id="280" r:id="rId16"/>
    <p:sldId id="270" r:id="rId17"/>
    <p:sldId id="271" r:id="rId18"/>
    <p:sldId id="272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3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00"/>
    <a:srgbClr val="797878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59387-2F4C-4CD0-8B65-2A41AA86915C}" v="173" dt="2020-08-27T22:08:34.625"/>
    <p1510:client id="{13C50AEF-2F61-426A-9155-AEB786AFFF10}" v="10" dt="2020-08-28T02:31:52.284"/>
    <p1510:client id="{1839558D-A0EB-4088-DCB5-8B2964AE9907}" v="2009" dt="2020-08-28T02:43:22.842"/>
    <p1510:client id="{1CC59FBF-CE5F-4D38-5F0F-5E2E9FF9D990}" v="159" dt="2020-08-27T18:03:45.890"/>
    <p1510:client id="{21F95894-4D6F-46A5-F78A-0F6127249726}" v="8" dt="2020-08-28T02:41:25.817"/>
    <p1510:client id="{2445A98A-C150-4788-75D4-B1041ECB0F21}" v="193" dt="2020-08-27T22:13:18.546"/>
    <p1510:client id="{27F973D4-BEA2-4D98-F84D-7B594EFFD46E}" v="288" dt="2020-08-27T12:56:03.148"/>
    <p1510:client id="{2F35F5EE-E564-41B9-A2EE-5D2F1D93D5CD}" v="18" dt="2020-08-27T23:04:54.046"/>
    <p1510:client id="{2FBF23C2-C2AC-4CB1-B954-5B16C87C088A}" v="1001" dt="2020-08-27T18:40:56.347"/>
    <p1510:client id="{316177E3-C6B4-4D2D-E28A-9608A8624602}" v="127" dt="2020-08-27T21:46:42.636"/>
    <p1510:client id="{31B10200-454D-4DA7-88FE-927798D9C8F3}" v="322" dt="2020-08-27T18:30:18.244"/>
    <p1510:client id="{39744A52-E550-47C4-9665-506B09DEAB34}" v="211" dt="2020-08-28T02:47:48.028"/>
    <p1510:client id="{3A508F42-E531-49FB-8575-69CF06701AE9}" v="6" dt="2020-08-27T17:40:07.695"/>
    <p1510:client id="{3DD33BC2-E9AD-41B2-55D1-620E12916AE6}" v="51" vWet="52" dt="2020-08-28T02:47:33.620"/>
    <p1510:client id="{4BFD2FFE-F69E-47BA-DF6A-E68958C874B6}" v="6" dt="2020-08-27T14:29:34.884"/>
    <p1510:client id="{520B72F7-6875-486A-FA8B-C23AFCE55696}" v="5" dt="2020-08-27T22:51:31.508"/>
    <p1510:client id="{57C7FD45-8094-44EF-DDD4-9EE4510AF26E}" v="9" dt="2020-08-27T17:39:28.954"/>
    <p1510:client id="{62B19997-1528-415F-8662-844306ABB0D8}" v="2512" dt="2020-08-27T03:00:57.051"/>
    <p1510:client id="{6898FC18-FBD8-4B29-2731-C69CA9888950}" v="4" dt="2020-08-28T01:22:58.197"/>
    <p1510:client id="{6A527F85-FBC9-4835-806C-E7102220993D}" v="3" dt="2020-08-27T17:38:18.497"/>
    <p1510:client id="{73819900-8021-4408-02CE-3B63EC4F460C}" v="87" dt="2020-08-27T16:20:49.399"/>
    <p1510:client id="{745A041D-3CF4-9AC7-BF8A-9FA4B1AD3492}" v="720" dt="2020-08-27T17:51:03.900"/>
    <p1510:client id="{7851174A-8C69-4FDC-0EE5-CEEBDA074A79}" v="573" dt="2020-08-27T18:28:11.500"/>
    <p1510:client id="{810C4F04-2339-4A17-46F7-B6CC5C22437D}" v="238" dt="2020-08-27T20:46:25.782"/>
    <p1510:client id="{819CB0CC-9870-49C9-D29D-BAEC7F88F01D}" v="20" dt="2020-08-27T17:45:25.356"/>
    <p1510:client id="{8A0B0B8A-A2A9-4DB6-7C60-DADBE8D381B6}" v="98" dt="2020-08-27T22:23:32.558"/>
    <p1510:client id="{931657BE-2409-4559-374D-0B04A04F1600}" v="1315" dt="2020-08-27T20:43:18.813"/>
    <p1510:client id="{9C36B324-120A-4598-20D3-A1B13734BEA5}" v="261" dt="2020-08-27T22:12:40.608"/>
    <p1510:client id="{9DAE8319-C6C6-49F0-956E-621B75F718AD}" v="119" dt="2020-08-27T22:29:38.336"/>
    <p1510:client id="{AB3502CB-99B8-461D-941D-CA69CB482855}" v="754" dt="2020-08-27T03:09:44.734"/>
    <p1510:client id="{B7D36F44-F744-44D5-A73E-CD244D037E58}" v="30" dt="2020-08-28T02:43:48.309"/>
    <p1510:client id="{B9BCF484-BF3A-484B-FE27-EAA446304532}" v="2" dt="2020-09-02T17:06:09.831"/>
    <p1510:client id="{BE253C96-ADFE-42CE-BE5C-341C6FEB3C90}" v="590" dt="2020-08-27T15:26:46.754"/>
    <p1510:client id="{BFE917BC-B995-4391-E6E2-3D11F96244FC}" v="2" dt="2020-08-28T01:42:00.257"/>
    <p1510:client id="{C02B8750-49F2-4A43-9C89-9BDE3F540FCF}" v="16" dt="2020-08-27T18:09:49.376"/>
    <p1510:client id="{C168DE8E-392C-4F0D-5BF4-2363AF7053C3}" v="289" dt="2020-08-28T02:33:52.974"/>
    <p1510:client id="{C2D595BC-347B-475E-0122-6BB2B2876318}" v="52" dt="2020-08-27T20:45:39.444"/>
    <p1510:client id="{D2F0C78A-B66E-4CF6-F977-B20E62D9162D}" v="202" dt="2020-08-27T18:39:37.688"/>
    <p1510:client id="{D6719B64-8FCB-4FD8-0E13-4E61EABF79A0}" v="728" dt="2020-08-27T21:52:25.843"/>
    <p1510:client id="{D860639F-7E90-4553-54B0-EC40E98C3FDC}" v="418" dt="2020-08-27T22:41:29.095"/>
    <p1510:client id="{DDF8CE21-A8B9-4F14-8C00-2868583C205F}" v="541" dt="2020-08-27T03:06:25.322"/>
    <p1510:client id="{DF2F7279-F955-4C9A-5F11-91EA5DC8EBE1}" v="373" dt="2020-08-27T22:05:29.651"/>
    <p1510:client id="{E9C124D2-48AD-410A-727F-AFAE5F64FA3C}" v="98" dt="2020-08-27T17:48:32.360"/>
    <p1510:client id="{E9F79829-5F07-4FA1-8533-566883FA51C9}" v="4528" dt="2020-08-27T04:15:22.245"/>
    <p1510:client id="{EC2260E8-1A53-4670-D50C-CA0BC8311B71}" v="99" dt="2020-08-27T12:58:19.706"/>
    <p1510:client id="{F2EA03E6-5EEF-4119-AD44-75021A1537D8}" v="33" dt="2020-08-27T17:11:08.116"/>
    <p1510:client id="{FAC9DB61-AE5F-4CCD-5840-BE76180B7ADB}" v="30" dt="2020-08-27T16:47:09.146"/>
    <p1510:client id="{FD5B9D7C-394E-479F-EE55-58EE530C3437}" v="11" dt="2020-08-27T17:41:38.597"/>
    <p1510:client id="{FFA6DE21-427D-45AC-68CE-6DA8E65D6367}" v="13" dt="2020-08-28T02:44:46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e, Lindsey M" userId="S::lmhume@iu.edu::3e7bd8b8-bdfd-455e-a444-92d4f2f0144b" providerId="AD" clId="Web-{4BFD2FFE-F69E-47BA-DF6A-E68958C874B6}"/>
    <pc:docChg chg="modSld">
      <pc:chgData name="Hume, Lindsey M" userId="S::lmhume@iu.edu::3e7bd8b8-bdfd-455e-a444-92d4f2f0144b" providerId="AD" clId="Web-{4BFD2FFE-F69E-47BA-DF6A-E68958C874B6}" dt="2020-08-27T14:29:34.884" v="4" actId="1076"/>
      <pc:docMkLst>
        <pc:docMk/>
      </pc:docMkLst>
      <pc:sldChg chg="addSp delSp modSp">
        <pc:chgData name="Hume, Lindsey M" userId="S::lmhume@iu.edu::3e7bd8b8-bdfd-455e-a444-92d4f2f0144b" providerId="AD" clId="Web-{4BFD2FFE-F69E-47BA-DF6A-E68958C874B6}" dt="2020-08-27T14:29:34.884" v="4" actId="1076"/>
        <pc:sldMkLst>
          <pc:docMk/>
          <pc:sldMk cId="3879206056" sldId="275"/>
        </pc:sldMkLst>
        <pc:picChg chg="add mod">
          <ac:chgData name="Hume, Lindsey M" userId="S::lmhume@iu.edu::3e7bd8b8-bdfd-455e-a444-92d4f2f0144b" providerId="AD" clId="Web-{4BFD2FFE-F69E-47BA-DF6A-E68958C874B6}" dt="2020-08-27T14:29:34.884" v="4" actId="1076"/>
          <ac:picMkLst>
            <pc:docMk/>
            <pc:sldMk cId="3879206056" sldId="275"/>
            <ac:picMk id="3" creationId="{CC0B050F-E4B9-452B-9443-8FA908210702}"/>
          </ac:picMkLst>
        </pc:picChg>
        <pc:picChg chg="del">
          <ac:chgData name="Hume, Lindsey M" userId="S::lmhume@iu.edu::3e7bd8b8-bdfd-455e-a444-92d4f2f0144b" providerId="AD" clId="Web-{4BFD2FFE-F69E-47BA-DF6A-E68958C874B6}" dt="2020-08-27T14:29:16.649" v="0"/>
          <ac:picMkLst>
            <pc:docMk/>
            <pc:sldMk cId="3879206056" sldId="275"/>
            <ac:picMk id="6" creationId="{2A7C9523-F9EB-4A7A-BA71-B9FC6ACA4B52}"/>
          </ac:picMkLst>
        </pc:picChg>
      </pc:sldChg>
    </pc:docChg>
  </pc:docChgLst>
  <pc:docChgLst>
    <pc:chgData name="Hume, Lindsey M" userId="S::lmhume@iu.edu::3e7bd8b8-bdfd-455e-a444-92d4f2f0144b" providerId="AD" clId="Web-{D2F0C78A-B66E-4CF6-F977-B20E62D9162D}"/>
    <pc:docChg chg="modSld">
      <pc:chgData name="Hume, Lindsey M" userId="S::lmhume@iu.edu::3e7bd8b8-bdfd-455e-a444-92d4f2f0144b" providerId="AD" clId="Web-{D2F0C78A-B66E-4CF6-F977-B20E62D9162D}" dt="2020-08-27T18:39:37.688" v="200" actId="14100"/>
      <pc:docMkLst>
        <pc:docMk/>
      </pc:docMkLst>
      <pc:sldChg chg="modSp">
        <pc:chgData name="Hume, Lindsey M" userId="S::lmhume@iu.edu::3e7bd8b8-bdfd-455e-a444-92d4f2f0144b" providerId="AD" clId="Web-{D2F0C78A-B66E-4CF6-F977-B20E62D9162D}" dt="2020-08-27T18:39:37.688" v="200" actId="14100"/>
        <pc:sldMkLst>
          <pc:docMk/>
          <pc:sldMk cId="2482635240" sldId="272"/>
        </pc:sldMkLst>
        <pc:spChg chg="mod">
          <ac:chgData name="Hume, Lindsey M" userId="S::lmhume@iu.edu::3e7bd8b8-bdfd-455e-a444-92d4f2f0144b" providerId="AD" clId="Web-{D2F0C78A-B66E-4CF6-F977-B20E62D9162D}" dt="2020-08-27T18:39:37.688" v="200" actId="14100"/>
          <ac:spMkLst>
            <pc:docMk/>
            <pc:sldMk cId="2482635240" sldId="272"/>
            <ac:spMk id="2" creationId="{04DA7FA1-70BE-4BFF-ACD0-A5EDC88BF8AC}"/>
          </ac:spMkLst>
        </pc:spChg>
      </pc:sldChg>
    </pc:docChg>
  </pc:docChgLst>
  <pc:docChgLst>
    <pc:chgData name="Culkin, Elizabeth Rose" userId="S::erculkin@iu.edu::23046696-c057-4359-8fab-51af2898f67c" providerId="AD" clId="Web-{FAC9DB61-AE5F-4CCD-5840-BE76180B7ADB}"/>
    <pc:docChg chg="addSld delSld modSld">
      <pc:chgData name="Culkin, Elizabeth Rose" userId="S::erculkin@iu.edu::23046696-c057-4359-8fab-51af2898f67c" providerId="AD" clId="Web-{FAC9DB61-AE5F-4CCD-5840-BE76180B7ADB}" dt="2020-08-27T16:47:09.146" v="28" actId="1076"/>
      <pc:docMkLst>
        <pc:docMk/>
      </pc:docMkLst>
      <pc:sldChg chg="del">
        <pc:chgData name="Culkin, Elizabeth Rose" userId="S::erculkin@iu.edu::23046696-c057-4359-8fab-51af2898f67c" providerId="AD" clId="Web-{FAC9DB61-AE5F-4CCD-5840-BE76180B7ADB}" dt="2020-08-27T16:45:25.850" v="0"/>
        <pc:sldMkLst>
          <pc:docMk/>
          <pc:sldMk cId="1635482060" sldId="266"/>
        </pc:sldMkLst>
      </pc:sldChg>
      <pc:sldChg chg="modSp">
        <pc:chgData name="Culkin, Elizabeth Rose" userId="S::erculkin@iu.edu::23046696-c057-4359-8fab-51af2898f67c" providerId="AD" clId="Web-{FAC9DB61-AE5F-4CCD-5840-BE76180B7ADB}" dt="2020-08-27T16:46:30.209" v="27" actId="14100"/>
        <pc:sldMkLst>
          <pc:docMk/>
          <pc:sldMk cId="2648461993" sldId="268"/>
        </pc:sldMkLst>
        <pc:spChg chg="mod">
          <ac:chgData name="Culkin, Elizabeth Rose" userId="S::erculkin@iu.edu::23046696-c057-4359-8fab-51af2898f67c" providerId="AD" clId="Web-{FAC9DB61-AE5F-4CCD-5840-BE76180B7ADB}" dt="2020-08-27T16:46:30.209" v="27" actId="14100"/>
          <ac:spMkLst>
            <pc:docMk/>
            <pc:sldMk cId="2648461993" sldId="268"/>
            <ac:spMk id="2" creationId="{04DA7FA1-70BE-4BFF-ACD0-A5EDC88BF8AC}"/>
          </ac:spMkLst>
        </pc:spChg>
      </pc:sldChg>
      <pc:sldChg chg="addSp delSp modSp add replId">
        <pc:chgData name="Culkin, Elizabeth Rose" userId="S::erculkin@iu.edu::23046696-c057-4359-8fab-51af2898f67c" providerId="AD" clId="Web-{FAC9DB61-AE5F-4CCD-5840-BE76180B7ADB}" dt="2020-08-27T16:47:09.146" v="28" actId="1076"/>
        <pc:sldMkLst>
          <pc:docMk/>
          <pc:sldMk cId="3092386900" sldId="281"/>
        </pc:sldMkLst>
        <pc:spChg chg="mod">
          <ac:chgData name="Culkin, Elizabeth Rose" userId="S::erculkin@iu.edu::23046696-c057-4359-8fab-51af2898f67c" providerId="AD" clId="Web-{FAC9DB61-AE5F-4CCD-5840-BE76180B7ADB}" dt="2020-08-27T16:47:09.146" v="28" actId="1076"/>
          <ac:spMkLst>
            <pc:docMk/>
            <pc:sldMk cId="3092386900" sldId="281"/>
            <ac:spMk id="2" creationId="{00000000-0000-0000-0000-000000000000}"/>
          </ac:spMkLst>
        </pc:spChg>
        <pc:spChg chg="del">
          <ac:chgData name="Culkin, Elizabeth Rose" userId="S::erculkin@iu.edu::23046696-c057-4359-8fab-51af2898f67c" providerId="AD" clId="Web-{FAC9DB61-AE5F-4CCD-5840-BE76180B7ADB}" dt="2020-08-27T16:45:31.537" v="2"/>
          <ac:spMkLst>
            <pc:docMk/>
            <pc:sldMk cId="3092386900" sldId="281"/>
            <ac:spMk id="3" creationId="{00000000-0000-0000-0000-000000000000}"/>
          </ac:spMkLst>
        </pc:spChg>
        <pc:spChg chg="add del mod">
          <ac:chgData name="Culkin, Elizabeth Rose" userId="S::erculkin@iu.edu::23046696-c057-4359-8fab-51af2898f67c" providerId="AD" clId="Web-{FAC9DB61-AE5F-4CCD-5840-BE76180B7ADB}" dt="2020-08-27T16:45:43.022" v="24"/>
          <ac:spMkLst>
            <pc:docMk/>
            <pc:sldMk cId="3092386900" sldId="281"/>
            <ac:spMk id="7" creationId="{AC2AB603-A4ED-4BB1-B1C8-9DF75F684C68}"/>
          </ac:spMkLst>
        </pc:spChg>
      </pc:sldChg>
    </pc:docChg>
  </pc:docChgLst>
  <pc:docChgLst>
    <pc:chgData name="Stanko, Chris" userId="S::stankoc@iu.edu::8ff9eadf-e5f1-4fb9-a0f7-fc833b46f49f" providerId="AD" clId="Web-{BE253C96-ADFE-42CE-BE5C-341C6FEB3C90}"/>
    <pc:docChg chg="modSld">
      <pc:chgData name="Stanko, Chris" userId="S::stankoc@iu.edu::8ff9eadf-e5f1-4fb9-a0f7-fc833b46f49f" providerId="AD" clId="Web-{BE253C96-ADFE-42CE-BE5C-341C6FEB3C90}" dt="2020-08-27T15:26:46.754" v="589" actId="20577"/>
      <pc:docMkLst>
        <pc:docMk/>
      </pc:docMkLst>
      <pc:sldChg chg="modSp">
        <pc:chgData name="Stanko, Chris" userId="S::stankoc@iu.edu::8ff9eadf-e5f1-4fb9-a0f7-fc833b46f49f" providerId="AD" clId="Web-{BE253C96-ADFE-42CE-BE5C-341C6FEB3C90}" dt="2020-08-27T15:26:46.754" v="588" actId="20577"/>
        <pc:sldMkLst>
          <pc:docMk/>
          <pc:sldMk cId="3198554350" sldId="271"/>
        </pc:sldMkLst>
        <pc:spChg chg="mod">
          <ac:chgData name="Stanko, Chris" userId="S::stankoc@iu.edu::8ff9eadf-e5f1-4fb9-a0f7-fc833b46f49f" providerId="AD" clId="Web-{BE253C96-ADFE-42CE-BE5C-341C6FEB3C90}" dt="2020-08-27T15:26:46.754" v="588" actId="20577"/>
          <ac:spMkLst>
            <pc:docMk/>
            <pc:sldMk cId="3198554350" sldId="271"/>
            <ac:spMk id="3" creationId="{8BA2FB50-7F6D-43CC-8FA8-5F9F05339871}"/>
          </ac:spMkLst>
        </pc:spChg>
      </pc:sldChg>
    </pc:docChg>
  </pc:docChgLst>
  <pc:docChgLst>
    <pc:chgData name="Culkin, Elizabeth Rose" userId="S::erculkin@iu.edu::23046696-c057-4359-8fab-51af2898f67c" providerId="AD" clId="Web-{26B628A3-6285-4DEE-8B74-79DF8194AA08}"/>
    <pc:docChg chg="addSld delSld modSld sldOrd">
      <pc:chgData name="Culkin, Elizabeth Rose" userId="S::erculkin@iu.edu::23046696-c057-4359-8fab-51af2898f67c" providerId="AD" clId="Web-{26B628A3-6285-4DEE-8B74-79DF8194AA08}" dt="2020-08-27T01:03:47.492" v="3223"/>
      <pc:docMkLst>
        <pc:docMk/>
      </pc:docMkLst>
      <pc:sldChg chg="modSp">
        <pc:chgData name="Culkin, Elizabeth Rose" userId="S::erculkin@iu.edu::23046696-c057-4359-8fab-51af2898f67c" providerId="AD" clId="Web-{26B628A3-6285-4DEE-8B74-79DF8194AA08}" dt="2020-08-26T23:25:34.349" v="499" actId="20577"/>
        <pc:sldMkLst>
          <pc:docMk/>
          <pc:sldMk cId="881449157" sldId="257"/>
        </pc:sldMkLst>
        <pc:spChg chg="mod">
          <ac:chgData name="Culkin, Elizabeth Rose" userId="S::erculkin@iu.edu::23046696-c057-4359-8fab-51af2898f67c" providerId="AD" clId="Web-{26B628A3-6285-4DEE-8B74-79DF8194AA08}" dt="2020-08-26T23:22:28.163" v="348" actId="20577"/>
          <ac:spMkLst>
            <pc:docMk/>
            <pc:sldMk cId="881449157" sldId="257"/>
            <ac:spMk id="2" creationId="{B5A2B3F4-85DF-42E2-9753-9879ECA698E4}"/>
          </ac:spMkLst>
        </pc:spChg>
        <pc:spChg chg="mod">
          <ac:chgData name="Culkin, Elizabeth Rose" userId="S::erculkin@iu.edu::23046696-c057-4359-8fab-51af2898f67c" providerId="AD" clId="Web-{26B628A3-6285-4DEE-8B74-79DF8194AA08}" dt="2020-08-26T23:25:34.349" v="499" actId="20577"/>
          <ac:spMkLst>
            <pc:docMk/>
            <pc:sldMk cId="881449157" sldId="257"/>
            <ac:spMk id="3" creationId="{A12621AB-B3B8-4238-A982-2B1DC38FA12C}"/>
          </ac:spMkLst>
        </pc:spChg>
      </pc:sldChg>
      <pc:sldChg chg="modSp add del ord">
        <pc:chgData name="Culkin, Elizabeth Rose" userId="S::erculkin@iu.edu::23046696-c057-4359-8fab-51af2898f67c" providerId="AD" clId="Web-{26B628A3-6285-4DEE-8B74-79DF8194AA08}" dt="2020-08-27T00:48:42.736" v="2191"/>
        <pc:sldMkLst>
          <pc:docMk/>
          <pc:sldMk cId="1982178114" sldId="258"/>
        </pc:sldMkLst>
        <pc:spChg chg="mod">
          <ac:chgData name="Culkin, Elizabeth Rose" userId="S::erculkin@iu.edu::23046696-c057-4359-8fab-51af2898f67c" providerId="AD" clId="Web-{26B628A3-6285-4DEE-8B74-79DF8194AA08}" dt="2020-08-27T00:42:27.661" v="2114" actId="20577"/>
          <ac:spMkLst>
            <pc:docMk/>
            <pc:sldMk cId="1982178114" sldId="258"/>
            <ac:spMk id="2" creationId="{B5A2B3F4-85DF-42E2-9753-9879ECA698E4}"/>
          </ac:spMkLst>
        </pc:spChg>
        <pc:spChg chg="mod">
          <ac:chgData name="Culkin, Elizabeth Rose" userId="S::erculkin@iu.edu::23046696-c057-4359-8fab-51af2898f67c" providerId="AD" clId="Web-{26B628A3-6285-4DEE-8B74-79DF8194AA08}" dt="2020-08-27T00:42:37.290" v="2117" actId="20577"/>
          <ac:spMkLst>
            <pc:docMk/>
            <pc:sldMk cId="1982178114" sldId="258"/>
            <ac:spMk id="3" creationId="{A12621AB-B3B8-4238-A982-2B1DC38FA12C}"/>
          </ac:spMkLst>
        </pc:spChg>
      </pc:sldChg>
      <pc:sldChg chg="modSp del">
        <pc:chgData name="Culkin, Elizabeth Rose" userId="S::erculkin@iu.edu::23046696-c057-4359-8fab-51af2898f67c" providerId="AD" clId="Web-{26B628A3-6285-4DEE-8B74-79DF8194AA08}" dt="2020-08-26T23:40:54.217" v="1182"/>
        <pc:sldMkLst>
          <pc:docMk/>
          <pc:sldMk cId="1534817939" sldId="259"/>
        </pc:sldMkLst>
        <pc:spChg chg="mod">
          <ac:chgData name="Culkin, Elizabeth Rose" userId="S::erculkin@iu.edu::23046696-c057-4359-8fab-51af2898f67c" providerId="AD" clId="Web-{26B628A3-6285-4DEE-8B74-79DF8194AA08}" dt="2020-08-26T23:30:29.566" v="615" actId="20577"/>
          <ac:spMkLst>
            <pc:docMk/>
            <pc:sldMk cId="1534817939" sldId="259"/>
            <ac:spMk id="2" creationId="{B5A2B3F4-85DF-42E2-9753-9879ECA698E4}"/>
          </ac:spMkLst>
        </pc:spChg>
        <pc:spChg chg="mod">
          <ac:chgData name="Culkin, Elizabeth Rose" userId="S::erculkin@iu.edu::23046696-c057-4359-8fab-51af2898f67c" providerId="AD" clId="Web-{26B628A3-6285-4DEE-8B74-79DF8194AA08}" dt="2020-08-26T23:40:12.421" v="1174" actId="20577"/>
          <ac:spMkLst>
            <pc:docMk/>
            <pc:sldMk cId="1534817939" sldId="259"/>
            <ac:spMk id="3" creationId="{A12621AB-B3B8-4238-A982-2B1DC38FA12C}"/>
          </ac:spMkLst>
        </pc:spChg>
      </pc:sldChg>
      <pc:sldChg chg="modSp ord">
        <pc:chgData name="Culkin, Elizabeth Rose" userId="S::erculkin@iu.edu::23046696-c057-4359-8fab-51af2898f67c" providerId="AD" clId="Web-{26B628A3-6285-4DEE-8B74-79DF8194AA08}" dt="2020-08-26T23:16:43.556" v="158" actId="20577"/>
        <pc:sldMkLst>
          <pc:docMk/>
          <pc:sldMk cId="3515936046" sldId="260"/>
        </pc:sldMkLst>
        <pc:spChg chg="mod">
          <ac:chgData name="Culkin, Elizabeth Rose" userId="S::erculkin@iu.edu::23046696-c057-4359-8fab-51af2898f67c" providerId="AD" clId="Web-{26B628A3-6285-4DEE-8B74-79DF8194AA08}" dt="2020-08-26T23:16:43.556" v="158" actId="20577"/>
          <ac:spMkLst>
            <pc:docMk/>
            <pc:sldMk cId="3515936046" sldId="260"/>
            <ac:spMk id="2" creationId="{B5A2B3F4-85DF-42E2-9753-9879ECA698E4}"/>
          </ac:spMkLst>
        </pc:spChg>
        <pc:spChg chg="mod">
          <ac:chgData name="Culkin, Elizabeth Rose" userId="S::erculkin@iu.edu::23046696-c057-4359-8fab-51af2898f67c" providerId="AD" clId="Web-{26B628A3-6285-4DEE-8B74-79DF8194AA08}" dt="2020-08-26T23:16:26.353" v="152" actId="20577"/>
          <ac:spMkLst>
            <pc:docMk/>
            <pc:sldMk cId="3515936046" sldId="260"/>
            <ac:spMk id="3" creationId="{A12621AB-B3B8-4238-A982-2B1DC38FA12C}"/>
          </ac:spMkLst>
        </pc:spChg>
      </pc:sldChg>
      <pc:sldChg chg="del">
        <pc:chgData name="Culkin, Elizabeth Rose" userId="S::erculkin@iu.edu::23046696-c057-4359-8fab-51af2898f67c" providerId="AD" clId="Web-{26B628A3-6285-4DEE-8B74-79DF8194AA08}" dt="2020-08-26T23:18:25.383" v="338"/>
        <pc:sldMkLst>
          <pc:docMk/>
          <pc:sldMk cId="1955423127" sldId="263"/>
        </pc:sldMkLst>
      </pc:sldChg>
      <pc:sldChg chg="addSp delSp modSp">
        <pc:chgData name="Culkin, Elizabeth Rose" userId="S::erculkin@iu.edu::23046696-c057-4359-8fab-51af2898f67c" providerId="AD" clId="Web-{26B628A3-6285-4DEE-8B74-79DF8194AA08}" dt="2020-08-27T01:03:47.492" v="3223"/>
        <pc:sldMkLst>
          <pc:docMk/>
          <pc:sldMk cId="2499716826" sldId="264"/>
        </pc:sldMkLst>
        <pc:spChg chg="mod">
          <ac:chgData name="Culkin, Elizabeth Rose" userId="S::erculkin@iu.edu::23046696-c057-4359-8fab-51af2898f67c" providerId="AD" clId="Web-{26B628A3-6285-4DEE-8B74-79DF8194AA08}" dt="2020-08-27T00:59:15.988" v="3210" actId="20577"/>
          <ac:spMkLst>
            <pc:docMk/>
            <pc:sldMk cId="2499716826" sldId="264"/>
            <ac:spMk id="2" creationId="{EB8C542D-13A2-4405-9235-5CBDCBDAB415}"/>
          </ac:spMkLst>
        </pc:spChg>
        <pc:spChg chg="mod">
          <ac:chgData name="Culkin, Elizabeth Rose" userId="S::erculkin@iu.edu::23046696-c057-4359-8fab-51af2898f67c" providerId="AD" clId="Web-{26B628A3-6285-4DEE-8B74-79DF8194AA08}" dt="2020-08-27T01:00:02.723" v="3218" actId="20577"/>
          <ac:spMkLst>
            <pc:docMk/>
            <pc:sldMk cId="2499716826" sldId="264"/>
            <ac:spMk id="3" creationId="{3DB9CDD6-6D78-4A40-B526-8EAEA4D702D5}"/>
          </ac:spMkLst>
        </pc:spChg>
        <pc:picChg chg="add del mod">
          <ac:chgData name="Culkin, Elizabeth Rose" userId="S::erculkin@iu.edu::23046696-c057-4359-8fab-51af2898f67c" providerId="AD" clId="Web-{26B628A3-6285-4DEE-8B74-79DF8194AA08}" dt="2020-08-27T01:03:23.836" v="3221"/>
          <ac:picMkLst>
            <pc:docMk/>
            <pc:sldMk cId="2499716826" sldId="264"/>
            <ac:picMk id="4" creationId="{B06C54FE-75DA-401A-8939-871A513281C4}"/>
          </ac:picMkLst>
        </pc:picChg>
        <pc:picChg chg="add del mod">
          <ac:chgData name="Culkin, Elizabeth Rose" userId="S::erculkin@iu.edu::23046696-c057-4359-8fab-51af2898f67c" providerId="AD" clId="Web-{26B628A3-6285-4DEE-8B74-79DF8194AA08}" dt="2020-08-27T01:03:47.492" v="3223"/>
          <ac:picMkLst>
            <pc:docMk/>
            <pc:sldMk cId="2499716826" sldId="264"/>
            <ac:picMk id="5" creationId="{D964E9FE-D1AB-43B7-B2E4-D729064DB94F}"/>
          </ac:picMkLst>
        </pc:picChg>
      </pc:sldChg>
      <pc:sldChg chg="modSp new ord">
        <pc:chgData name="Culkin, Elizabeth Rose" userId="S::erculkin@iu.edu::23046696-c057-4359-8fab-51af2898f67c" providerId="AD" clId="Web-{26B628A3-6285-4DEE-8B74-79DF8194AA08}" dt="2020-08-26T23:56:22.945" v="1625" actId="20577"/>
        <pc:sldMkLst>
          <pc:docMk/>
          <pc:sldMk cId="3442220999" sldId="265"/>
        </pc:sldMkLst>
        <pc:spChg chg="mod">
          <ac:chgData name="Culkin, Elizabeth Rose" userId="S::erculkin@iu.edu::23046696-c057-4359-8fab-51af2898f67c" providerId="AD" clId="Web-{26B628A3-6285-4DEE-8B74-79DF8194AA08}" dt="2020-08-26T23:17:11.134" v="171" actId="20577"/>
          <ac:spMkLst>
            <pc:docMk/>
            <pc:sldMk cId="3442220999" sldId="265"/>
            <ac:spMk id="2" creationId="{3D20AC78-89E2-4CB0-9CC4-88F28CB5CEFB}"/>
          </ac:spMkLst>
        </pc:spChg>
        <pc:spChg chg="mod">
          <ac:chgData name="Culkin, Elizabeth Rose" userId="S::erculkin@iu.edu::23046696-c057-4359-8fab-51af2898f67c" providerId="AD" clId="Web-{26B628A3-6285-4DEE-8B74-79DF8194AA08}" dt="2020-08-26T23:56:22.945" v="1625" actId="20577"/>
          <ac:spMkLst>
            <pc:docMk/>
            <pc:sldMk cId="3442220999" sldId="265"/>
            <ac:spMk id="3" creationId="{0DDB3113-A475-44FF-9AAE-8F3886E79451}"/>
          </ac:spMkLst>
        </pc:spChg>
      </pc:sldChg>
      <pc:sldChg chg="modSp new ord">
        <pc:chgData name="Culkin, Elizabeth Rose" userId="S::erculkin@iu.edu::23046696-c057-4359-8fab-51af2898f67c" providerId="AD" clId="Web-{26B628A3-6285-4DEE-8B74-79DF8194AA08}" dt="2020-08-26T23:15:31.806" v="132"/>
        <pc:sldMkLst>
          <pc:docMk/>
          <pc:sldMk cId="1635482060" sldId="266"/>
        </pc:sldMkLst>
        <pc:spChg chg="mod">
          <ac:chgData name="Culkin, Elizabeth Rose" userId="S::erculkin@iu.edu::23046696-c057-4359-8fab-51af2898f67c" providerId="AD" clId="Web-{26B628A3-6285-4DEE-8B74-79DF8194AA08}" dt="2020-08-26T23:15:29.619" v="129" actId="20577"/>
          <ac:spMkLst>
            <pc:docMk/>
            <pc:sldMk cId="1635482060" sldId="266"/>
            <ac:spMk id="2" creationId="{2B79F562-8151-430A-BEBF-8271AD3CBA48}"/>
          </ac:spMkLst>
        </pc:spChg>
      </pc:sldChg>
      <pc:sldChg chg="modSp new add del">
        <pc:chgData name="Culkin, Elizabeth Rose" userId="S::erculkin@iu.edu::23046696-c057-4359-8fab-51af2898f67c" providerId="AD" clId="Web-{26B628A3-6285-4DEE-8B74-79DF8194AA08}" dt="2020-08-27T00:39:54.693" v="2084" actId="20577"/>
        <pc:sldMkLst>
          <pc:docMk/>
          <pc:sldMk cId="3382711545" sldId="267"/>
        </pc:sldMkLst>
        <pc:spChg chg="mod">
          <ac:chgData name="Culkin, Elizabeth Rose" userId="S::erculkin@iu.edu::23046696-c057-4359-8fab-51af2898f67c" providerId="AD" clId="Web-{26B628A3-6285-4DEE-8B74-79DF8194AA08}" dt="2020-08-26T23:17:21.946" v="181" actId="20577"/>
          <ac:spMkLst>
            <pc:docMk/>
            <pc:sldMk cId="3382711545" sldId="267"/>
            <ac:spMk id="2" creationId="{04DA7FA1-70BE-4BFF-ACD0-A5EDC88BF8AC}"/>
          </ac:spMkLst>
        </pc:spChg>
        <pc:spChg chg="mod">
          <ac:chgData name="Culkin, Elizabeth Rose" userId="S::erculkin@iu.edu::23046696-c057-4359-8fab-51af2898f67c" providerId="AD" clId="Web-{26B628A3-6285-4DEE-8B74-79DF8194AA08}" dt="2020-08-27T00:39:54.693" v="2084" actId="20577"/>
          <ac:spMkLst>
            <pc:docMk/>
            <pc:sldMk cId="3382711545" sldId="267"/>
            <ac:spMk id="3" creationId="{8BA2FB50-7F6D-43CC-8FA8-5F9F05339871}"/>
          </ac:spMkLst>
        </pc:spChg>
      </pc:sldChg>
      <pc:sldChg chg="modSp add replId">
        <pc:chgData name="Culkin, Elizabeth Rose" userId="S::erculkin@iu.edu::23046696-c057-4359-8fab-51af2898f67c" providerId="AD" clId="Web-{26B628A3-6285-4DEE-8B74-79DF8194AA08}" dt="2020-08-26T23:52:17.713" v="1505" actId="20577"/>
        <pc:sldMkLst>
          <pc:docMk/>
          <pc:sldMk cId="2648461993" sldId="268"/>
        </pc:sldMkLst>
        <pc:spChg chg="mod">
          <ac:chgData name="Culkin, Elizabeth Rose" userId="S::erculkin@iu.edu::23046696-c057-4359-8fab-51af2898f67c" providerId="AD" clId="Web-{26B628A3-6285-4DEE-8B74-79DF8194AA08}" dt="2020-08-26T23:17:31.118" v="218" actId="20577"/>
          <ac:spMkLst>
            <pc:docMk/>
            <pc:sldMk cId="2648461993" sldId="268"/>
            <ac:spMk id="2" creationId="{04DA7FA1-70BE-4BFF-ACD0-A5EDC88BF8AC}"/>
          </ac:spMkLst>
        </pc:spChg>
        <pc:spChg chg="mod">
          <ac:chgData name="Culkin, Elizabeth Rose" userId="S::erculkin@iu.edu::23046696-c057-4359-8fab-51af2898f67c" providerId="AD" clId="Web-{26B628A3-6285-4DEE-8B74-79DF8194AA08}" dt="2020-08-26T23:52:17.713" v="1505" actId="20577"/>
          <ac:spMkLst>
            <pc:docMk/>
            <pc:sldMk cId="2648461993" sldId="268"/>
            <ac:spMk id="3" creationId="{8BA2FB50-7F6D-43CC-8FA8-5F9F05339871}"/>
          </ac:spMkLst>
        </pc:spChg>
      </pc:sldChg>
      <pc:sldChg chg="modSp add replId">
        <pc:chgData name="Culkin, Elizabeth Rose" userId="S::erculkin@iu.edu::23046696-c057-4359-8fab-51af2898f67c" providerId="AD" clId="Web-{26B628A3-6285-4DEE-8B74-79DF8194AA08}" dt="2020-08-26T23:52:26.197" v="1538" actId="20577"/>
        <pc:sldMkLst>
          <pc:docMk/>
          <pc:sldMk cId="4032300468" sldId="269"/>
        </pc:sldMkLst>
        <pc:spChg chg="mod">
          <ac:chgData name="Culkin, Elizabeth Rose" userId="S::erculkin@iu.edu::23046696-c057-4359-8fab-51af2898f67c" providerId="AD" clId="Web-{26B628A3-6285-4DEE-8B74-79DF8194AA08}" dt="2020-08-26T23:17:34.321" v="225" actId="20577"/>
          <ac:spMkLst>
            <pc:docMk/>
            <pc:sldMk cId="4032300468" sldId="269"/>
            <ac:spMk id="2" creationId="{04DA7FA1-70BE-4BFF-ACD0-A5EDC88BF8AC}"/>
          </ac:spMkLst>
        </pc:spChg>
        <pc:spChg chg="mod">
          <ac:chgData name="Culkin, Elizabeth Rose" userId="S::erculkin@iu.edu::23046696-c057-4359-8fab-51af2898f67c" providerId="AD" clId="Web-{26B628A3-6285-4DEE-8B74-79DF8194AA08}" dt="2020-08-26T23:52:26.197" v="1538" actId="20577"/>
          <ac:spMkLst>
            <pc:docMk/>
            <pc:sldMk cId="4032300468" sldId="269"/>
            <ac:spMk id="3" creationId="{8BA2FB50-7F6D-43CC-8FA8-5F9F05339871}"/>
          </ac:spMkLst>
        </pc:spChg>
      </pc:sldChg>
      <pc:sldChg chg="modSp add replId">
        <pc:chgData name="Culkin, Elizabeth Rose" userId="S::erculkin@iu.edu::23046696-c057-4359-8fab-51af2898f67c" providerId="AD" clId="Web-{26B628A3-6285-4DEE-8B74-79DF8194AA08}" dt="2020-08-26T23:17:46.461" v="282" actId="20577"/>
        <pc:sldMkLst>
          <pc:docMk/>
          <pc:sldMk cId="580567724" sldId="270"/>
        </pc:sldMkLst>
        <pc:spChg chg="mod">
          <ac:chgData name="Culkin, Elizabeth Rose" userId="S::erculkin@iu.edu::23046696-c057-4359-8fab-51af2898f67c" providerId="AD" clId="Web-{26B628A3-6285-4DEE-8B74-79DF8194AA08}" dt="2020-08-26T23:17:46.461" v="282" actId="20577"/>
          <ac:spMkLst>
            <pc:docMk/>
            <pc:sldMk cId="580567724" sldId="270"/>
            <ac:spMk id="2" creationId="{04DA7FA1-70BE-4BFF-ACD0-A5EDC88BF8AC}"/>
          </ac:spMkLst>
        </pc:spChg>
      </pc:sldChg>
      <pc:sldChg chg="modSp add replId">
        <pc:chgData name="Culkin, Elizabeth Rose" userId="S::erculkin@iu.edu::23046696-c057-4359-8fab-51af2898f67c" providerId="AD" clId="Web-{26B628A3-6285-4DEE-8B74-79DF8194AA08}" dt="2020-08-26T23:18:07.617" v="313" actId="20577"/>
        <pc:sldMkLst>
          <pc:docMk/>
          <pc:sldMk cId="3198554350" sldId="271"/>
        </pc:sldMkLst>
        <pc:spChg chg="mod">
          <ac:chgData name="Culkin, Elizabeth Rose" userId="S::erculkin@iu.edu::23046696-c057-4359-8fab-51af2898f67c" providerId="AD" clId="Web-{26B628A3-6285-4DEE-8B74-79DF8194AA08}" dt="2020-08-26T23:18:07.617" v="313" actId="20577"/>
          <ac:spMkLst>
            <pc:docMk/>
            <pc:sldMk cId="3198554350" sldId="271"/>
            <ac:spMk id="2" creationId="{04DA7FA1-70BE-4BFF-ACD0-A5EDC88BF8AC}"/>
          </ac:spMkLst>
        </pc:spChg>
      </pc:sldChg>
      <pc:sldChg chg="modSp add replId">
        <pc:chgData name="Culkin, Elizabeth Rose" userId="S::erculkin@iu.edu::23046696-c057-4359-8fab-51af2898f67c" providerId="AD" clId="Web-{26B628A3-6285-4DEE-8B74-79DF8194AA08}" dt="2020-08-26T23:18:15.664" v="335" actId="20577"/>
        <pc:sldMkLst>
          <pc:docMk/>
          <pc:sldMk cId="2482635240" sldId="272"/>
        </pc:sldMkLst>
        <pc:spChg chg="mod">
          <ac:chgData name="Culkin, Elizabeth Rose" userId="S::erculkin@iu.edu::23046696-c057-4359-8fab-51af2898f67c" providerId="AD" clId="Web-{26B628A3-6285-4DEE-8B74-79DF8194AA08}" dt="2020-08-26T23:18:15.664" v="335" actId="20577"/>
          <ac:spMkLst>
            <pc:docMk/>
            <pc:sldMk cId="2482635240" sldId="272"/>
            <ac:spMk id="2" creationId="{04DA7FA1-70BE-4BFF-ACD0-A5EDC88BF8AC}"/>
          </ac:spMkLst>
        </pc:spChg>
      </pc:sldChg>
      <pc:sldChg chg="modSp new ord">
        <pc:chgData name="Culkin, Elizabeth Rose" userId="S::erculkin@iu.edu::23046696-c057-4359-8fab-51af2898f67c" providerId="AD" clId="Web-{26B628A3-6285-4DEE-8B74-79DF8194AA08}" dt="2020-08-26T23:28:44.332" v="606" actId="20577"/>
        <pc:sldMkLst>
          <pc:docMk/>
          <pc:sldMk cId="1665053240" sldId="273"/>
        </pc:sldMkLst>
        <pc:spChg chg="mod">
          <ac:chgData name="Culkin, Elizabeth Rose" userId="S::erculkin@iu.edu::23046696-c057-4359-8fab-51af2898f67c" providerId="AD" clId="Web-{26B628A3-6285-4DEE-8B74-79DF8194AA08}" dt="2020-08-26T23:26:35.661" v="507" actId="20577"/>
          <ac:spMkLst>
            <pc:docMk/>
            <pc:sldMk cId="1665053240" sldId="273"/>
            <ac:spMk id="2" creationId="{C0F9F0C1-09BB-49DB-BC4A-4277127CC365}"/>
          </ac:spMkLst>
        </pc:spChg>
        <pc:spChg chg="mod">
          <ac:chgData name="Culkin, Elizabeth Rose" userId="S::erculkin@iu.edu::23046696-c057-4359-8fab-51af2898f67c" providerId="AD" clId="Web-{26B628A3-6285-4DEE-8B74-79DF8194AA08}" dt="2020-08-26T23:28:44.332" v="606" actId="20577"/>
          <ac:spMkLst>
            <pc:docMk/>
            <pc:sldMk cId="1665053240" sldId="273"/>
            <ac:spMk id="3" creationId="{0173FBA5-BFD7-42CA-B344-F56782556C39}"/>
          </ac:spMkLst>
        </pc:spChg>
      </pc:sldChg>
      <pc:sldChg chg="addSp delSp modSp new ord">
        <pc:chgData name="Culkin, Elizabeth Rose" userId="S::erculkin@iu.edu::23046696-c057-4359-8fab-51af2898f67c" providerId="AD" clId="Web-{26B628A3-6285-4DEE-8B74-79DF8194AA08}" dt="2020-08-27T00:51:28.845" v="2320" actId="1076"/>
        <pc:sldMkLst>
          <pc:docMk/>
          <pc:sldMk cId="1217992831" sldId="274"/>
        </pc:sldMkLst>
        <pc:spChg chg="del">
          <ac:chgData name="Culkin, Elizabeth Rose" userId="S::erculkin@iu.edu::23046696-c057-4359-8fab-51af2898f67c" providerId="AD" clId="Web-{26B628A3-6285-4DEE-8B74-79DF8194AA08}" dt="2020-08-27T00:23:43.356" v="1987"/>
          <ac:spMkLst>
            <pc:docMk/>
            <pc:sldMk cId="1217992831" sldId="274"/>
            <ac:spMk id="2" creationId="{2B3AEFF6-0722-4BDF-B196-9EC684484C3E}"/>
          </ac:spMkLst>
        </pc:spChg>
        <pc:spChg chg="add del">
          <ac:chgData name="Culkin, Elizabeth Rose" userId="S::erculkin@iu.edu::23046696-c057-4359-8fab-51af2898f67c" providerId="AD" clId="Web-{26B628A3-6285-4DEE-8B74-79DF8194AA08}" dt="2020-08-27T00:18:20.889" v="1784"/>
          <ac:spMkLst>
            <pc:docMk/>
            <pc:sldMk cId="1217992831" sldId="274"/>
            <ac:spMk id="3" creationId="{D3F205DA-DF41-414B-8EC7-103B8772551C}"/>
          </ac:spMkLst>
        </pc:spChg>
        <pc:spChg chg="add del mod">
          <ac:chgData name="Culkin, Elizabeth Rose" userId="S::erculkin@iu.edu::23046696-c057-4359-8fab-51af2898f67c" providerId="AD" clId="Web-{26B628A3-6285-4DEE-8B74-79DF8194AA08}" dt="2020-08-27T00:08:18.394" v="1632"/>
          <ac:spMkLst>
            <pc:docMk/>
            <pc:sldMk cId="1217992831" sldId="274"/>
            <ac:spMk id="4" creationId="{52EEBDDF-3E2B-44E9-A7F0-4B99426A5F69}"/>
          </ac:spMkLst>
        </pc:spChg>
        <pc:spChg chg="mod">
          <ac:chgData name="Culkin, Elizabeth Rose" userId="S::erculkin@iu.edu::23046696-c057-4359-8fab-51af2898f67c" providerId="AD" clId="Web-{26B628A3-6285-4DEE-8B74-79DF8194AA08}" dt="2020-08-27T00:15:06.406" v="1676" actId="688"/>
          <ac:spMkLst>
            <pc:docMk/>
            <pc:sldMk cId="1217992831" sldId="274"/>
            <ac:spMk id="7" creationId="{198D54DC-4BE4-40C8-BB8C-0C6E63553FC9}"/>
          </ac:spMkLst>
        </pc:spChg>
        <pc:spChg chg="mod">
          <ac:chgData name="Culkin, Elizabeth Rose" userId="S::erculkin@iu.edu::23046696-c057-4359-8fab-51af2898f67c" providerId="AD" clId="Web-{26B628A3-6285-4DEE-8B74-79DF8194AA08}" dt="2020-08-27T00:25:40.574" v="2009" actId="1076"/>
          <ac:spMkLst>
            <pc:docMk/>
            <pc:sldMk cId="1217992831" sldId="274"/>
            <ac:spMk id="10" creationId="{16A668F2-D42E-4C57-B51B-A619A6B530D8}"/>
          </ac:spMkLst>
        </pc:spChg>
        <pc:spChg chg="add del mod">
          <ac:chgData name="Culkin, Elizabeth Rose" userId="S::erculkin@iu.edu::23046696-c057-4359-8fab-51af2898f67c" providerId="AD" clId="Web-{26B628A3-6285-4DEE-8B74-79DF8194AA08}" dt="2020-08-27T00:10:37.315" v="1644"/>
          <ac:spMkLst>
            <pc:docMk/>
            <pc:sldMk cId="1217992831" sldId="274"/>
            <ac:spMk id="12" creationId="{7700F99B-858E-46EF-B9CF-A3A1D6A745B2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11:15.115" v="1653" actId="1076"/>
          <ac:spMkLst>
            <pc:docMk/>
            <pc:sldMk cId="1217992831" sldId="274"/>
            <ac:spMk id="13" creationId="{8336907F-D136-44AD-A8C8-E5360A7D8B97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12:18.408" v="1663" actId="1076"/>
          <ac:spMkLst>
            <pc:docMk/>
            <pc:sldMk cId="1217992831" sldId="274"/>
            <ac:spMk id="14" creationId="{FCFAFDA1-25D7-4E97-A0CD-05B3ED1FBC91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18:54.452" v="1789" actId="1076"/>
          <ac:spMkLst>
            <pc:docMk/>
            <pc:sldMk cId="1217992831" sldId="274"/>
            <ac:spMk id="15" creationId="{1138B340-369B-44D0-8A7F-42E04E5FCBA7}"/>
          </ac:spMkLst>
        </pc:spChg>
        <pc:spChg chg="add del mod">
          <ac:chgData name="Culkin, Elizabeth Rose" userId="S::erculkin@iu.edu::23046696-c057-4359-8fab-51af2898f67c" providerId="AD" clId="Web-{26B628A3-6285-4DEE-8B74-79DF8194AA08}" dt="2020-08-27T00:17:01.999" v="1723"/>
          <ac:spMkLst>
            <pc:docMk/>
            <pc:sldMk cId="1217992831" sldId="274"/>
            <ac:spMk id="16" creationId="{C18482A0-9B71-4836-82D7-75C9B37A5375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20:55.154" v="1829" actId="1076"/>
          <ac:spMkLst>
            <pc:docMk/>
            <pc:sldMk cId="1217992831" sldId="274"/>
            <ac:spMk id="17" creationId="{6B165943-BE93-4106-BF37-E1AE0656B3E2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51:28.845" v="2320" actId="1076"/>
          <ac:spMkLst>
            <pc:docMk/>
            <pc:sldMk cId="1217992831" sldId="274"/>
            <ac:spMk id="18" creationId="{1D346F43-90A9-4097-83D3-591A574B036A}"/>
          </ac:spMkLst>
        </pc:spChg>
        <pc:spChg chg="add del mod">
          <ac:chgData name="Culkin, Elizabeth Rose" userId="S::erculkin@iu.edu::23046696-c057-4359-8fab-51af2898f67c" providerId="AD" clId="Web-{26B628A3-6285-4DEE-8B74-79DF8194AA08}" dt="2020-08-27T00:19:58.826" v="1796"/>
          <ac:spMkLst>
            <pc:docMk/>
            <pc:sldMk cId="1217992831" sldId="274"/>
            <ac:spMk id="19" creationId="{F231B6DC-FC6F-4530-A53D-26A371B6E578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47:13.565" v="2144" actId="1076"/>
          <ac:spMkLst>
            <pc:docMk/>
            <pc:sldMk cId="1217992831" sldId="274"/>
            <ac:spMk id="20" creationId="{676CCFF2-7646-4F3C-85BF-44A7EAC259E7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28:13.042" v="2026" actId="1076"/>
          <ac:spMkLst>
            <pc:docMk/>
            <pc:sldMk cId="1217992831" sldId="274"/>
            <ac:spMk id="21" creationId="{002C8C98-A4E0-42A3-B67E-6844AD19D8D7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27:55.979" v="2024" actId="1076"/>
          <ac:spMkLst>
            <pc:docMk/>
            <pc:sldMk cId="1217992831" sldId="274"/>
            <ac:spMk id="22" creationId="{F6E725FE-08B1-4E1F-ABAC-241177AB2FA6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32:52.852" v="2034" actId="1076"/>
          <ac:spMkLst>
            <pc:docMk/>
            <pc:sldMk cId="1217992831" sldId="274"/>
            <ac:spMk id="23" creationId="{7BFB1B0C-B8A0-4319-AD6D-D8D43534006E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34:23.133" v="2047" actId="1076"/>
          <ac:spMkLst>
            <pc:docMk/>
            <pc:sldMk cId="1217992831" sldId="274"/>
            <ac:spMk id="24" creationId="{82BA8C3A-F17F-475B-9CEF-F812BB914E44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33:00.821" v="2035" actId="1076"/>
          <ac:spMkLst>
            <pc:docMk/>
            <pc:sldMk cId="1217992831" sldId="274"/>
            <ac:spMk id="25" creationId="{A337A5A6-A963-4F62-88B5-87E9615BEF66}"/>
          </ac:spMkLst>
        </pc:spChg>
        <pc:spChg chg="mod">
          <ac:chgData name="Culkin, Elizabeth Rose" userId="S::erculkin@iu.edu::23046696-c057-4359-8fab-51af2898f67c" providerId="AD" clId="Web-{26B628A3-6285-4DEE-8B74-79DF8194AA08}" dt="2020-08-27T00:43:34.629" v="2121" actId="1076"/>
          <ac:spMkLst>
            <pc:docMk/>
            <pc:sldMk cId="1217992831" sldId="274"/>
            <ac:spMk id="26" creationId="{5BF01767-1C40-4348-9C74-05889A5F0ADA}"/>
          </ac:spMkLst>
        </pc:spChg>
        <pc:spChg chg="add mod">
          <ac:chgData name="Culkin, Elizabeth Rose" userId="S::erculkin@iu.edu::23046696-c057-4359-8fab-51af2898f67c" providerId="AD" clId="Web-{26B628A3-6285-4DEE-8B74-79DF8194AA08}" dt="2020-08-27T00:45:35.159" v="2139" actId="1076"/>
          <ac:spMkLst>
            <pc:docMk/>
            <pc:sldMk cId="1217992831" sldId="274"/>
            <ac:spMk id="42" creationId="{178C253F-AACF-49FE-8427-FAC9592C02EA}"/>
          </ac:spMkLst>
        </pc:spChg>
        <pc:graphicFrameChg chg="add del mod ord modGraphic">
          <ac:chgData name="Culkin, Elizabeth Rose" userId="S::erculkin@iu.edu::23046696-c057-4359-8fab-51af2898f67c" providerId="AD" clId="Web-{26B628A3-6285-4DEE-8B74-79DF8194AA08}" dt="2020-08-27T00:08:27.644" v="1634"/>
          <ac:graphicFrameMkLst>
            <pc:docMk/>
            <pc:sldMk cId="1217992831" sldId="274"/>
            <ac:graphicFrameMk id="5" creationId="{707DE381-9BC3-4E70-94E2-74D28CEF1BEC}"/>
          </ac:graphicFrameMkLst>
        </pc:graphicFrameChg>
        <pc:cxnChg chg="mod">
          <ac:chgData name="Culkin, Elizabeth Rose" userId="S::erculkin@iu.edu::23046696-c057-4359-8fab-51af2898f67c" providerId="AD" clId="Web-{26B628A3-6285-4DEE-8B74-79DF8194AA08}" dt="2020-08-27T00:27:10.651" v="2020" actId="14100"/>
          <ac:cxnSpMkLst>
            <pc:docMk/>
            <pc:sldMk cId="1217992831" sldId="274"/>
            <ac:cxnSpMk id="4" creationId="{3469E3CA-1AFA-49A7-A707-E4D655FB87E6}"/>
          </ac:cxnSpMkLst>
        </pc:cxnChg>
        <pc:cxnChg chg="mod">
          <ac:chgData name="Culkin, Elizabeth Rose" userId="S::erculkin@iu.edu::23046696-c057-4359-8fab-51af2898f67c" providerId="AD" clId="Web-{26B628A3-6285-4DEE-8B74-79DF8194AA08}" dt="2020-08-27T00:25:24.308" v="2007" actId="14100"/>
          <ac:cxnSpMkLst>
            <pc:docMk/>
            <pc:sldMk cId="1217992831" sldId="274"/>
            <ac:cxnSpMk id="27" creationId="{5E9BCE7D-1434-42F3-9755-B80AF7BEB2F2}"/>
          </ac:cxnSpMkLst>
        </pc:cxnChg>
        <pc:cxnChg chg="mod">
          <ac:chgData name="Culkin, Elizabeth Rose" userId="S::erculkin@iu.edu::23046696-c057-4359-8fab-51af2898f67c" providerId="AD" clId="Web-{26B628A3-6285-4DEE-8B74-79DF8194AA08}" dt="2020-08-27T00:26:31.980" v="2016" actId="14100"/>
          <ac:cxnSpMkLst>
            <pc:docMk/>
            <pc:sldMk cId="1217992831" sldId="274"/>
            <ac:cxnSpMk id="28" creationId="{B9492884-D615-473A-A498-97D22BBD29C8}"/>
          </ac:cxnSpMkLst>
        </pc:cxnChg>
      </pc:sldChg>
    </pc:docChg>
  </pc:docChgLst>
  <pc:docChgLst>
    <pc:chgData name="Hume, Lindsey M" userId="S::lmhume@iu.edu::3e7bd8b8-bdfd-455e-a444-92d4f2f0144b" providerId="AD" clId="Web-{316177E3-C6B4-4D2D-E28A-9608A8624602}"/>
    <pc:docChg chg="modSld">
      <pc:chgData name="Hume, Lindsey M" userId="S::lmhume@iu.edu::3e7bd8b8-bdfd-455e-a444-92d4f2f0144b" providerId="AD" clId="Web-{316177E3-C6B4-4D2D-E28A-9608A8624602}" dt="2020-08-27T21:47:07.840" v="134" actId="1076"/>
      <pc:docMkLst>
        <pc:docMk/>
      </pc:docMkLst>
      <pc:sldChg chg="addSp delSp modSp">
        <pc:chgData name="Hume, Lindsey M" userId="S::lmhume@iu.edu::3e7bd8b8-bdfd-455e-a444-92d4f2f0144b" providerId="AD" clId="Web-{316177E3-C6B4-4D2D-E28A-9608A8624602}" dt="2020-08-27T21:47:07.840" v="134" actId="1076"/>
        <pc:sldMkLst>
          <pc:docMk/>
          <pc:sldMk cId="2482635240" sldId="272"/>
        </pc:sldMkLst>
        <pc:spChg chg="del mod">
          <ac:chgData name="Hume, Lindsey M" userId="S::lmhume@iu.edu::3e7bd8b8-bdfd-455e-a444-92d4f2f0144b" providerId="AD" clId="Web-{316177E3-C6B4-4D2D-E28A-9608A8624602}" dt="2020-08-27T21:46:39.495" v="130"/>
          <ac:spMkLst>
            <pc:docMk/>
            <pc:sldMk cId="2482635240" sldId="272"/>
            <ac:spMk id="3" creationId="{8BA2FB50-7F6D-43CC-8FA8-5F9F05339871}"/>
          </ac:spMkLst>
        </pc:spChg>
        <pc:spChg chg="add del mod">
          <ac:chgData name="Hume, Lindsey M" userId="S::lmhume@iu.edu::3e7bd8b8-bdfd-455e-a444-92d4f2f0144b" providerId="AD" clId="Web-{316177E3-C6B4-4D2D-E28A-9608A8624602}" dt="2020-08-27T21:46:42.636" v="131"/>
          <ac:spMkLst>
            <pc:docMk/>
            <pc:sldMk cId="2482635240" sldId="272"/>
            <ac:spMk id="605" creationId="{DE1E4352-4C99-4B6E-ABC4-94E621F187F1}"/>
          </ac:spMkLst>
        </pc:spChg>
        <pc:graphicFrameChg chg="add mod modGraphic">
          <ac:chgData name="Hume, Lindsey M" userId="S::lmhume@iu.edu::3e7bd8b8-bdfd-455e-a444-92d4f2f0144b" providerId="AD" clId="Web-{316177E3-C6B4-4D2D-E28A-9608A8624602}" dt="2020-08-27T21:47:07.840" v="134" actId="1076"/>
          <ac:graphicFrameMkLst>
            <pc:docMk/>
            <pc:sldMk cId="2482635240" sldId="272"/>
            <ac:graphicFrameMk id="4" creationId="{74623A50-DA57-41E9-973E-8D44967E8D55}"/>
          </ac:graphicFrameMkLst>
        </pc:graphicFrameChg>
      </pc:sldChg>
    </pc:docChg>
  </pc:docChgLst>
  <pc:docChgLst>
    <pc:chgData name="Hume, Lindsey M" userId="S::lmhume@iu.edu::3e7bd8b8-bdfd-455e-a444-92d4f2f0144b" providerId="AD" clId="Web-{8A0B0B8A-A2A9-4DB6-7C60-DADBE8D381B6}"/>
    <pc:docChg chg="modSld">
      <pc:chgData name="Hume, Lindsey M" userId="S::lmhume@iu.edu::3e7bd8b8-bdfd-455e-a444-92d4f2f0144b" providerId="AD" clId="Web-{8A0B0B8A-A2A9-4DB6-7C60-DADBE8D381B6}" dt="2020-08-27T22:23:32.558" v="98" actId="20577"/>
      <pc:docMkLst>
        <pc:docMk/>
      </pc:docMkLst>
      <pc:sldChg chg="modSp modNotes">
        <pc:chgData name="Hume, Lindsey M" userId="S::lmhume@iu.edu::3e7bd8b8-bdfd-455e-a444-92d4f2f0144b" providerId="AD" clId="Web-{8A0B0B8A-A2A9-4DB6-7C60-DADBE8D381B6}" dt="2020-08-27T22:22:54.200" v="96"/>
        <pc:sldMkLst>
          <pc:docMk/>
          <pc:sldMk cId="2648461993" sldId="268"/>
        </pc:sldMkLst>
        <pc:graphicFrameChg chg="modGraphic">
          <ac:chgData name="Hume, Lindsey M" userId="S::lmhume@iu.edu::3e7bd8b8-bdfd-455e-a444-92d4f2f0144b" providerId="AD" clId="Web-{8A0B0B8A-A2A9-4DB6-7C60-DADBE8D381B6}" dt="2020-08-27T22:22:26.200" v="82" actId="20577"/>
          <ac:graphicFrameMkLst>
            <pc:docMk/>
            <pc:sldMk cId="2648461993" sldId="268"/>
            <ac:graphicFrameMk id="3" creationId="{80CA11E9-23DA-426F-A087-26BFEF13A39A}"/>
          </ac:graphicFrameMkLst>
        </pc:graphicFrameChg>
      </pc:sldChg>
      <pc:sldChg chg="modSp">
        <pc:chgData name="Hume, Lindsey M" userId="S::lmhume@iu.edu::3e7bd8b8-bdfd-455e-a444-92d4f2f0144b" providerId="AD" clId="Web-{8A0B0B8A-A2A9-4DB6-7C60-DADBE8D381B6}" dt="2020-08-27T22:13:13.099" v="74" actId="1076"/>
        <pc:sldMkLst>
          <pc:docMk/>
          <pc:sldMk cId="2482635240" sldId="272"/>
        </pc:sldMkLst>
        <pc:spChg chg="mod">
          <ac:chgData name="Hume, Lindsey M" userId="S::lmhume@iu.edu::3e7bd8b8-bdfd-455e-a444-92d4f2f0144b" providerId="AD" clId="Web-{8A0B0B8A-A2A9-4DB6-7C60-DADBE8D381B6}" dt="2020-08-27T22:13:13.099" v="74" actId="1076"/>
          <ac:spMkLst>
            <pc:docMk/>
            <pc:sldMk cId="2482635240" sldId="272"/>
            <ac:spMk id="2" creationId="{04DA7FA1-70BE-4BFF-ACD0-A5EDC88BF8AC}"/>
          </ac:spMkLst>
        </pc:spChg>
      </pc:sldChg>
      <pc:sldChg chg="modSp">
        <pc:chgData name="Hume, Lindsey M" userId="S::lmhume@iu.edu::3e7bd8b8-bdfd-455e-a444-92d4f2f0144b" providerId="AD" clId="Web-{8A0B0B8A-A2A9-4DB6-7C60-DADBE8D381B6}" dt="2020-08-27T22:23:32.558" v="98" actId="20577"/>
        <pc:sldMkLst>
          <pc:docMk/>
          <pc:sldMk cId="1662094081" sldId="279"/>
        </pc:sldMkLst>
        <pc:graphicFrameChg chg="modGraphic">
          <ac:chgData name="Hume, Lindsey M" userId="S::lmhume@iu.edu::3e7bd8b8-bdfd-455e-a444-92d4f2f0144b" providerId="AD" clId="Web-{8A0B0B8A-A2A9-4DB6-7C60-DADBE8D381B6}" dt="2020-08-27T22:23:32.558" v="98" actId="20577"/>
          <ac:graphicFrameMkLst>
            <pc:docMk/>
            <pc:sldMk cId="1662094081" sldId="279"/>
            <ac:graphicFrameMk id="804" creationId="{51D0A48D-334F-4006-B767-97A335C4910F}"/>
          </ac:graphicFrameMkLst>
        </pc:graphicFrameChg>
      </pc:sldChg>
      <pc:sldChg chg="modSp">
        <pc:chgData name="Hume, Lindsey M" userId="S::lmhume@iu.edu::3e7bd8b8-bdfd-455e-a444-92d4f2f0144b" providerId="AD" clId="Web-{8A0B0B8A-A2A9-4DB6-7C60-DADBE8D381B6}" dt="2020-08-27T22:12:35.224" v="70" actId="14100"/>
        <pc:sldMkLst>
          <pc:docMk/>
          <pc:sldMk cId="3358648923" sldId="288"/>
        </pc:sldMkLst>
        <pc:spChg chg="mod">
          <ac:chgData name="Hume, Lindsey M" userId="S::lmhume@iu.edu::3e7bd8b8-bdfd-455e-a444-92d4f2f0144b" providerId="AD" clId="Web-{8A0B0B8A-A2A9-4DB6-7C60-DADBE8D381B6}" dt="2020-08-27T22:12:35.224" v="70" actId="14100"/>
          <ac:spMkLst>
            <pc:docMk/>
            <pc:sldMk cId="3358648923" sldId="288"/>
            <ac:spMk id="2" creationId="{A2E4C320-E9F1-4A1D-B538-DFD875BE71E1}"/>
          </ac:spMkLst>
        </pc:spChg>
        <pc:picChg chg="mod ord">
          <ac:chgData name="Hume, Lindsey M" userId="S::lmhume@iu.edu::3e7bd8b8-bdfd-455e-a444-92d4f2f0144b" providerId="AD" clId="Web-{8A0B0B8A-A2A9-4DB6-7C60-DADBE8D381B6}" dt="2020-08-27T22:12:02.928" v="62" actId="1076"/>
          <ac:picMkLst>
            <pc:docMk/>
            <pc:sldMk cId="3358648923" sldId="288"/>
            <ac:picMk id="8" creationId="{B9964D09-95F6-447E-BDE2-536C97E064A2}"/>
          </ac:picMkLst>
        </pc:picChg>
        <pc:picChg chg="mod">
          <ac:chgData name="Hume, Lindsey M" userId="S::lmhume@iu.edu::3e7bd8b8-bdfd-455e-a444-92d4f2f0144b" providerId="AD" clId="Web-{8A0B0B8A-A2A9-4DB6-7C60-DADBE8D381B6}" dt="2020-08-27T22:11:53.288" v="60" actId="14100"/>
          <ac:picMkLst>
            <pc:docMk/>
            <pc:sldMk cId="3358648923" sldId="288"/>
            <ac:picMk id="10" creationId="{0ECA2F67-C252-42FE-9CB8-54BF44543206}"/>
          </ac:picMkLst>
        </pc:picChg>
      </pc:sldChg>
      <pc:sldChg chg="addSp delSp modSp">
        <pc:chgData name="Hume, Lindsey M" userId="S::lmhume@iu.edu::3e7bd8b8-bdfd-455e-a444-92d4f2f0144b" providerId="AD" clId="Web-{8A0B0B8A-A2A9-4DB6-7C60-DADBE8D381B6}" dt="2020-08-27T22:10:22.508" v="37" actId="1076"/>
        <pc:sldMkLst>
          <pc:docMk/>
          <pc:sldMk cId="2118363860" sldId="289"/>
        </pc:sldMkLst>
        <pc:graphicFrameChg chg="add mod modGraphic">
          <ac:chgData name="Hume, Lindsey M" userId="S::lmhume@iu.edu::3e7bd8b8-bdfd-455e-a444-92d4f2f0144b" providerId="AD" clId="Web-{8A0B0B8A-A2A9-4DB6-7C60-DADBE8D381B6}" dt="2020-08-27T22:10:22.508" v="37" actId="1076"/>
          <ac:graphicFrameMkLst>
            <pc:docMk/>
            <pc:sldMk cId="2118363860" sldId="289"/>
            <ac:graphicFrameMk id="10" creationId="{1A2865C7-7587-4C2A-B839-E026ED551F3F}"/>
          </ac:graphicFrameMkLst>
        </pc:graphicFrameChg>
        <pc:graphicFrameChg chg="del">
          <ac:chgData name="Hume, Lindsey M" userId="S::lmhume@iu.edu::3e7bd8b8-bdfd-455e-a444-92d4f2f0144b" providerId="AD" clId="Web-{8A0B0B8A-A2A9-4DB6-7C60-DADBE8D381B6}" dt="2020-08-27T22:10:13.836" v="36"/>
          <ac:graphicFrameMkLst>
            <pc:docMk/>
            <pc:sldMk cId="2118363860" sldId="289"/>
            <ac:graphicFrameMk id="29" creationId="{17E8F94A-CBA3-4EBD-B675-81F5D824AE4F}"/>
          </ac:graphicFrameMkLst>
        </pc:graphicFrameChg>
      </pc:sldChg>
    </pc:docChg>
  </pc:docChgLst>
  <pc:docChgLst>
    <pc:chgData clId="Web-{D50D77BF-73AD-4FD1-B312-34FA11DC9C20}"/>
    <pc:docChg chg="modSld">
      <pc:chgData name="" userId="" providerId="" clId="Web-{D50D77BF-73AD-4FD1-B312-34FA11DC9C20}" dt="2020-08-25T00:42:48.844" v="14" actId="20577"/>
      <pc:docMkLst>
        <pc:docMk/>
      </pc:docMkLst>
      <pc:sldChg chg="modSp">
        <pc:chgData name="" userId="" providerId="" clId="Web-{D50D77BF-73AD-4FD1-B312-34FA11DC9C20}" dt="2020-08-25T00:42:48.813" v="12" actId="20577"/>
        <pc:sldMkLst>
          <pc:docMk/>
          <pc:sldMk cId="109857222" sldId="256"/>
        </pc:sldMkLst>
        <pc:spChg chg="mod">
          <ac:chgData name="" userId="" providerId="" clId="Web-{D50D77BF-73AD-4FD1-B312-34FA11DC9C20}" dt="2020-08-25T00:42:48.813" v="1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Tamhankar, Omkar" userId="S::otamhank@iu.edu::5722577a-ffd0-4297-b726-fde42789a2fb" providerId="AD" clId="Web-{F2EA03E6-5EEF-4119-AD44-75021A1537D8}"/>
    <pc:docChg chg="modSld">
      <pc:chgData name="Tamhankar, Omkar" userId="S::otamhank@iu.edu::5722577a-ffd0-4297-b726-fde42789a2fb" providerId="AD" clId="Web-{F2EA03E6-5EEF-4119-AD44-75021A1537D8}" dt="2020-08-27T17:11:08.116" v="31" actId="1076"/>
      <pc:docMkLst>
        <pc:docMk/>
      </pc:docMkLst>
      <pc:sldChg chg="addSp modSp">
        <pc:chgData name="Tamhankar, Omkar" userId="S::otamhank@iu.edu::5722577a-ffd0-4297-b726-fde42789a2fb" providerId="AD" clId="Web-{F2EA03E6-5EEF-4119-AD44-75021A1537D8}" dt="2020-08-27T17:11:08.116" v="31" actId="1076"/>
        <pc:sldMkLst>
          <pc:docMk/>
          <pc:sldMk cId="109857222" sldId="256"/>
        </pc:sldMkLst>
        <pc:spChg chg="mod">
          <ac:chgData name="Tamhankar, Omkar" userId="S::otamhank@iu.edu::5722577a-ffd0-4297-b726-fde42789a2fb" providerId="AD" clId="Web-{F2EA03E6-5EEF-4119-AD44-75021A1537D8}" dt="2020-08-27T17:11:04.381" v="28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Tamhankar, Omkar" userId="S::otamhank@iu.edu::5722577a-ffd0-4297-b726-fde42789a2fb" providerId="AD" clId="Web-{F2EA03E6-5EEF-4119-AD44-75021A1537D8}" dt="2020-08-27T17:11:08.116" v="31" actId="1076"/>
          <ac:picMkLst>
            <pc:docMk/>
            <pc:sldMk cId="109857222" sldId="256"/>
            <ac:picMk id="6" creationId="{C91DD257-E8D6-4159-8125-4B4A2D40CE18}"/>
          </ac:picMkLst>
        </pc:picChg>
      </pc:sldChg>
    </pc:docChg>
  </pc:docChgLst>
  <pc:docChgLst>
    <pc:chgData name="Tamhankar, Omkar" userId="S::otamhank@iu.edu::5722577a-ffd0-4297-b726-fde42789a2fb" providerId="AD" clId="Web-{D860639F-7E90-4553-54B0-EC40E98C3FDC}"/>
    <pc:docChg chg="addSld modSld">
      <pc:chgData name="Tamhankar, Omkar" userId="S::otamhank@iu.edu::5722577a-ffd0-4297-b726-fde42789a2fb" providerId="AD" clId="Web-{D860639F-7E90-4553-54B0-EC40E98C3FDC}" dt="2020-08-27T22:41:28.891" v="411" actId="20577"/>
      <pc:docMkLst>
        <pc:docMk/>
      </pc:docMkLst>
      <pc:sldChg chg="modSp">
        <pc:chgData name="Tamhankar, Omkar" userId="S::otamhank@iu.edu::5722577a-ffd0-4297-b726-fde42789a2fb" providerId="AD" clId="Web-{D860639F-7E90-4553-54B0-EC40E98C3FDC}" dt="2020-08-27T22:31:23.776" v="53" actId="20577"/>
        <pc:sldMkLst>
          <pc:docMk/>
          <pc:sldMk cId="2499716826" sldId="264"/>
        </pc:sldMkLst>
        <pc:graphicFrameChg chg="modGraphic">
          <ac:chgData name="Tamhankar, Omkar" userId="S::otamhank@iu.edu::5722577a-ffd0-4297-b726-fde42789a2fb" providerId="AD" clId="Web-{D860639F-7E90-4553-54B0-EC40E98C3FDC}" dt="2020-08-27T22:31:23.776" v="53" actId="20577"/>
          <ac:graphicFrameMkLst>
            <pc:docMk/>
            <pc:sldMk cId="2499716826" sldId="264"/>
            <ac:graphicFrameMk id="25" creationId="{A3649698-B6E7-4285-9F81-5868D4441D59}"/>
          </ac:graphicFrameMkLst>
        </pc:graphicFrameChg>
      </pc:sldChg>
      <pc:sldChg chg="modSp new">
        <pc:chgData name="Tamhankar, Omkar" userId="S::otamhank@iu.edu::5722577a-ffd0-4297-b726-fde42789a2fb" providerId="AD" clId="Web-{D860639F-7E90-4553-54B0-EC40E98C3FDC}" dt="2020-08-27T22:41:28.891" v="410" actId="20577"/>
        <pc:sldMkLst>
          <pc:docMk/>
          <pc:sldMk cId="4225271278" sldId="290"/>
        </pc:sldMkLst>
        <pc:spChg chg="mod">
          <ac:chgData name="Tamhankar, Omkar" userId="S::otamhank@iu.edu::5722577a-ffd0-4297-b726-fde42789a2fb" providerId="AD" clId="Web-{D860639F-7E90-4553-54B0-EC40E98C3FDC}" dt="2020-08-27T22:36:33.123" v="256" actId="20577"/>
          <ac:spMkLst>
            <pc:docMk/>
            <pc:sldMk cId="4225271278" sldId="290"/>
            <ac:spMk id="2" creationId="{B10EA712-53D0-444E-A3FF-A68F50576A3D}"/>
          </ac:spMkLst>
        </pc:spChg>
        <pc:spChg chg="mod">
          <ac:chgData name="Tamhankar, Omkar" userId="S::otamhank@iu.edu::5722577a-ffd0-4297-b726-fde42789a2fb" providerId="AD" clId="Web-{D860639F-7E90-4553-54B0-EC40E98C3FDC}" dt="2020-08-27T22:41:14.579" v="380" actId="20577"/>
          <ac:spMkLst>
            <pc:docMk/>
            <pc:sldMk cId="4225271278" sldId="290"/>
            <ac:spMk id="3" creationId="{239D9D75-3824-47B6-B73D-2E0D690D9F45}"/>
          </ac:spMkLst>
        </pc:spChg>
        <pc:spChg chg="mod">
          <ac:chgData name="Tamhankar, Omkar" userId="S::otamhank@iu.edu::5722577a-ffd0-4297-b726-fde42789a2fb" providerId="AD" clId="Web-{D860639F-7E90-4553-54B0-EC40E98C3FDC}" dt="2020-08-27T22:41:28.891" v="410" actId="20577"/>
          <ac:spMkLst>
            <pc:docMk/>
            <pc:sldMk cId="4225271278" sldId="290"/>
            <ac:spMk id="4" creationId="{F2E9FC6E-D414-40AA-A3DB-C0E26C3CBEBF}"/>
          </ac:spMkLst>
        </pc:spChg>
      </pc:sldChg>
    </pc:docChg>
  </pc:docChgLst>
  <pc:docChgLst>
    <pc:chgData name="Stanko, Chris" userId="S::stankoc@iu.edu::8ff9eadf-e5f1-4fb9-a0f7-fc833b46f49f" providerId="AD" clId="Web-{FFA6DE21-427D-45AC-68CE-6DA8E65D6367}"/>
    <pc:docChg chg="modSld">
      <pc:chgData name="Stanko, Chris" userId="S::stankoc@iu.edu::8ff9eadf-e5f1-4fb9-a0f7-fc833b46f49f" providerId="AD" clId="Web-{FFA6DE21-427D-45AC-68CE-6DA8E65D6367}" dt="2020-08-28T02:44:46.505" v="12" actId="1076"/>
      <pc:docMkLst>
        <pc:docMk/>
      </pc:docMkLst>
      <pc:sldChg chg="modSp">
        <pc:chgData name="Stanko, Chris" userId="S::stankoc@iu.edu::8ff9eadf-e5f1-4fb9-a0f7-fc833b46f49f" providerId="AD" clId="Web-{FFA6DE21-427D-45AC-68CE-6DA8E65D6367}" dt="2020-08-28T02:44:46.505" v="12" actId="1076"/>
        <pc:sldMkLst>
          <pc:docMk/>
          <pc:sldMk cId="1369601037" sldId="284"/>
        </pc:sldMkLst>
        <pc:spChg chg="mod">
          <ac:chgData name="Stanko, Chris" userId="S::stankoc@iu.edu::8ff9eadf-e5f1-4fb9-a0f7-fc833b46f49f" providerId="AD" clId="Web-{FFA6DE21-427D-45AC-68CE-6DA8E65D6367}" dt="2020-08-28T02:44:46.505" v="12" actId="1076"/>
          <ac:spMkLst>
            <pc:docMk/>
            <pc:sldMk cId="1369601037" sldId="284"/>
            <ac:spMk id="33" creationId="{766F241B-AF90-4B37-AA08-5E21B3AD1101}"/>
          </ac:spMkLst>
        </pc:spChg>
      </pc:sldChg>
      <pc:sldChg chg="modSp">
        <pc:chgData name="Stanko, Chris" userId="S::stankoc@iu.edu::8ff9eadf-e5f1-4fb9-a0f7-fc833b46f49f" providerId="AD" clId="Web-{FFA6DE21-427D-45AC-68CE-6DA8E65D6367}" dt="2020-08-28T02:36:13.778" v="8" actId="20577"/>
        <pc:sldMkLst>
          <pc:docMk/>
          <pc:sldMk cId="2983387179" sldId="293"/>
        </pc:sldMkLst>
        <pc:spChg chg="mod">
          <ac:chgData name="Stanko, Chris" userId="S::stankoc@iu.edu::8ff9eadf-e5f1-4fb9-a0f7-fc833b46f49f" providerId="AD" clId="Web-{FFA6DE21-427D-45AC-68CE-6DA8E65D6367}" dt="2020-08-28T02:36:13.778" v="8" actId="20577"/>
          <ac:spMkLst>
            <pc:docMk/>
            <pc:sldMk cId="2983387179" sldId="293"/>
            <ac:spMk id="3" creationId="{2717B441-CEF5-4C03-B57E-834FA1229E14}"/>
          </ac:spMkLst>
        </pc:spChg>
      </pc:sldChg>
    </pc:docChg>
  </pc:docChgLst>
  <pc:docChgLst>
    <pc:chgData name="Culkin, Elizabeth Rose" userId="S::erculkin@iu.edu::23046696-c057-4359-8fab-51af2898f67c" providerId="AD" clId="Web-{9C36B324-120A-4598-20D3-A1B13734BEA5}"/>
    <pc:docChg chg="modSld">
      <pc:chgData name="Culkin, Elizabeth Rose" userId="S::erculkin@iu.edu::23046696-c057-4359-8fab-51af2898f67c" providerId="AD" clId="Web-{9C36B324-120A-4598-20D3-A1B13734BEA5}" dt="2020-08-27T22:12:40.608" v="253" actId="1076"/>
      <pc:docMkLst>
        <pc:docMk/>
      </pc:docMkLst>
      <pc:sldChg chg="modSp">
        <pc:chgData name="Culkin, Elizabeth Rose" userId="S::erculkin@iu.edu::23046696-c057-4359-8fab-51af2898f67c" providerId="AD" clId="Web-{9C36B324-120A-4598-20D3-A1B13734BEA5}" dt="2020-08-27T22:02:10.263" v="157" actId="20577"/>
        <pc:sldMkLst>
          <pc:docMk/>
          <pc:sldMk cId="881449157" sldId="257"/>
        </pc:sldMkLst>
        <pc:spChg chg="mod">
          <ac:chgData name="Culkin, Elizabeth Rose" userId="S::erculkin@iu.edu::23046696-c057-4359-8fab-51af2898f67c" providerId="AD" clId="Web-{9C36B324-120A-4598-20D3-A1B13734BEA5}" dt="2020-08-27T22:02:10.263" v="157" actId="20577"/>
          <ac:spMkLst>
            <pc:docMk/>
            <pc:sldMk cId="881449157" sldId="257"/>
            <ac:spMk id="2" creationId="{B5A2B3F4-85DF-42E2-9753-9879ECA698E4}"/>
          </ac:spMkLst>
        </pc:spChg>
      </pc:sldChg>
      <pc:sldChg chg="modSp">
        <pc:chgData name="Culkin, Elizabeth Rose" userId="S::erculkin@iu.edu::23046696-c057-4359-8fab-51af2898f67c" providerId="AD" clId="Web-{9C36B324-120A-4598-20D3-A1B13734BEA5}" dt="2020-08-27T22:02:27.357" v="164" actId="20577"/>
        <pc:sldMkLst>
          <pc:docMk/>
          <pc:sldMk cId="2499716826" sldId="264"/>
        </pc:sldMkLst>
        <pc:spChg chg="mod">
          <ac:chgData name="Culkin, Elizabeth Rose" userId="S::erculkin@iu.edu::23046696-c057-4359-8fab-51af2898f67c" providerId="AD" clId="Web-{9C36B324-120A-4598-20D3-A1B13734BEA5}" dt="2020-08-27T22:02:27.357" v="164" actId="20577"/>
          <ac:spMkLst>
            <pc:docMk/>
            <pc:sldMk cId="2499716826" sldId="264"/>
            <ac:spMk id="2" creationId="{EB8C542D-13A2-4405-9235-5CBDCBDAB415}"/>
          </ac:spMkLst>
        </pc:spChg>
        <pc:graphicFrameChg chg="modGraphic">
          <ac:chgData name="Culkin, Elizabeth Rose" userId="S::erculkin@iu.edu::23046696-c057-4359-8fab-51af2898f67c" providerId="AD" clId="Web-{9C36B324-120A-4598-20D3-A1B13734BEA5}" dt="2020-08-27T22:01:36.388" v="156" actId="20577"/>
          <ac:graphicFrameMkLst>
            <pc:docMk/>
            <pc:sldMk cId="2499716826" sldId="264"/>
            <ac:graphicFrameMk id="25" creationId="{A3649698-B6E7-4285-9F81-5868D4441D59}"/>
          </ac:graphicFrameMkLst>
        </pc:graphicFrameChg>
      </pc:sldChg>
      <pc:sldChg chg="modSp">
        <pc:chgData name="Culkin, Elizabeth Rose" userId="S::erculkin@iu.edu::23046696-c057-4359-8fab-51af2898f67c" providerId="AD" clId="Web-{9C36B324-120A-4598-20D3-A1B13734BEA5}" dt="2020-08-27T22:03:40.201" v="203" actId="20577"/>
        <pc:sldMkLst>
          <pc:docMk/>
          <pc:sldMk cId="2648461993" sldId="268"/>
        </pc:sldMkLst>
        <pc:spChg chg="mod">
          <ac:chgData name="Culkin, Elizabeth Rose" userId="S::erculkin@iu.edu::23046696-c057-4359-8fab-51af2898f67c" providerId="AD" clId="Web-{9C36B324-120A-4598-20D3-A1B13734BEA5}" dt="2020-08-27T22:03:40.201" v="203" actId="20577"/>
          <ac:spMkLst>
            <pc:docMk/>
            <pc:sldMk cId="2648461993" sldId="268"/>
            <ac:spMk id="2" creationId="{04DA7FA1-70BE-4BFF-ACD0-A5EDC88BF8AC}"/>
          </ac:spMkLst>
        </pc:spChg>
      </pc:sldChg>
      <pc:sldChg chg="modSp">
        <pc:chgData name="Culkin, Elizabeth Rose" userId="S::erculkin@iu.edu::23046696-c057-4359-8fab-51af2898f67c" providerId="AD" clId="Web-{9C36B324-120A-4598-20D3-A1B13734BEA5}" dt="2020-08-27T21:44:31.543" v="9" actId="14100"/>
        <pc:sldMkLst>
          <pc:docMk/>
          <pc:sldMk cId="2482635240" sldId="272"/>
        </pc:sldMkLst>
        <pc:spChg chg="mod">
          <ac:chgData name="Culkin, Elizabeth Rose" userId="S::erculkin@iu.edu::23046696-c057-4359-8fab-51af2898f67c" providerId="AD" clId="Web-{9C36B324-120A-4598-20D3-A1B13734BEA5}" dt="2020-08-27T21:44:23.824" v="1" actId="1076"/>
          <ac:spMkLst>
            <pc:docMk/>
            <pc:sldMk cId="2482635240" sldId="272"/>
            <ac:spMk id="2" creationId="{04DA7FA1-70BE-4BFF-ACD0-A5EDC88BF8AC}"/>
          </ac:spMkLst>
        </pc:spChg>
        <pc:spChg chg="mod">
          <ac:chgData name="Culkin, Elizabeth Rose" userId="S::erculkin@iu.edu::23046696-c057-4359-8fab-51af2898f67c" providerId="AD" clId="Web-{9C36B324-120A-4598-20D3-A1B13734BEA5}" dt="2020-08-27T21:44:31.543" v="9" actId="14100"/>
          <ac:spMkLst>
            <pc:docMk/>
            <pc:sldMk cId="2482635240" sldId="272"/>
            <ac:spMk id="3" creationId="{8BA2FB50-7F6D-43CC-8FA8-5F9F05339871}"/>
          </ac:spMkLst>
        </pc:spChg>
      </pc:sldChg>
      <pc:sldChg chg="modSp">
        <pc:chgData name="Culkin, Elizabeth Rose" userId="S::erculkin@iu.edu::23046696-c057-4359-8fab-51af2898f67c" providerId="AD" clId="Web-{9C36B324-120A-4598-20D3-A1B13734BEA5}" dt="2020-08-27T22:02:19.982" v="163" actId="14100"/>
        <pc:sldMkLst>
          <pc:docMk/>
          <pc:sldMk cId="1665053240" sldId="273"/>
        </pc:sldMkLst>
        <pc:spChg chg="mod">
          <ac:chgData name="Culkin, Elizabeth Rose" userId="S::erculkin@iu.edu::23046696-c057-4359-8fab-51af2898f67c" providerId="AD" clId="Web-{9C36B324-120A-4598-20D3-A1B13734BEA5}" dt="2020-08-27T22:02:19.982" v="163" actId="14100"/>
          <ac:spMkLst>
            <pc:docMk/>
            <pc:sldMk cId="1665053240" sldId="273"/>
            <ac:spMk id="2" creationId="{C0F9F0C1-09BB-49DB-BC4A-4277127CC365}"/>
          </ac:spMkLst>
        </pc:spChg>
      </pc:sldChg>
      <pc:sldChg chg="modSp">
        <pc:chgData name="Culkin, Elizabeth Rose" userId="S::erculkin@iu.edu::23046696-c057-4359-8fab-51af2898f67c" providerId="AD" clId="Web-{9C36B324-120A-4598-20D3-A1B13734BEA5}" dt="2020-08-27T22:02:37.779" v="165" actId="20577"/>
        <pc:sldMkLst>
          <pc:docMk/>
          <pc:sldMk cId="788493694" sldId="276"/>
        </pc:sldMkLst>
        <pc:spChg chg="mod">
          <ac:chgData name="Culkin, Elizabeth Rose" userId="S::erculkin@iu.edu::23046696-c057-4359-8fab-51af2898f67c" providerId="AD" clId="Web-{9C36B324-120A-4598-20D3-A1B13734BEA5}" dt="2020-08-27T22:02:37.779" v="165" actId="20577"/>
          <ac:spMkLst>
            <pc:docMk/>
            <pc:sldMk cId="788493694" sldId="276"/>
            <ac:spMk id="2" creationId="{D4FC08DA-4648-4903-B70D-A3ABEAB8F371}"/>
          </ac:spMkLst>
        </pc:spChg>
      </pc:sldChg>
      <pc:sldChg chg="modSp">
        <pc:chgData name="Culkin, Elizabeth Rose" userId="S::erculkin@iu.edu::23046696-c057-4359-8fab-51af2898f67c" providerId="AD" clId="Web-{9C36B324-120A-4598-20D3-A1B13734BEA5}" dt="2020-08-27T22:06:58.592" v="223" actId="20577"/>
        <pc:sldMkLst>
          <pc:docMk/>
          <pc:sldMk cId="3768074396" sldId="280"/>
        </pc:sldMkLst>
        <pc:spChg chg="mod">
          <ac:chgData name="Culkin, Elizabeth Rose" userId="S::erculkin@iu.edu::23046696-c057-4359-8fab-51af2898f67c" providerId="AD" clId="Web-{9C36B324-120A-4598-20D3-A1B13734BEA5}" dt="2020-08-27T22:06:58.592" v="223" actId="20577"/>
          <ac:spMkLst>
            <pc:docMk/>
            <pc:sldMk cId="3768074396" sldId="280"/>
            <ac:spMk id="2" creationId="{D4FC08DA-4648-4903-B70D-A3ABEAB8F371}"/>
          </ac:spMkLst>
        </pc:spChg>
      </pc:sldChg>
      <pc:sldChg chg="modSp">
        <pc:chgData name="Culkin, Elizabeth Rose" userId="S::erculkin@iu.edu::23046696-c057-4359-8fab-51af2898f67c" providerId="AD" clId="Web-{9C36B324-120A-4598-20D3-A1B13734BEA5}" dt="2020-08-27T22:09:22.186" v="235" actId="14100"/>
        <pc:sldMkLst>
          <pc:docMk/>
          <pc:sldMk cId="1522465852" sldId="287"/>
        </pc:sldMkLst>
        <pc:spChg chg="mod">
          <ac:chgData name="Culkin, Elizabeth Rose" userId="S::erculkin@iu.edu::23046696-c057-4359-8fab-51af2898f67c" providerId="AD" clId="Web-{9C36B324-120A-4598-20D3-A1B13734BEA5}" dt="2020-08-27T22:09:22.186" v="235" actId="14100"/>
          <ac:spMkLst>
            <pc:docMk/>
            <pc:sldMk cId="1522465852" sldId="287"/>
            <ac:spMk id="2" creationId="{27CAC9AF-7468-461B-87D3-721B690C9A2C}"/>
          </ac:spMkLst>
        </pc:spChg>
        <pc:spChg chg="mod">
          <ac:chgData name="Culkin, Elizabeth Rose" userId="S::erculkin@iu.edu::23046696-c057-4359-8fab-51af2898f67c" providerId="AD" clId="Web-{9C36B324-120A-4598-20D3-A1B13734BEA5}" dt="2020-08-27T22:08:05.279" v="228" actId="1076"/>
          <ac:spMkLst>
            <pc:docMk/>
            <pc:sldMk cId="1522465852" sldId="287"/>
            <ac:spMk id="3" creationId="{38BB4736-DCE3-4C57-90AD-9FF00BFF8524}"/>
          </ac:spMkLst>
        </pc:spChg>
      </pc:sldChg>
      <pc:sldChg chg="modSp">
        <pc:chgData name="Culkin, Elizabeth Rose" userId="S::erculkin@iu.edu::23046696-c057-4359-8fab-51af2898f67c" providerId="AD" clId="Web-{9C36B324-120A-4598-20D3-A1B13734BEA5}" dt="2020-08-27T22:12:40.608" v="253" actId="1076"/>
        <pc:sldMkLst>
          <pc:docMk/>
          <pc:sldMk cId="3358648923" sldId="288"/>
        </pc:sldMkLst>
        <pc:spChg chg="mod">
          <ac:chgData name="Culkin, Elizabeth Rose" userId="S::erculkin@iu.edu::23046696-c057-4359-8fab-51af2898f67c" providerId="AD" clId="Web-{9C36B324-120A-4598-20D3-A1B13734BEA5}" dt="2020-08-27T22:12:40.608" v="253" actId="1076"/>
          <ac:spMkLst>
            <pc:docMk/>
            <pc:sldMk cId="3358648923" sldId="288"/>
            <ac:spMk id="2" creationId="{A2E4C320-E9F1-4A1D-B538-DFD875BE71E1}"/>
          </ac:spMkLst>
        </pc:spChg>
        <pc:grpChg chg="mod">
          <ac:chgData name="Culkin, Elizabeth Rose" userId="S::erculkin@iu.edu::23046696-c057-4359-8fab-51af2898f67c" providerId="AD" clId="Web-{9C36B324-120A-4598-20D3-A1B13734BEA5}" dt="2020-08-27T22:12:29.623" v="250" actId="1076"/>
          <ac:grpSpMkLst>
            <pc:docMk/>
            <pc:sldMk cId="3358648923" sldId="288"/>
            <ac:grpSpMk id="3" creationId="{17FB4466-2C72-4B5C-8F40-9CE0CE1C1F5B}"/>
          </ac:grpSpMkLst>
        </pc:grpChg>
        <pc:picChg chg="mod">
          <ac:chgData name="Culkin, Elizabeth Rose" userId="S::erculkin@iu.edu::23046696-c057-4359-8fab-51af2898f67c" providerId="AD" clId="Web-{9C36B324-120A-4598-20D3-A1B13734BEA5}" dt="2020-08-27T22:12:18.670" v="247" actId="1076"/>
          <ac:picMkLst>
            <pc:docMk/>
            <pc:sldMk cId="3358648923" sldId="288"/>
            <ac:picMk id="8" creationId="{B9964D09-95F6-447E-BDE2-536C97E064A2}"/>
          </ac:picMkLst>
        </pc:picChg>
        <pc:picChg chg="mod">
          <ac:chgData name="Culkin, Elizabeth Rose" userId="S::erculkin@iu.edu::23046696-c057-4359-8fab-51af2898f67c" providerId="AD" clId="Web-{9C36B324-120A-4598-20D3-A1B13734BEA5}" dt="2020-08-27T22:12:33.811" v="252" actId="1076"/>
          <ac:picMkLst>
            <pc:docMk/>
            <pc:sldMk cId="3358648923" sldId="288"/>
            <ac:picMk id="10" creationId="{0ECA2F67-C252-42FE-9CB8-54BF44543206}"/>
          </ac:picMkLst>
        </pc:picChg>
      </pc:sldChg>
      <pc:sldChg chg="modSp">
        <pc:chgData name="Culkin, Elizabeth Rose" userId="S::erculkin@iu.edu::23046696-c057-4359-8fab-51af2898f67c" providerId="AD" clId="Web-{9C36B324-120A-4598-20D3-A1B13734BEA5}" dt="2020-08-27T22:08:47.639" v="230" actId="1076"/>
        <pc:sldMkLst>
          <pc:docMk/>
          <pc:sldMk cId="2118363860" sldId="289"/>
        </pc:sldMkLst>
        <pc:spChg chg="mod">
          <ac:chgData name="Culkin, Elizabeth Rose" userId="S::erculkin@iu.edu::23046696-c057-4359-8fab-51af2898f67c" providerId="AD" clId="Web-{9C36B324-120A-4598-20D3-A1B13734BEA5}" dt="2020-08-27T22:08:47.639" v="230" actId="1076"/>
          <ac:spMkLst>
            <pc:docMk/>
            <pc:sldMk cId="2118363860" sldId="289"/>
            <ac:spMk id="2" creationId="{C924A689-7AFB-4B69-BF49-5221010DB918}"/>
          </ac:spMkLst>
        </pc:spChg>
      </pc:sldChg>
    </pc:docChg>
  </pc:docChgLst>
  <pc:docChgLst>
    <pc:chgData name="Hume, Lindsey M" userId="S::lmhume@iu.edu::3e7bd8b8-bdfd-455e-a444-92d4f2f0144b" providerId="AD" clId="Web-{C8C10C6E-C428-4E02-3D33-9D7BD410A667}"/>
    <pc:docChg chg="modSld">
      <pc:chgData name="Hume, Lindsey M" userId="S::lmhume@iu.edu::3e7bd8b8-bdfd-455e-a444-92d4f2f0144b" providerId="AD" clId="Web-{C8C10C6E-C428-4E02-3D33-9D7BD410A667}" dt="2020-08-27T22:37:56.355" v="303"/>
      <pc:docMkLst>
        <pc:docMk/>
      </pc:docMkLst>
      <pc:sldChg chg="modNotes">
        <pc:chgData name="Hume, Lindsey M" userId="S::lmhume@iu.edu::3e7bd8b8-bdfd-455e-a444-92d4f2f0144b" providerId="AD" clId="Web-{C8C10C6E-C428-4E02-3D33-9D7BD410A667}" dt="2020-08-27T22:37:56.355" v="303"/>
        <pc:sldMkLst>
          <pc:docMk/>
          <pc:sldMk cId="1662094081" sldId="279"/>
        </pc:sldMkLst>
      </pc:sldChg>
    </pc:docChg>
  </pc:docChgLst>
  <pc:docChgLst>
    <pc:chgData name="Tamhankar, Omkar" userId="S::otamhank@iu.edu::5722577a-ffd0-4297-b726-fde42789a2fb" providerId="AD" clId="Web-{D6719B64-8FCB-4FD8-0E13-4E61EABF79A0}"/>
    <pc:docChg chg="addSld modSld">
      <pc:chgData name="Tamhankar, Omkar" userId="S::otamhank@iu.edu::5722577a-ffd0-4297-b726-fde42789a2fb" providerId="AD" clId="Web-{D6719B64-8FCB-4FD8-0E13-4E61EABF79A0}" dt="2020-08-27T21:52:25.843" v="723" actId="20577"/>
      <pc:docMkLst>
        <pc:docMk/>
      </pc:docMkLst>
      <pc:sldChg chg="addSp delSp modSp mod setBg">
        <pc:chgData name="Tamhankar, Omkar" userId="S::otamhank@iu.edu::5722577a-ffd0-4297-b726-fde42789a2fb" providerId="AD" clId="Web-{D6719B64-8FCB-4FD8-0E13-4E61EABF79A0}" dt="2020-08-27T21:37:53.377" v="49" actId="1076"/>
        <pc:sldMkLst>
          <pc:docMk/>
          <pc:sldMk cId="3358648923" sldId="288"/>
        </pc:sldMkLst>
        <pc:spChg chg="mod">
          <ac:chgData name="Tamhankar, Omkar" userId="S::otamhank@iu.edu::5722577a-ffd0-4297-b726-fde42789a2fb" providerId="AD" clId="Web-{D6719B64-8FCB-4FD8-0E13-4E61EABF79A0}" dt="2020-08-27T21:31:31.925" v="39" actId="1076"/>
          <ac:spMkLst>
            <pc:docMk/>
            <pc:sldMk cId="3358648923" sldId="288"/>
            <ac:spMk id="2" creationId="{A2E4C320-E9F1-4A1D-B538-DFD875BE71E1}"/>
          </ac:spMkLst>
        </pc:spChg>
        <pc:spChg chg="del">
          <ac:chgData name="Tamhankar, Omkar" userId="S::otamhank@iu.edu::5722577a-ffd0-4297-b726-fde42789a2fb" providerId="AD" clId="Web-{D6719B64-8FCB-4FD8-0E13-4E61EABF79A0}" dt="2020-08-27T21:28:14.582" v="16"/>
          <ac:spMkLst>
            <pc:docMk/>
            <pc:sldMk cId="3358648923" sldId="288"/>
            <ac:spMk id="3" creationId="{13B42EA5-3A46-4686-BFC8-FFF96BAC3D22}"/>
          </ac:spMkLst>
        </pc:spChg>
        <pc:spChg chg="add del mod">
          <ac:chgData name="Tamhankar, Omkar" userId="S::otamhank@iu.edu::5722577a-ffd0-4297-b726-fde42789a2fb" providerId="AD" clId="Web-{D6719B64-8FCB-4FD8-0E13-4E61EABF79A0}" dt="2020-08-27T21:36:34.440" v="42"/>
          <ac:spMkLst>
            <pc:docMk/>
            <pc:sldMk cId="3358648923" sldId="288"/>
            <ac:spMk id="7" creationId="{8EF6CCAB-0FA7-4D0C-99A7-AC77AA778971}"/>
          </ac:spMkLst>
        </pc:spChg>
        <pc:spChg chg="add">
          <ac:chgData name="Tamhankar, Omkar" userId="S::otamhank@iu.edu::5722577a-ffd0-4297-b726-fde42789a2fb" providerId="AD" clId="Web-{D6719B64-8FCB-4FD8-0E13-4E61EABF79A0}" dt="2020-08-27T21:28:19.926" v="17"/>
          <ac:spMkLst>
            <pc:docMk/>
            <pc:sldMk cId="3358648923" sldId="288"/>
            <ac:spMk id="9" creationId="{5D5E0904-721C-4D68-9EB8-1C9752E329A7}"/>
          </ac:spMkLst>
        </pc:spChg>
        <pc:spChg chg="add">
          <ac:chgData name="Tamhankar, Omkar" userId="S::otamhank@iu.edu::5722577a-ffd0-4297-b726-fde42789a2fb" providerId="AD" clId="Web-{D6719B64-8FCB-4FD8-0E13-4E61EABF79A0}" dt="2020-08-27T21:28:19.926" v="17"/>
          <ac:spMkLst>
            <pc:docMk/>
            <pc:sldMk cId="3358648923" sldId="288"/>
            <ac:spMk id="11" creationId="{B298ECBA-3258-45DF-8FD4-7581736BCCBC}"/>
          </ac:spMkLst>
        </pc:spChg>
        <pc:spChg chg="add">
          <ac:chgData name="Tamhankar, Omkar" userId="S::otamhank@iu.edu::5722577a-ffd0-4297-b726-fde42789a2fb" providerId="AD" clId="Web-{D6719B64-8FCB-4FD8-0E13-4E61EABF79A0}" dt="2020-08-27T21:28:19.926" v="17"/>
          <ac:spMkLst>
            <pc:docMk/>
            <pc:sldMk cId="3358648923" sldId="288"/>
            <ac:spMk id="13" creationId="{B62BF453-BD82-4B90-9FE7-51703133806E}"/>
          </ac:spMkLst>
        </pc:spChg>
        <pc:spChg chg="add">
          <ac:chgData name="Tamhankar, Omkar" userId="S::otamhank@iu.edu::5722577a-ffd0-4297-b726-fde42789a2fb" providerId="AD" clId="Web-{D6719B64-8FCB-4FD8-0E13-4E61EABF79A0}" dt="2020-08-27T21:28:19.926" v="17"/>
          <ac:spMkLst>
            <pc:docMk/>
            <pc:sldMk cId="3358648923" sldId="288"/>
            <ac:spMk id="15" creationId="{072366D3-9B5C-42E1-9906-77FF6BB55EAB}"/>
          </ac:spMkLst>
        </pc:spChg>
        <pc:spChg chg="add">
          <ac:chgData name="Tamhankar, Omkar" userId="S::otamhank@iu.edu::5722577a-ffd0-4297-b726-fde42789a2fb" providerId="AD" clId="Web-{D6719B64-8FCB-4FD8-0E13-4E61EABF79A0}" dt="2020-08-27T21:28:19.926" v="17"/>
          <ac:spMkLst>
            <pc:docMk/>
            <pc:sldMk cId="3358648923" sldId="288"/>
            <ac:spMk id="17" creationId="{121F5E60-4E89-4B16-A245-12BD9935998D}"/>
          </ac:spMkLst>
        </pc:spChg>
        <pc:picChg chg="add del mod ord modCrop">
          <ac:chgData name="Tamhankar, Omkar" userId="S::otamhank@iu.edu::5722577a-ffd0-4297-b726-fde42789a2fb" providerId="AD" clId="Web-{D6719B64-8FCB-4FD8-0E13-4E61EABF79A0}" dt="2020-08-27T21:36:25.409" v="40"/>
          <ac:picMkLst>
            <pc:docMk/>
            <pc:sldMk cId="3358648923" sldId="288"/>
            <ac:picMk id="4" creationId="{E447FE8A-8490-4BFE-86CF-D38EC8790F11}"/>
          </ac:picMkLst>
        </pc:picChg>
        <pc:picChg chg="add del mod">
          <ac:chgData name="Tamhankar, Omkar" userId="S::otamhank@iu.edu::5722577a-ffd0-4297-b726-fde42789a2fb" providerId="AD" clId="Web-{D6719B64-8FCB-4FD8-0E13-4E61EABF79A0}" dt="2020-08-27T21:36:29.612" v="41"/>
          <ac:picMkLst>
            <pc:docMk/>
            <pc:sldMk cId="3358648923" sldId="288"/>
            <ac:picMk id="5" creationId="{A204A08D-A51C-4F90-9DB4-C0022C298477}"/>
          </ac:picMkLst>
        </pc:picChg>
        <pc:picChg chg="add mod ord">
          <ac:chgData name="Tamhankar, Omkar" userId="S::otamhank@iu.edu::5722577a-ffd0-4297-b726-fde42789a2fb" providerId="AD" clId="Web-{D6719B64-8FCB-4FD8-0E13-4E61EABF79A0}" dt="2020-08-27T21:36:51.893" v="45" actId="1076"/>
          <ac:picMkLst>
            <pc:docMk/>
            <pc:sldMk cId="3358648923" sldId="288"/>
            <ac:picMk id="8" creationId="{B9964D09-95F6-447E-BDE2-536C97E064A2}"/>
          </ac:picMkLst>
        </pc:picChg>
        <pc:picChg chg="add mod">
          <ac:chgData name="Tamhankar, Omkar" userId="S::otamhank@iu.edu::5722577a-ffd0-4297-b726-fde42789a2fb" providerId="AD" clId="Web-{D6719B64-8FCB-4FD8-0E13-4E61EABF79A0}" dt="2020-08-27T21:37:53.377" v="49" actId="1076"/>
          <ac:picMkLst>
            <pc:docMk/>
            <pc:sldMk cId="3358648923" sldId="288"/>
            <ac:picMk id="10" creationId="{0ECA2F67-C252-42FE-9CB8-54BF44543206}"/>
          </ac:picMkLst>
        </pc:picChg>
      </pc:sldChg>
      <pc:sldChg chg="modSp new">
        <pc:chgData name="Tamhankar, Omkar" userId="S::otamhank@iu.edu::5722577a-ffd0-4297-b726-fde42789a2fb" providerId="AD" clId="Web-{D6719B64-8FCB-4FD8-0E13-4E61EABF79A0}" dt="2020-08-27T21:52:25.827" v="722" actId="20577"/>
        <pc:sldMkLst>
          <pc:docMk/>
          <pc:sldMk cId="2118363860" sldId="289"/>
        </pc:sldMkLst>
        <pc:spChg chg="mod">
          <ac:chgData name="Tamhankar, Omkar" userId="S::otamhank@iu.edu::5722577a-ffd0-4297-b726-fde42789a2fb" providerId="AD" clId="Web-{D6719B64-8FCB-4FD8-0E13-4E61EABF79A0}" dt="2020-08-27T21:39:00.392" v="103" actId="20577"/>
          <ac:spMkLst>
            <pc:docMk/>
            <pc:sldMk cId="2118363860" sldId="289"/>
            <ac:spMk id="2" creationId="{C924A689-7AFB-4B69-BF49-5221010DB918}"/>
          </ac:spMkLst>
        </pc:spChg>
        <pc:spChg chg="mod">
          <ac:chgData name="Tamhankar, Omkar" userId="S::otamhank@iu.edu::5722577a-ffd0-4297-b726-fde42789a2fb" providerId="AD" clId="Web-{D6719B64-8FCB-4FD8-0E13-4E61EABF79A0}" dt="2020-08-27T21:52:25.827" v="722" actId="20577"/>
          <ac:spMkLst>
            <pc:docMk/>
            <pc:sldMk cId="2118363860" sldId="289"/>
            <ac:spMk id="3" creationId="{8DE3D92C-2760-44C7-9419-06B1B539DDF0}"/>
          </ac:spMkLst>
        </pc:spChg>
      </pc:sldChg>
    </pc:docChg>
  </pc:docChgLst>
  <pc:docChgLst>
    <pc:chgData name="Hume, Lindsey M" userId="S::lmhume@iu.edu::3e7bd8b8-bdfd-455e-a444-92d4f2f0144b" providerId="AD" clId="Web-{6A527F85-FBC9-4835-806C-E7102220993D}"/>
    <pc:docChg chg="modSld">
      <pc:chgData name="Hume, Lindsey M" userId="S::lmhume@iu.edu::3e7bd8b8-bdfd-455e-a444-92d4f2f0144b" providerId="AD" clId="Web-{6A527F85-FBC9-4835-806C-E7102220993D}" dt="2020-08-27T17:38:18.497" v="1"/>
      <pc:docMkLst>
        <pc:docMk/>
      </pc:docMkLst>
      <pc:sldChg chg="addSp delSp modSp">
        <pc:chgData name="Hume, Lindsey M" userId="S::lmhume@iu.edu::3e7bd8b8-bdfd-455e-a444-92d4f2f0144b" providerId="AD" clId="Web-{6A527F85-FBC9-4835-806C-E7102220993D}" dt="2020-08-27T17:38:18.497" v="1"/>
        <pc:sldMkLst>
          <pc:docMk/>
          <pc:sldMk cId="3768074396" sldId="280"/>
        </pc:sldMkLst>
        <pc:picChg chg="add del mod">
          <ac:chgData name="Hume, Lindsey M" userId="S::lmhume@iu.edu::3e7bd8b8-bdfd-455e-a444-92d4f2f0144b" providerId="AD" clId="Web-{6A527F85-FBC9-4835-806C-E7102220993D}" dt="2020-08-27T17:38:18.497" v="1"/>
          <ac:picMkLst>
            <pc:docMk/>
            <pc:sldMk cId="3768074396" sldId="280"/>
            <ac:picMk id="3" creationId="{B363E094-D34B-4AF1-9330-3CB7E233A2C5}"/>
          </ac:picMkLst>
        </pc:picChg>
      </pc:sldChg>
    </pc:docChg>
  </pc:docChgLst>
  <pc:docChgLst>
    <pc:chgData name="Stanko, Chris" userId="S::stankoc@iu.edu::8ff9eadf-e5f1-4fb9-a0f7-fc833b46f49f" providerId="AD" clId="Web-{27F973D4-BEA2-4D98-F84D-7B594EFFD46E}"/>
    <pc:docChg chg="modSld">
      <pc:chgData name="Stanko, Chris" userId="S::stankoc@iu.edu::8ff9eadf-e5f1-4fb9-a0f7-fc833b46f49f" providerId="AD" clId="Web-{27F973D4-BEA2-4D98-F84D-7B594EFFD46E}" dt="2020-08-27T12:56:03.148" v="274" actId="20577"/>
      <pc:docMkLst>
        <pc:docMk/>
      </pc:docMkLst>
      <pc:sldChg chg="modSp">
        <pc:chgData name="Stanko, Chris" userId="S::stankoc@iu.edu::8ff9eadf-e5f1-4fb9-a0f7-fc833b46f49f" providerId="AD" clId="Web-{27F973D4-BEA2-4D98-F84D-7B594EFFD46E}" dt="2020-08-27T12:48:18.974" v="68"/>
        <pc:sldMkLst>
          <pc:docMk/>
          <pc:sldMk cId="580567724" sldId="270"/>
        </pc:sldMkLst>
        <pc:graphicFrameChg chg="mod modGraphic">
          <ac:chgData name="Stanko, Chris" userId="S::stankoc@iu.edu::8ff9eadf-e5f1-4fb9-a0f7-fc833b46f49f" providerId="AD" clId="Web-{27F973D4-BEA2-4D98-F84D-7B594EFFD46E}" dt="2020-08-27T12:48:15.881" v="67"/>
          <ac:graphicFrameMkLst>
            <pc:docMk/>
            <pc:sldMk cId="580567724" sldId="270"/>
            <ac:graphicFrameMk id="8" creationId="{4D485B93-7E2D-4C18-8477-9416116A0B5F}"/>
          </ac:graphicFrameMkLst>
        </pc:graphicFrameChg>
        <pc:graphicFrameChg chg="mod modGraphic">
          <ac:chgData name="Stanko, Chris" userId="S::stankoc@iu.edu::8ff9eadf-e5f1-4fb9-a0f7-fc833b46f49f" providerId="AD" clId="Web-{27F973D4-BEA2-4D98-F84D-7B594EFFD46E}" dt="2020-08-27T12:48:13.349" v="66"/>
          <ac:graphicFrameMkLst>
            <pc:docMk/>
            <pc:sldMk cId="580567724" sldId="270"/>
            <ac:graphicFrameMk id="11" creationId="{5D33AFC7-EE7A-4BBB-83B5-62A5143F6A3E}"/>
          </ac:graphicFrameMkLst>
        </pc:graphicFrameChg>
        <pc:graphicFrameChg chg="modGraphic">
          <ac:chgData name="Stanko, Chris" userId="S::stankoc@iu.edu::8ff9eadf-e5f1-4fb9-a0f7-fc833b46f49f" providerId="AD" clId="Web-{27F973D4-BEA2-4D98-F84D-7B594EFFD46E}" dt="2020-08-27T12:48:18.974" v="68"/>
          <ac:graphicFrameMkLst>
            <pc:docMk/>
            <pc:sldMk cId="580567724" sldId="270"/>
            <ac:graphicFrameMk id="12" creationId="{7AC6D5AF-2800-49D0-A8FB-6DB2180F7104}"/>
          </ac:graphicFrameMkLst>
        </pc:graphicFrameChg>
      </pc:sldChg>
      <pc:sldChg chg="modSp">
        <pc:chgData name="Stanko, Chris" userId="S::stankoc@iu.edu::8ff9eadf-e5f1-4fb9-a0f7-fc833b46f49f" providerId="AD" clId="Web-{27F973D4-BEA2-4D98-F84D-7B594EFFD46E}" dt="2020-08-27T12:56:03.148" v="273" actId="20577"/>
        <pc:sldMkLst>
          <pc:docMk/>
          <pc:sldMk cId="3198554350" sldId="271"/>
        </pc:sldMkLst>
        <pc:spChg chg="mod">
          <ac:chgData name="Stanko, Chris" userId="S::stankoc@iu.edu::8ff9eadf-e5f1-4fb9-a0f7-fc833b46f49f" providerId="AD" clId="Web-{27F973D4-BEA2-4D98-F84D-7B594EFFD46E}" dt="2020-08-27T12:53:14.600" v="80" actId="20577"/>
          <ac:spMkLst>
            <pc:docMk/>
            <pc:sldMk cId="3198554350" sldId="271"/>
            <ac:spMk id="2" creationId="{04DA7FA1-70BE-4BFF-ACD0-A5EDC88BF8AC}"/>
          </ac:spMkLst>
        </pc:spChg>
        <pc:spChg chg="mod">
          <ac:chgData name="Stanko, Chris" userId="S::stankoc@iu.edu::8ff9eadf-e5f1-4fb9-a0f7-fc833b46f49f" providerId="AD" clId="Web-{27F973D4-BEA2-4D98-F84D-7B594EFFD46E}" dt="2020-08-27T12:56:03.148" v="273" actId="20577"/>
          <ac:spMkLst>
            <pc:docMk/>
            <pc:sldMk cId="3198554350" sldId="271"/>
            <ac:spMk id="3" creationId="{8BA2FB50-7F6D-43CC-8FA8-5F9F05339871}"/>
          </ac:spMkLst>
        </pc:spChg>
      </pc:sldChg>
    </pc:docChg>
  </pc:docChgLst>
  <pc:docChgLst>
    <pc:chgData name="Hume, Lindsey M" userId="S::lmhume@iu.edu::3e7bd8b8-bdfd-455e-a444-92d4f2f0144b" providerId="AD" clId="Web-{6898FC18-FBD8-4B29-2731-C69CA9888950}"/>
    <pc:docChg chg="modSld">
      <pc:chgData name="Hume, Lindsey M" userId="S::lmhume@iu.edu::3e7bd8b8-bdfd-455e-a444-92d4f2f0144b" providerId="AD" clId="Web-{6898FC18-FBD8-4B29-2731-C69CA9888950}" dt="2020-08-28T01:22:58.197" v="3" actId="1076"/>
      <pc:docMkLst>
        <pc:docMk/>
      </pc:docMkLst>
      <pc:sldChg chg="modSp">
        <pc:chgData name="Hume, Lindsey M" userId="S::lmhume@iu.edu::3e7bd8b8-bdfd-455e-a444-92d4f2f0144b" providerId="AD" clId="Web-{6898FC18-FBD8-4B29-2731-C69CA9888950}" dt="2020-08-28T01:22:58.197" v="3" actId="1076"/>
        <pc:sldMkLst>
          <pc:docMk/>
          <pc:sldMk cId="1369601037" sldId="284"/>
        </pc:sldMkLst>
        <pc:spChg chg="mod">
          <ac:chgData name="Hume, Lindsey M" userId="S::lmhume@iu.edu::3e7bd8b8-bdfd-455e-a444-92d4f2f0144b" providerId="AD" clId="Web-{6898FC18-FBD8-4B29-2731-C69CA9888950}" dt="2020-08-28T01:22:58.197" v="3" actId="1076"/>
          <ac:spMkLst>
            <pc:docMk/>
            <pc:sldMk cId="1369601037" sldId="284"/>
            <ac:spMk id="33" creationId="{766F241B-AF90-4B37-AA08-5E21B3AD1101}"/>
          </ac:spMkLst>
        </pc:spChg>
      </pc:sldChg>
    </pc:docChg>
  </pc:docChgLst>
  <pc:docChgLst>
    <pc:chgData name="Hume, Lindsey M" userId="3e7bd8b8-bdfd-455e-a444-92d4f2f0144b" providerId="ADAL" clId="{9DAE8319-C6C6-49F0-956E-621B75F718AD}"/>
    <pc:docChg chg="custSel modSld">
      <pc:chgData name="Hume, Lindsey M" userId="3e7bd8b8-bdfd-455e-a444-92d4f2f0144b" providerId="ADAL" clId="{9DAE8319-C6C6-49F0-956E-621B75F718AD}" dt="2020-08-27T22:29:38.336" v="106" actId="207"/>
      <pc:docMkLst>
        <pc:docMk/>
      </pc:docMkLst>
      <pc:sldChg chg="modSp">
        <pc:chgData name="Hume, Lindsey M" userId="3e7bd8b8-bdfd-455e-a444-92d4f2f0144b" providerId="ADAL" clId="{9DAE8319-C6C6-49F0-956E-621B75F718AD}" dt="2020-08-27T22:29:38.336" v="106" actId="207"/>
        <pc:sldMkLst>
          <pc:docMk/>
          <pc:sldMk cId="2499716826" sldId="264"/>
        </pc:sldMkLst>
        <pc:graphicFrameChg chg="mod">
          <ac:chgData name="Hume, Lindsey M" userId="3e7bd8b8-bdfd-455e-a444-92d4f2f0144b" providerId="ADAL" clId="{9DAE8319-C6C6-49F0-956E-621B75F718AD}" dt="2020-08-27T22:29:38.336" v="106" actId="207"/>
          <ac:graphicFrameMkLst>
            <pc:docMk/>
            <pc:sldMk cId="2499716826" sldId="264"/>
            <ac:graphicFrameMk id="25" creationId="{A3649698-B6E7-4285-9F81-5868D4441D59}"/>
          </ac:graphicFrameMkLst>
        </pc:graphicFrameChg>
      </pc:sldChg>
      <pc:sldChg chg="modSp">
        <pc:chgData name="Hume, Lindsey M" userId="3e7bd8b8-bdfd-455e-a444-92d4f2f0144b" providerId="ADAL" clId="{9DAE8319-C6C6-49F0-956E-621B75F718AD}" dt="2020-08-27T22:29:31.588" v="105" actId="207"/>
        <pc:sldMkLst>
          <pc:docMk/>
          <pc:sldMk cId="3442220999" sldId="265"/>
        </pc:sldMkLst>
        <pc:graphicFrameChg chg="mod">
          <ac:chgData name="Hume, Lindsey M" userId="3e7bd8b8-bdfd-455e-a444-92d4f2f0144b" providerId="ADAL" clId="{9DAE8319-C6C6-49F0-956E-621B75F718AD}" dt="2020-08-27T22:29:31.588" v="105" actId="207"/>
          <ac:graphicFrameMkLst>
            <pc:docMk/>
            <pc:sldMk cId="3442220999" sldId="265"/>
            <ac:graphicFrameMk id="24" creationId="{C8F03620-31B0-4F0D-BD7B-1E1633853F3B}"/>
          </ac:graphicFrameMkLst>
        </pc:graphicFrameChg>
      </pc:sldChg>
      <pc:sldChg chg="modSp">
        <pc:chgData name="Hume, Lindsey M" userId="3e7bd8b8-bdfd-455e-a444-92d4f2f0144b" providerId="ADAL" clId="{9DAE8319-C6C6-49F0-956E-621B75F718AD}" dt="2020-08-27T22:25:40.742" v="85" actId="1582"/>
        <pc:sldMkLst>
          <pc:docMk/>
          <pc:sldMk cId="2648461993" sldId="268"/>
        </pc:sldMkLst>
        <pc:graphicFrameChg chg="mod">
          <ac:chgData name="Hume, Lindsey M" userId="3e7bd8b8-bdfd-455e-a444-92d4f2f0144b" providerId="ADAL" clId="{9DAE8319-C6C6-49F0-956E-621B75F718AD}" dt="2020-08-27T22:25:40.742" v="85" actId="1582"/>
          <ac:graphicFrameMkLst>
            <pc:docMk/>
            <pc:sldMk cId="2648461993" sldId="268"/>
            <ac:graphicFrameMk id="3" creationId="{80CA11E9-23DA-426F-A087-26BFEF13A39A}"/>
          </ac:graphicFrameMkLst>
        </pc:graphicFrameChg>
      </pc:sldChg>
      <pc:sldChg chg="modSp">
        <pc:chgData name="Hume, Lindsey M" userId="3e7bd8b8-bdfd-455e-a444-92d4f2f0144b" providerId="ADAL" clId="{9DAE8319-C6C6-49F0-956E-621B75F718AD}" dt="2020-08-27T18:15:48.647" v="30" actId="207"/>
        <pc:sldMkLst>
          <pc:docMk/>
          <pc:sldMk cId="580567724" sldId="270"/>
        </pc:sldMkLst>
        <pc:spChg chg="mod">
          <ac:chgData name="Hume, Lindsey M" userId="3e7bd8b8-bdfd-455e-a444-92d4f2f0144b" providerId="ADAL" clId="{9DAE8319-C6C6-49F0-956E-621B75F718AD}" dt="2020-08-27T18:15:48.647" v="30" actId="207"/>
          <ac:spMkLst>
            <pc:docMk/>
            <pc:sldMk cId="580567724" sldId="270"/>
            <ac:spMk id="5" creationId="{45F265F6-C87F-4833-B622-EAA3BEFCE4DC}"/>
          </ac:spMkLst>
        </pc:spChg>
      </pc:sldChg>
      <pc:sldChg chg="modSp">
        <pc:chgData name="Hume, Lindsey M" userId="3e7bd8b8-bdfd-455e-a444-92d4f2f0144b" providerId="ADAL" clId="{9DAE8319-C6C6-49F0-956E-621B75F718AD}" dt="2020-08-27T22:27:45.244" v="96" actId="1582"/>
        <pc:sldMkLst>
          <pc:docMk/>
          <pc:sldMk cId="3198554350" sldId="271"/>
        </pc:sldMkLst>
        <pc:graphicFrameChg chg="mod">
          <ac:chgData name="Hume, Lindsey M" userId="3e7bd8b8-bdfd-455e-a444-92d4f2f0144b" providerId="ADAL" clId="{9DAE8319-C6C6-49F0-956E-621B75F718AD}" dt="2020-08-27T22:27:45.244" v="96" actId="1582"/>
          <ac:graphicFrameMkLst>
            <pc:docMk/>
            <pc:sldMk cId="3198554350" sldId="271"/>
            <ac:graphicFrameMk id="4" creationId="{F49681B1-4BB5-403A-8E3F-F90569A3975E}"/>
          </ac:graphicFrameMkLst>
        </pc:graphicFrameChg>
      </pc:sldChg>
      <pc:sldChg chg="modSp mod">
        <pc:chgData name="Hume, Lindsey M" userId="3e7bd8b8-bdfd-455e-a444-92d4f2f0144b" providerId="ADAL" clId="{9DAE8319-C6C6-49F0-956E-621B75F718AD}" dt="2020-08-27T21:47:51.301" v="77" actId="1582"/>
        <pc:sldMkLst>
          <pc:docMk/>
          <pc:sldMk cId="2482635240" sldId="272"/>
        </pc:sldMkLst>
        <pc:spChg chg="mod">
          <ac:chgData name="Hume, Lindsey M" userId="3e7bd8b8-bdfd-455e-a444-92d4f2f0144b" providerId="ADAL" clId="{9DAE8319-C6C6-49F0-956E-621B75F718AD}" dt="2020-08-27T18:30:17.707" v="73" actId="20577"/>
          <ac:spMkLst>
            <pc:docMk/>
            <pc:sldMk cId="2482635240" sldId="272"/>
            <ac:spMk id="2" creationId="{04DA7FA1-70BE-4BFF-ACD0-A5EDC88BF8AC}"/>
          </ac:spMkLst>
        </pc:spChg>
        <pc:graphicFrameChg chg="mod">
          <ac:chgData name="Hume, Lindsey M" userId="3e7bd8b8-bdfd-455e-a444-92d4f2f0144b" providerId="ADAL" clId="{9DAE8319-C6C6-49F0-956E-621B75F718AD}" dt="2020-08-27T21:47:51.301" v="77" actId="1582"/>
          <ac:graphicFrameMkLst>
            <pc:docMk/>
            <pc:sldMk cId="2482635240" sldId="272"/>
            <ac:graphicFrameMk id="4" creationId="{74623A50-DA57-41E9-973E-8D44967E8D55}"/>
          </ac:graphicFrameMkLst>
        </pc:graphicFrameChg>
      </pc:sldChg>
      <pc:sldChg chg="modSp">
        <pc:chgData name="Hume, Lindsey M" userId="3e7bd8b8-bdfd-455e-a444-92d4f2f0144b" providerId="ADAL" clId="{9DAE8319-C6C6-49F0-956E-621B75F718AD}" dt="2020-08-27T18:11:07.873" v="9" actId="208"/>
        <pc:sldMkLst>
          <pc:docMk/>
          <pc:sldMk cId="1665053240" sldId="273"/>
        </pc:sldMkLst>
        <pc:graphicFrameChg chg="mod">
          <ac:chgData name="Hume, Lindsey M" userId="3e7bd8b8-bdfd-455e-a444-92d4f2f0144b" providerId="ADAL" clId="{9DAE8319-C6C6-49F0-956E-621B75F718AD}" dt="2020-08-27T18:11:07.873" v="9" actId="208"/>
          <ac:graphicFrameMkLst>
            <pc:docMk/>
            <pc:sldMk cId="1665053240" sldId="273"/>
            <ac:graphicFrameMk id="4" creationId="{1670B6CC-F7A6-46C8-A0E8-A354C77552D4}"/>
          </ac:graphicFrameMkLst>
        </pc:graphicFrameChg>
      </pc:sldChg>
      <pc:sldChg chg="modSp">
        <pc:chgData name="Hume, Lindsey M" userId="3e7bd8b8-bdfd-455e-a444-92d4f2f0144b" providerId="ADAL" clId="{9DAE8319-C6C6-49F0-956E-621B75F718AD}" dt="2020-08-27T22:25:57.028" v="87" actId="1582"/>
        <pc:sldMkLst>
          <pc:docMk/>
          <pc:sldMk cId="1662094081" sldId="279"/>
        </pc:sldMkLst>
        <pc:graphicFrameChg chg="mod">
          <ac:chgData name="Hume, Lindsey M" userId="3e7bd8b8-bdfd-455e-a444-92d4f2f0144b" providerId="ADAL" clId="{9DAE8319-C6C6-49F0-956E-621B75F718AD}" dt="2020-08-27T22:25:57.028" v="87" actId="1582"/>
          <ac:graphicFrameMkLst>
            <pc:docMk/>
            <pc:sldMk cId="1662094081" sldId="279"/>
            <ac:graphicFrameMk id="804" creationId="{51D0A48D-334F-4006-B767-97A335C4910F}"/>
          </ac:graphicFrameMkLst>
        </pc:graphicFrameChg>
      </pc:sldChg>
      <pc:sldChg chg="modSp mod">
        <pc:chgData name="Hume, Lindsey M" userId="3e7bd8b8-bdfd-455e-a444-92d4f2f0144b" providerId="ADAL" clId="{9DAE8319-C6C6-49F0-956E-621B75F718AD}" dt="2020-08-27T18:29:17.968" v="58" actId="122"/>
        <pc:sldMkLst>
          <pc:docMk/>
          <pc:sldMk cId="1325712560" sldId="282"/>
        </pc:sldMkLst>
        <pc:spChg chg="mod">
          <ac:chgData name="Hume, Lindsey M" userId="3e7bd8b8-bdfd-455e-a444-92d4f2f0144b" providerId="ADAL" clId="{9DAE8319-C6C6-49F0-956E-621B75F718AD}" dt="2020-08-27T18:29:17.968" v="58" actId="122"/>
          <ac:spMkLst>
            <pc:docMk/>
            <pc:sldMk cId="1325712560" sldId="282"/>
            <ac:spMk id="2" creationId="{04DA7FA1-70BE-4BFF-ACD0-A5EDC88BF8AC}"/>
          </ac:spMkLst>
        </pc:spChg>
        <pc:picChg chg="mod">
          <ac:chgData name="Hume, Lindsey M" userId="3e7bd8b8-bdfd-455e-a444-92d4f2f0144b" providerId="ADAL" clId="{9DAE8319-C6C6-49F0-956E-621B75F718AD}" dt="2020-08-27T18:22:43.775" v="32" actId="14826"/>
          <ac:picMkLst>
            <pc:docMk/>
            <pc:sldMk cId="1325712560" sldId="282"/>
            <ac:picMk id="4" creationId="{ECDC8934-647A-4208-910A-89510621EB2A}"/>
          </ac:picMkLst>
        </pc:picChg>
      </pc:sldChg>
      <pc:sldChg chg="modSp mod">
        <pc:chgData name="Hume, Lindsey M" userId="3e7bd8b8-bdfd-455e-a444-92d4f2f0144b" providerId="ADAL" clId="{9DAE8319-C6C6-49F0-956E-621B75F718AD}" dt="2020-08-27T18:29:26.977" v="61" actId="122"/>
        <pc:sldMkLst>
          <pc:docMk/>
          <pc:sldMk cId="2856788867" sldId="283"/>
        </pc:sldMkLst>
        <pc:spChg chg="mod">
          <ac:chgData name="Hume, Lindsey M" userId="3e7bd8b8-bdfd-455e-a444-92d4f2f0144b" providerId="ADAL" clId="{9DAE8319-C6C6-49F0-956E-621B75F718AD}" dt="2020-08-27T18:29:26.977" v="61" actId="122"/>
          <ac:spMkLst>
            <pc:docMk/>
            <pc:sldMk cId="2856788867" sldId="283"/>
            <ac:spMk id="2" creationId="{04DA7FA1-70BE-4BFF-ACD0-A5EDC88BF8AC}"/>
          </ac:spMkLst>
        </pc:spChg>
      </pc:sldChg>
      <pc:sldChg chg="modSp mod">
        <pc:chgData name="Hume, Lindsey M" userId="3e7bd8b8-bdfd-455e-a444-92d4f2f0144b" providerId="ADAL" clId="{9DAE8319-C6C6-49F0-956E-621B75F718AD}" dt="2020-08-27T18:28:51.704" v="51" actId="1036"/>
        <pc:sldMkLst>
          <pc:docMk/>
          <pc:sldMk cId="3065158377" sldId="285"/>
        </pc:sldMkLst>
        <pc:spChg chg="mod">
          <ac:chgData name="Hume, Lindsey M" userId="3e7bd8b8-bdfd-455e-a444-92d4f2f0144b" providerId="ADAL" clId="{9DAE8319-C6C6-49F0-956E-621B75F718AD}" dt="2020-08-27T18:28:51.704" v="51" actId="1036"/>
          <ac:spMkLst>
            <pc:docMk/>
            <pc:sldMk cId="3065158377" sldId="285"/>
            <ac:spMk id="2" creationId="{04DA7FA1-70BE-4BFF-ACD0-A5EDC88BF8AC}"/>
          </ac:spMkLst>
        </pc:spChg>
      </pc:sldChg>
      <pc:sldChg chg="modSp mod">
        <pc:chgData name="Hume, Lindsey M" userId="3e7bd8b8-bdfd-455e-a444-92d4f2f0144b" providerId="ADAL" clId="{9DAE8319-C6C6-49F0-956E-621B75F718AD}" dt="2020-08-27T18:29:08.537" v="55" actId="122"/>
        <pc:sldMkLst>
          <pc:docMk/>
          <pc:sldMk cId="3536497809" sldId="286"/>
        </pc:sldMkLst>
        <pc:spChg chg="mod">
          <ac:chgData name="Hume, Lindsey M" userId="3e7bd8b8-bdfd-455e-a444-92d4f2f0144b" providerId="ADAL" clId="{9DAE8319-C6C6-49F0-956E-621B75F718AD}" dt="2020-08-27T18:29:08.537" v="55" actId="122"/>
          <ac:spMkLst>
            <pc:docMk/>
            <pc:sldMk cId="3536497809" sldId="286"/>
            <ac:spMk id="2" creationId="{04DA7FA1-70BE-4BFF-ACD0-A5EDC88BF8AC}"/>
          </ac:spMkLst>
        </pc:spChg>
      </pc:sldChg>
    </pc:docChg>
  </pc:docChgLst>
  <pc:docChgLst>
    <pc:chgData name="Culkin, Elizabeth Rose" userId="S::erculkin@iu.edu::23046696-c057-4359-8fab-51af2898f67c" providerId="AD" clId="Web-{E9F79829-5F07-4FA1-8533-566883FA51C9}"/>
    <pc:docChg chg="addSld delSld modSld sldOrd">
      <pc:chgData name="Culkin, Elizabeth Rose" userId="S::erculkin@iu.edu::23046696-c057-4359-8fab-51af2898f67c" providerId="AD" clId="Web-{E9F79829-5F07-4FA1-8533-566883FA51C9}" dt="2020-08-27T04:16:02.604" v="4522" actId="14100"/>
      <pc:docMkLst>
        <pc:docMk/>
      </pc:docMkLst>
      <pc:sldChg chg="modSp">
        <pc:chgData name="Culkin, Elizabeth Rose" userId="S::erculkin@iu.edu::23046696-c057-4359-8fab-51af2898f67c" providerId="AD" clId="Web-{E9F79829-5F07-4FA1-8533-566883FA51C9}" dt="2020-08-27T03:09:48.540" v="3590" actId="20577"/>
        <pc:sldMkLst>
          <pc:docMk/>
          <pc:sldMk cId="109857222" sldId="256"/>
        </pc:sldMkLst>
        <pc:spChg chg="mod">
          <ac:chgData name="Culkin, Elizabeth Rose" userId="S::erculkin@iu.edu::23046696-c057-4359-8fab-51af2898f67c" providerId="AD" clId="Web-{E9F79829-5F07-4FA1-8533-566883FA51C9}" dt="2020-08-27T03:09:48.540" v="359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modNotes">
        <pc:chgData name="Culkin, Elizabeth Rose" userId="S::erculkin@iu.edu::23046696-c057-4359-8fab-51af2898f67c" providerId="AD" clId="Web-{E9F79829-5F07-4FA1-8533-566883FA51C9}" dt="2020-08-27T03:03:07.337" v="3080" actId="20577"/>
        <pc:sldMkLst>
          <pc:docMk/>
          <pc:sldMk cId="881449157" sldId="257"/>
        </pc:sldMkLst>
        <pc:spChg chg="mod">
          <ac:chgData name="Culkin, Elizabeth Rose" userId="S::erculkin@iu.edu::23046696-c057-4359-8fab-51af2898f67c" providerId="AD" clId="Web-{E9F79829-5F07-4FA1-8533-566883FA51C9}" dt="2020-08-27T03:01:31.587" v="3049" actId="20577"/>
          <ac:spMkLst>
            <pc:docMk/>
            <pc:sldMk cId="881449157" sldId="257"/>
            <ac:spMk id="2" creationId="{B5A2B3F4-85DF-42E2-9753-9879ECA698E4}"/>
          </ac:spMkLst>
        </pc:spChg>
        <pc:spChg chg="mod">
          <ac:chgData name="Culkin, Elizabeth Rose" userId="S::erculkin@iu.edu::23046696-c057-4359-8fab-51af2898f67c" providerId="AD" clId="Web-{E9F79829-5F07-4FA1-8533-566883FA51C9}" dt="2020-08-27T03:03:07.337" v="3080" actId="20577"/>
          <ac:spMkLst>
            <pc:docMk/>
            <pc:sldMk cId="881449157" sldId="257"/>
            <ac:spMk id="3" creationId="{A12621AB-B3B8-4238-A982-2B1DC38FA12C}"/>
          </ac:spMkLst>
        </pc:spChg>
        <pc:spChg chg="mod">
          <ac:chgData name="Culkin, Elizabeth Rose" userId="S::erculkin@iu.edu::23046696-c057-4359-8fab-51af2898f67c" providerId="AD" clId="Web-{E9F79829-5F07-4FA1-8533-566883FA51C9}" dt="2020-08-27T03:01:40.056" v="3053" actId="1076"/>
          <ac:spMkLst>
            <pc:docMk/>
            <pc:sldMk cId="881449157" sldId="257"/>
            <ac:spMk id="4" creationId="{0BF1ECA0-A73D-4F49-9DD0-90803A70D36E}"/>
          </ac:spMkLst>
        </pc:spChg>
        <pc:spChg chg="add mod">
          <ac:chgData name="Culkin, Elizabeth Rose" userId="S::erculkin@iu.edu::23046696-c057-4359-8fab-51af2898f67c" providerId="AD" clId="Web-{E9F79829-5F07-4FA1-8533-566883FA51C9}" dt="2020-08-27T03:01:48.931" v="3054" actId="1076"/>
          <ac:spMkLst>
            <pc:docMk/>
            <pc:sldMk cId="881449157" sldId="257"/>
            <ac:spMk id="9" creationId="{D2C0465E-13C1-4BA7-9D78-5E04044C2319}"/>
          </ac:spMkLst>
        </pc:spChg>
      </pc:sldChg>
      <pc:sldChg chg="del">
        <pc:chgData name="Culkin, Elizabeth Rose" userId="S::erculkin@iu.edu::23046696-c057-4359-8fab-51af2898f67c" providerId="AD" clId="Web-{E9F79829-5F07-4FA1-8533-566883FA51C9}" dt="2020-08-27T04:09:36.408" v="4450"/>
        <pc:sldMkLst>
          <pc:docMk/>
          <pc:sldMk cId="3515936046" sldId="260"/>
        </pc:sldMkLst>
      </pc:sldChg>
      <pc:sldChg chg="del">
        <pc:chgData name="Culkin, Elizabeth Rose" userId="S::erculkin@iu.edu::23046696-c057-4359-8fab-51af2898f67c" providerId="AD" clId="Web-{E9F79829-5F07-4FA1-8533-566883FA51C9}" dt="2020-08-27T03:07:10.119" v="3524"/>
        <pc:sldMkLst>
          <pc:docMk/>
          <pc:sldMk cId="1218765869" sldId="261"/>
        </pc:sldMkLst>
      </pc:sldChg>
      <pc:sldChg chg="del">
        <pc:chgData name="Culkin, Elizabeth Rose" userId="S::erculkin@iu.edu::23046696-c057-4359-8fab-51af2898f67c" providerId="AD" clId="Web-{E9F79829-5F07-4FA1-8533-566883FA51C9}" dt="2020-08-27T03:07:11.525" v="3525"/>
        <pc:sldMkLst>
          <pc:docMk/>
          <pc:sldMk cId="3603607478" sldId="262"/>
        </pc:sldMkLst>
      </pc:sldChg>
      <pc:sldChg chg="addSp delSp modSp">
        <pc:chgData name="Culkin, Elizabeth Rose" userId="S::erculkin@iu.edu::23046696-c057-4359-8fab-51af2898f67c" providerId="AD" clId="Web-{E9F79829-5F07-4FA1-8533-566883FA51C9}" dt="2020-08-27T02:13:19.801" v="1109" actId="1076"/>
        <pc:sldMkLst>
          <pc:docMk/>
          <pc:sldMk cId="2499716826" sldId="264"/>
        </pc:sldMkLst>
        <pc:spChg chg="mod">
          <ac:chgData name="Culkin, Elizabeth Rose" userId="S::erculkin@iu.edu::23046696-c057-4359-8fab-51af2898f67c" providerId="AD" clId="Web-{E9F79829-5F07-4FA1-8533-566883FA51C9}" dt="2020-08-27T02:13:19.801" v="1109" actId="1076"/>
          <ac:spMkLst>
            <pc:docMk/>
            <pc:sldMk cId="2499716826" sldId="264"/>
            <ac:spMk id="2" creationId="{EB8C542D-13A2-4405-9235-5CBDCBDAB415}"/>
          </ac:spMkLst>
        </pc:spChg>
        <pc:spChg chg="del">
          <ac:chgData name="Culkin, Elizabeth Rose" userId="S::erculkin@iu.edu::23046696-c057-4359-8fab-51af2898f67c" providerId="AD" clId="Web-{E9F79829-5F07-4FA1-8533-566883FA51C9}" dt="2020-08-27T01:17:52.823" v="433"/>
          <ac:spMkLst>
            <pc:docMk/>
            <pc:sldMk cId="2499716826" sldId="264"/>
            <ac:spMk id="3" creationId="{3DB9CDD6-6D78-4A40-B526-8EAEA4D702D5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1:17:56.198" v="434"/>
          <ac:spMkLst>
            <pc:docMk/>
            <pc:sldMk cId="2499716826" sldId="264"/>
            <ac:spMk id="3364" creationId="{8C123442-DE70-444B-896E-F547DC9C4B1F}"/>
          </ac:spMkLst>
        </pc:spChg>
        <pc:graphicFrameChg chg="add del mod modGraphic">
          <ac:chgData name="Culkin, Elizabeth Rose" userId="S::erculkin@iu.edu::23046696-c057-4359-8fab-51af2898f67c" providerId="AD" clId="Web-{E9F79829-5F07-4FA1-8533-566883FA51C9}" dt="2020-08-27T01:08:50.869" v="4"/>
          <ac:graphicFrameMkLst>
            <pc:docMk/>
            <pc:sldMk cId="2499716826" sldId="264"/>
            <ac:graphicFrameMk id="4" creationId="{49BFBCD4-DC05-491C-9F8F-EFE863999502}"/>
          </ac:graphicFrameMkLst>
        </pc:graphicFrameChg>
        <pc:graphicFrameChg chg="add del mod modGraphic">
          <ac:chgData name="Culkin, Elizabeth Rose" userId="S::erculkin@iu.edu::23046696-c057-4359-8fab-51af2898f67c" providerId="AD" clId="Web-{E9F79829-5F07-4FA1-8533-566883FA51C9}" dt="2020-08-27T01:09:37.744" v="8"/>
          <ac:graphicFrameMkLst>
            <pc:docMk/>
            <pc:sldMk cId="2499716826" sldId="264"/>
            <ac:graphicFrameMk id="14" creationId="{76B901EC-7C62-4824-BDE4-D69ECB2E1ECF}"/>
          </ac:graphicFrameMkLst>
        </pc:graphicFrameChg>
        <pc:graphicFrameChg chg="add mod modGraphic">
          <ac:chgData name="Culkin, Elizabeth Rose" userId="S::erculkin@iu.edu::23046696-c057-4359-8fab-51af2898f67c" providerId="AD" clId="Web-{E9F79829-5F07-4FA1-8533-566883FA51C9}" dt="2020-08-27T02:10:02.317" v="1045" actId="1076"/>
          <ac:graphicFrameMkLst>
            <pc:docMk/>
            <pc:sldMk cId="2499716826" sldId="264"/>
            <ac:graphicFrameMk id="25" creationId="{A3649698-B6E7-4285-9F81-5868D4441D59}"/>
          </ac:graphicFrameMkLst>
        </pc:graphicFrameChg>
        <pc:picChg chg="del mod">
          <ac:chgData name="Culkin, Elizabeth Rose" userId="S::erculkin@iu.edu::23046696-c057-4359-8fab-51af2898f67c" providerId="AD" clId="Web-{E9F79829-5F07-4FA1-8533-566883FA51C9}" dt="2020-08-27T01:08:49.213" v="3"/>
          <ac:picMkLst>
            <pc:docMk/>
            <pc:sldMk cId="2499716826" sldId="264"/>
            <ac:picMk id="6" creationId="{610666FD-6AC1-4A2E-A36A-CB6AF644D3DF}"/>
          </ac:picMkLst>
        </pc:picChg>
      </pc:sldChg>
      <pc:sldChg chg="addSp delSp modSp ord">
        <pc:chgData name="Culkin, Elizabeth Rose" userId="S::erculkin@iu.edu::23046696-c057-4359-8fab-51af2898f67c" providerId="AD" clId="Web-{E9F79829-5F07-4FA1-8533-566883FA51C9}" dt="2020-08-27T03:13:10.243" v="3628" actId="20577"/>
        <pc:sldMkLst>
          <pc:docMk/>
          <pc:sldMk cId="3442220999" sldId="265"/>
        </pc:sldMkLst>
        <pc:spChg chg="del mod">
          <ac:chgData name="Culkin, Elizabeth Rose" userId="S::erculkin@iu.edu::23046696-c057-4359-8fab-51af2898f67c" providerId="AD" clId="Web-{E9F79829-5F07-4FA1-8533-566883FA51C9}" dt="2020-08-27T02:09:48.270" v="1044"/>
          <ac:spMkLst>
            <pc:docMk/>
            <pc:sldMk cId="3442220999" sldId="265"/>
            <ac:spMk id="2" creationId="{3D20AC78-89E2-4CB0-9CC4-88F28CB5CEFB}"/>
          </ac:spMkLst>
        </pc:spChg>
        <pc:spChg chg="del mod">
          <ac:chgData name="Culkin, Elizabeth Rose" userId="S::erculkin@iu.edu::23046696-c057-4359-8fab-51af2898f67c" providerId="AD" clId="Web-{E9F79829-5F07-4FA1-8533-566883FA51C9}" dt="2020-08-27T02:26:56.192" v="1811"/>
          <ac:spMkLst>
            <pc:docMk/>
            <pc:sldMk cId="3442220999" sldId="265"/>
            <ac:spMk id="3" creationId="{0DDB3113-A475-44FF-9AAE-8F3886E79451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2:13:34.989" v="1112"/>
          <ac:spMkLst>
            <pc:docMk/>
            <pc:sldMk cId="3442220999" sldId="265"/>
            <ac:spMk id="4" creationId="{37F88626-AAA4-4415-86CB-FCE680FEA9E8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2:13:33.785" v="1111"/>
          <ac:spMkLst>
            <pc:docMk/>
            <pc:sldMk cId="3442220999" sldId="265"/>
            <ac:spMk id="10" creationId="{9CEC0377-944A-4DE1-9E1A-74BB764EC698}"/>
          </ac:spMkLst>
        </pc:spChg>
        <pc:spChg chg="add mod">
          <ac:chgData name="Culkin, Elizabeth Rose" userId="S::erculkin@iu.edu::23046696-c057-4359-8fab-51af2898f67c" providerId="AD" clId="Web-{E9F79829-5F07-4FA1-8533-566883FA51C9}" dt="2020-08-27T03:13:10.243" v="3628" actId="20577"/>
          <ac:spMkLst>
            <pc:docMk/>
            <pc:sldMk cId="3442220999" sldId="265"/>
            <ac:spMk id="12" creationId="{93C5D1DB-7E1A-498D-A6E1-F261D942D669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2:27:10.614" v="1812"/>
          <ac:spMkLst>
            <pc:docMk/>
            <pc:sldMk cId="3442220999" sldId="265"/>
            <ac:spMk id="14" creationId="{5A6C8CAF-A1D2-4C1E-8ED0-D21E72101209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2:27:27.583" v="1814"/>
          <ac:spMkLst>
            <pc:docMk/>
            <pc:sldMk cId="3442220999" sldId="265"/>
            <ac:spMk id="23" creationId="{173EF6C4-868B-496C-B1D4-200D2675651A}"/>
          </ac:spMkLst>
        </pc:spChg>
        <pc:graphicFrameChg chg="add del mod ord modGraphic">
          <ac:chgData name="Culkin, Elizabeth Rose" userId="S::erculkin@iu.edu::23046696-c057-4359-8fab-51af2898f67c" providerId="AD" clId="Web-{E9F79829-5F07-4FA1-8533-566883FA51C9}" dt="2020-08-27T02:27:15.365" v="1813"/>
          <ac:graphicFrameMkLst>
            <pc:docMk/>
            <pc:sldMk cId="3442220999" sldId="265"/>
            <ac:graphicFrameMk id="15" creationId="{E9ED07FB-C54E-47A2-9FAB-14CB4FE72641}"/>
          </ac:graphicFrameMkLst>
        </pc:graphicFrameChg>
        <pc:graphicFrameChg chg="add mod ord modGraphic">
          <ac:chgData name="Culkin, Elizabeth Rose" userId="S::erculkin@iu.edu::23046696-c057-4359-8fab-51af2898f67c" providerId="AD" clId="Web-{E9F79829-5F07-4FA1-8533-566883FA51C9}" dt="2020-08-27T02:47:32.177" v="2588" actId="20577"/>
          <ac:graphicFrameMkLst>
            <pc:docMk/>
            <pc:sldMk cId="3442220999" sldId="265"/>
            <ac:graphicFrameMk id="24" creationId="{C8F03620-31B0-4F0D-BD7B-1E1633853F3B}"/>
          </ac:graphicFrameMkLst>
        </pc:graphicFrameChg>
      </pc:sldChg>
      <pc:sldChg chg="modSp">
        <pc:chgData name="Culkin, Elizabeth Rose" userId="S::erculkin@iu.edu::23046696-c057-4359-8fab-51af2898f67c" providerId="AD" clId="Web-{E9F79829-5F07-4FA1-8533-566883FA51C9}" dt="2020-08-27T03:47:46.451" v="4100" actId="20577"/>
        <pc:sldMkLst>
          <pc:docMk/>
          <pc:sldMk cId="3382711545" sldId="267"/>
        </pc:sldMkLst>
        <pc:spChg chg="mod">
          <ac:chgData name="Culkin, Elizabeth Rose" userId="S::erculkin@iu.edu::23046696-c057-4359-8fab-51af2898f67c" providerId="AD" clId="Web-{E9F79829-5F07-4FA1-8533-566883FA51C9}" dt="2020-08-27T02:57:49.509" v="2907" actId="20577"/>
          <ac:spMkLst>
            <pc:docMk/>
            <pc:sldMk cId="3382711545" sldId="267"/>
            <ac:spMk id="2" creationId="{04DA7FA1-70BE-4BFF-ACD0-A5EDC88BF8AC}"/>
          </ac:spMkLst>
        </pc:spChg>
        <pc:spChg chg="mod">
          <ac:chgData name="Culkin, Elizabeth Rose" userId="S::erculkin@iu.edu::23046696-c057-4359-8fab-51af2898f67c" providerId="AD" clId="Web-{E9F79829-5F07-4FA1-8533-566883FA51C9}" dt="2020-08-27T02:31:17.598" v="2095" actId="20577"/>
          <ac:spMkLst>
            <pc:docMk/>
            <pc:sldMk cId="3382711545" sldId="267"/>
            <ac:spMk id="3" creationId="{8BA2FB50-7F6D-43CC-8FA8-5F9F05339871}"/>
          </ac:spMkLst>
        </pc:spChg>
        <pc:graphicFrameChg chg="modGraphic">
          <ac:chgData name="Culkin, Elizabeth Rose" userId="S::erculkin@iu.edu::23046696-c057-4359-8fab-51af2898f67c" providerId="AD" clId="Web-{E9F79829-5F07-4FA1-8533-566883FA51C9}" dt="2020-08-27T03:47:46.451" v="4100" actId="20577"/>
          <ac:graphicFrameMkLst>
            <pc:docMk/>
            <pc:sldMk cId="3382711545" sldId="267"/>
            <ac:graphicFrameMk id="9" creationId="{093A595D-AC32-4936-9561-56D86BB82EC3}"/>
          </ac:graphicFrameMkLst>
        </pc:graphicFrameChg>
      </pc:sldChg>
      <pc:sldChg chg="addSp delSp modSp modNotes">
        <pc:chgData name="Culkin, Elizabeth Rose" userId="S::erculkin@iu.edu::23046696-c057-4359-8fab-51af2898f67c" providerId="AD" clId="Web-{E9F79829-5F07-4FA1-8533-566883FA51C9}" dt="2020-08-27T04:16:02.604" v="4522" actId="14100"/>
        <pc:sldMkLst>
          <pc:docMk/>
          <pc:sldMk cId="2648461993" sldId="268"/>
        </pc:sldMkLst>
        <pc:spChg chg="mod">
          <ac:chgData name="Culkin, Elizabeth Rose" userId="S::erculkin@iu.edu::23046696-c057-4359-8fab-51af2898f67c" providerId="AD" clId="Web-{E9F79829-5F07-4FA1-8533-566883FA51C9}" dt="2020-08-27T04:13:59.932" v="4508" actId="20577"/>
          <ac:spMkLst>
            <pc:docMk/>
            <pc:sldMk cId="2648461993" sldId="268"/>
            <ac:spMk id="2" creationId="{04DA7FA1-70BE-4BFF-ACD0-A5EDC88BF8AC}"/>
          </ac:spMkLst>
        </pc:spChg>
        <pc:spChg chg="del mod">
          <ac:chgData name="Culkin, Elizabeth Rose" userId="S::erculkin@iu.edu::23046696-c057-4359-8fab-51af2898f67c" providerId="AD" clId="Web-{E9F79829-5F07-4FA1-8533-566883FA51C9}" dt="2020-08-27T04:13:54.651" v="4498"/>
          <ac:spMkLst>
            <pc:docMk/>
            <pc:sldMk cId="2648461993" sldId="268"/>
            <ac:spMk id="3" creationId="{8BA2FB50-7F6D-43CC-8FA8-5F9F05339871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4:14:02.088" v="4511"/>
          <ac:spMkLst>
            <pc:docMk/>
            <pc:sldMk cId="2648461993" sldId="268"/>
            <ac:spMk id="229" creationId="{07C51D52-AD40-40B2-BF8C-06DBB31619F8}"/>
          </ac:spMkLst>
        </pc:spChg>
        <pc:graphicFrameChg chg="add del mod modGraphic">
          <ac:chgData name="Culkin, Elizabeth Rose" userId="S::erculkin@iu.edu::23046696-c057-4359-8fab-51af2898f67c" providerId="AD" clId="Web-{E9F79829-5F07-4FA1-8533-566883FA51C9}" dt="2020-08-27T04:10:52.394" v="4464"/>
          <ac:graphicFrameMkLst>
            <pc:docMk/>
            <pc:sldMk cId="2648461993" sldId="268"/>
            <ac:graphicFrameMk id="4" creationId="{1390BBA4-5EE9-4536-9718-2BDE7651EDE7}"/>
          </ac:graphicFrameMkLst>
        </pc:graphicFrameChg>
        <pc:graphicFrameChg chg="add del mod modGraphic">
          <ac:chgData name="Culkin, Elizabeth Rose" userId="S::erculkin@iu.edu::23046696-c057-4359-8fab-51af2898f67c" providerId="AD" clId="Web-{E9F79829-5F07-4FA1-8533-566883FA51C9}" dt="2020-08-27T04:12:11.347" v="4484"/>
          <ac:graphicFrameMkLst>
            <pc:docMk/>
            <pc:sldMk cId="2648461993" sldId="268"/>
            <ac:graphicFrameMk id="29" creationId="{DF4AAB0D-3608-482D-9DB9-6AD0DDB35866}"/>
          </ac:graphicFrameMkLst>
        </pc:graphicFrameChg>
        <pc:graphicFrameChg chg="add mod modGraphic">
          <ac:chgData name="Culkin, Elizabeth Rose" userId="S::erculkin@iu.edu::23046696-c057-4359-8fab-51af2898f67c" providerId="AD" clId="Web-{E9F79829-5F07-4FA1-8533-566883FA51C9}" dt="2020-08-27T04:16:02.604" v="4522" actId="14100"/>
          <ac:graphicFrameMkLst>
            <pc:docMk/>
            <pc:sldMk cId="2648461993" sldId="268"/>
            <ac:graphicFrameMk id="104" creationId="{ADF2A99C-72D8-43DC-AEA8-62D229B3C25F}"/>
          </ac:graphicFrameMkLst>
        </pc:graphicFrameChg>
      </pc:sldChg>
      <pc:sldChg chg="addSp delSp modSp del modNotes">
        <pc:chgData name="Culkin, Elizabeth Rose" userId="S::erculkin@iu.edu::23046696-c057-4359-8fab-51af2898f67c" providerId="AD" clId="Web-{E9F79829-5F07-4FA1-8533-566883FA51C9}" dt="2020-08-27T04:05:47.204" v="4314"/>
        <pc:sldMkLst>
          <pc:docMk/>
          <pc:sldMk cId="4032300468" sldId="269"/>
        </pc:sldMkLst>
        <pc:spChg chg="mod">
          <ac:chgData name="Culkin, Elizabeth Rose" userId="S::erculkin@iu.edu::23046696-c057-4359-8fab-51af2898f67c" providerId="AD" clId="Web-{E9F79829-5F07-4FA1-8533-566883FA51C9}" dt="2020-08-27T03:50:35.342" v="4142" actId="14100"/>
          <ac:spMkLst>
            <pc:docMk/>
            <pc:sldMk cId="4032300468" sldId="269"/>
            <ac:spMk id="2" creationId="{04DA7FA1-70BE-4BFF-ACD0-A5EDC88BF8AC}"/>
          </ac:spMkLst>
        </pc:spChg>
        <pc:spChg chg="del mod">
          <ac:chgData name="Culkin, Elizabeth Rose" userId="S::erculkin@iu.edu::23046696-c057-4359-8fab-51af2898f67c" providerId="AD" clId="Web-{E9F79829-5F07-4FA1-8533-566883FA51C9}" dt="2020-08-27T03:50:06.482" v="4129"/>
          <ac:spMkLst>
            <pc:docMk/>
            <pc:sldMk cId="4032300468" sldId="269"/>
            <ac:spMk id="3" creationId="{8BA2FB50-7F6D-43CC-8FA8-5F9F05339871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3:50:11.436" v="4130"/>
          <ac:spMkLst>
            <pc:docMk/>
            <pc:sldMk cId="4032300468" sldId="269"/>
            <ac:spMk id="69" creationId="{61BD1680-FF72-4358-870A-B7F887098EFD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3:56:52.623" v="4207"/>
          <ac:spMkLst>
            <pc:docMk/>
            <pc:sldMk cId="4032300468" sldId="269"/>
            <ac:spMk id="125" creationId="{09542D27-D21B-47F7-9A17-ACA151927202}"/>
          </ac:spMkLst>
        </pc:spChg>
        <pc:graphicFrameChg chg="add del mod modGraphic">
          <ac:chgData name="Culkin, Elizabeth Rose" userId="S::erculkin@iu.edu::23046696-c057-4359-8fab-51af2898f67c" providerId="AD" clId="Web-{E9F79829-5F07-4FA1-8533-566883FA51C9}" dt="2020-08-27T03:54:08.623" v="4167"/>
          <ac:graphicFrameMkLst>
            <pc:docMk/>
            <pc:sldMk cId="4032300468" sldId="269"/>
            <ac:graphicFrameMk id="4" creationId="{ED1D15F1-3B6E-494C-9AAA-923FFE45A497}"/>
          </ac:graphicFrameMkLst>
        </pc:graphicFrameChg>
        <pc:graphicFrameChg chg="add del mod modGraphic">
          <ac:chgData name="Culkin, Elizabeth Rose" userId="S::erculkin@iu.edu::23046696-c057-4359-8fab-51af2898f67c" providerId="AD" clId="Web-{E9F79829-5F07-4FA1-8533-566883FA51C9}" dt="2020-08-27T03:55:30.920" v="4188"/>
          <ac:graphicFrameMkLst>
            <pc:docMk/>
            <pc:sldMk cId="4032300468" sldId="269"/>
            <ac:graphicFrameMk id="126" creationId="{068F60FD-3C6D-4A5E-8DD0-786D736200E1}"/>
          </ac:graphicFrameMkLst>
        </pc:graphicFrameChg>
        <pc:graphicFrameChg chg="add del mod modGraphic">
          <ac:chgData name="Culkin, Elizabeth Rose" userId="S::erculkin@iu.edu::23046696-c057-4359-8fab-51af2898f67c" providerId="AD" clId="Web-{E9F79829-5F07-4FA1-8533-566883FA51C9}" dt="2020-08-27T03:56:49.514" v="4206"/>
          <ac:graphicFrameMkLst>
            <pc:docMk/>
            <pc:sldMk cId="4032300468" sldId="269"/>
            <ac:graphicFrameMk id="297" creationId="{F9E20B9D-F999-4A87-A3B2-B91F7E9A6678}"/>
          </ac:graphicFrameMkLst>
        </pc:graphicFrameChg>
        <pc:graphicFrameChg chg="add del mod modGraphic">
          <ac:chgData name="Culkin, Elizabeth Rose" userId="S::erculkin@iu.edu::23046696-c057-4359-8fab-51af2898f67c" providerId="AD" clId="Web-{E9F79829-5F07-4FA1-8533-566883FA51C9}" dt="2020-08-27T04:01:04.874" v="4260"/>
          <ac:graphicFrameMkLst>
            <pc:docMk/>
            <pc:sldMk cId="4032300468" sldId="269"/>
            <ac:graphicFrameMk id="485" creationId="{5C2AFEC1-C48B-499B-BCD6-D8B207441557}"/>
          </ac:graphicFrameMkLst>
        </pc:graphicFrameChg>
        <pc:graphicFrameChg chg="add del mod modGraphic">
          <ac:chgData name="Culkin, Elizabeth Rose" userId="S::erculkin@iu.edu::23046696-c057-4359-8fab-51af2898f67c" providerId="AD" clId="Web-{E9F79829-5F07-4FA1-8533-566883FA51C9}" dt="2020-08-27T04:02:58.905" v="4287"/>
          <ac:graphicFrameMkLst>
            <pc:docMk/>
            <pc:sldMk cId="4032300468" sldId="269"/>
            <ac:graphicFrameMk id="804" creationId="{51D0A48D-334F-4006-B767-97A335C4910F}"/>
          </ac:graphicFrameMkLst>
        </pc:graphicFrameChg>
        <pc:graphicFrameChg chg="add del mod modGraphic">
          <ac:chgData name="Culkin, Elizabeth Rose" userId="S::erculkin@iu.edu::23046696-c057-4359-8fab-51af2898f67c" providerId="AD" clId="Web-{E9F79829-5F07-4FA1-8533-566883FA51C9}" dt="2020-08-27T04:03:08.749" v="4288" actId="1076"/>
          <ac:graphicFrameMkLst>
            <pc:docMk/>
            <pc:sldMk cId="4032300468" sldId="269"/>
            <ac:graphicFrameMk id="865" creationId="{EA80232D-EFF7-4E19-A448-3572AA366336}"/>
          </ac:graphicFrameMkLst>
        </pc:graphicFrameChg>
      </pc:sldChg>
      <pc:sldChg chg="modSp">
        <pc:chgData name="Culkin, Elizabeth Rose" userId="S::erculkin@iu.edu::23046696-c057-4359-8fab-51af2898f67c" providerId="AD" clId="Web-{E9F79829-5F07-4FA1-8533-566883FA51C9}" dt="2020-08-27T04:09:22.267" v="4449" actId="14100"/>
        <pc:sldMkLst>
          <pc:docMk/>
          <pc:sldMk cId="580567724" sldId="270"/>
        </pc:sldMkLst>
        <pc:spChg chg="mod">
          <ac:chgData name="Culkin, Elizabeth Rose" userId="S::erculkin@iu.edu::23046696-c057-4359-8fab-51af2898f67c" providerId="AD" clId="Web-{E9F79829-5F07-4FA1-8533-566883FA51C9}" dt="2020-08-27T04:09:22.267" v="4449" actId="14100"/>
          <ac:spMkLst>
            <pc:docMk/>
            <pc:sldMk cId="580567724" sldId="270"/>
            <ac:spMk id="2" creationId="{04DA7FA1-70BE-4BFF-ACD0-A5EDC88BF8AC}"/>
          </ac:spMkLst>
        </pc:spChg>
        <pc:graphicFrameChg chg="mod modGraphic">
          <ac:chgData name="Culkin, Elizabeth Rose" userId="S::erculkin@iu.edu::23046696-c057-4359-8fab-51af2898f67c" providerId="AD" clId="Web-{E9F79829-5F07-4FA1-8533-566883FA51C9}" dt="2020-08-27T04:08:32.736" v="4442"/>
          <ac:graphicFrameMkLst>
            <pc:docMk/>
            <pc:sldMk cId="580567724" sldId="270"/>
            <ac:graphicFrameMk id="8" creationId="{4D485B93-7E2D-4C18-8477-9416116A0B5F}"/>
          </ac:graphicFrameMkLst>
        </pc:graphicFrameChg>
        <pc:graphicFrameChg chg="mod modGraphic">
          <ac:chgData name="Culkin, Elizabeth Rose" userId="S::erculkin@iu.edu::23046696-c057-4359-8fab-51af2898f67c" providerId="AD" clId="Web-{E9F79829-5F07-4FA1-8533-566883FA51C9}" dt="2020-08-27T04:08:03.314" v="4404" actId="1076"/>
          <ac:graphicFrameMkLst>
            <pc:docMk/>
            <pc:sldMk cId="580567724" sldId="270"/>
            <ac:graphicFrameMk id="11" creationId="{5D33AFC7-EE7A-4BBB-83B5-62A5143F6A3E}"/>
          </ac:graphicFrameMkLst>
        </pc:graphicFrameChg>
        <pc:graphicFrameChg chg="mod">
          <ac:chgData name="Culkin, Elizabeth Rose" userId="S::erculkin@iu.edu::23046696-c057-4359-8fab-51af2898f67c" providerId="AD" clId="Web-{E9F79829-5F07-4FA1-8533-566883FA51C9}" dt="2020-08-27T04:08:55.392" v="4444" actId="1076"/>
          <ac:graphicFrameMkLst>
            <pc:docMk/>
            <pc:sldMk cId="580567724" sldId="270"/>
            <ac:graphicFrameMk id="12" creationId="{7AC6D5AF-2800-49D0-A8FB-6DB2180F7104}"/>
          </ac:graphicFrameMkLst>
        </pc:graphicFrameChg>
        <pc:graphicFrameChg chg="mod">
          <ac:chgData name="Culkin, Elizabeth Rose" userId="S::erculkin@iu.edu::23046696-c057-4359-8fab-51af2898f67c" providerId="AD" clId="Web-{E9F79829-5F07-4FA1-8533-566883FA51C9}" dt="2020-08-27T04:09:00.158" v="4445" actId="1076"/>
          <ac:graphicFrameMkLst>
            <pc:docMk/>
            <pc:sldMk cId="580567724" sldId="270"/>
            <ac:graphicFrameMk id="15" creationId="{25AF6E2D-6149-4270-9D33-F9A08D40542A}"/>
          </ac:graphicFrameMkLst>
        </pc:graphicFrameChg>
      </pc:sldChg>
      <pc:sldChg chg="addSp delSp modSp add del">
        <pc:chgData name="Culkin, Elizabeth Rose" userId="S::erculkin@iu.edu::23046696-c057-4359-8fab-51af2898f67c" providerId="AD" clId="Web-{E9F79829-5F07-4FA1-8533-566883FA51C9}" dt="2020-08-27T03:14:48.165" v="3638" actId="1076"/>
        <pc:sldMkLst>
          <pc:docMk/>
          <pc:sldMk cId="1665053240" sldId="273"/>
        </pc:sldMkLst>
        <pc:spChg chg="mod">
          <ac:chgData name="Culkin, Elizabeth Rose" userId="S::erculkin@iu.edu::23046696-c057-4359-8fab-51af2898f67c" providerId="AD" clId="Web-{E9F79829-5F07-4FA1-8533-566883FA51C9}" dt="2020-08-27T03:14:48.165" v="3638" actId="1076"/>
          <ac:spMkLst>
            <pc:docMk/>
            <pc:sldMk cId="1665053240" sldId="273"/>
            <ac:spMk id="2" creationId="{C0F9F0C1-09BB-49DB-BC4A-4277127CC365}"/>
          </ac:spMkLst>
        </pc:spChg>
        <pc:spChg chg="del">
          <ac:chgData name="Culkin, Elizabeth Rose" userId="S::erculkin@iu.edu::23046696-c057-4359-8fab-51af2898f67c" providerId="AD" clId="Web-{E9F79829-5F07-4FA1-8533-566883FA51C9}" dt="2020-08-27T03:11:42.493" v="3618"/>
          <ac:spMkLst>
            <pc:docMk/>
            <pc:sldMk cId="1665053240" sldId="273"/>
            <ac:spMk id="3" creationId="{0173FBA5-BFD7-42CA-B344-F56782556C39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3:11:45.415" v="3619"/>
          <ac:spMkLst>
            <pc:docMk/>
            <pc:sldMk cId="1665053240" sldId="273"/>
            <ac:spMk id="266" creationId="{592CFDF7-AF25-404B-A94F-15E540464C9A}"/>
          </ac:spMkLst>
        </pc:spChg>
        <pc:graphicFrameChg chg="mod modGraphic">
          <ac:chgData name="Culkin, Elizabeth Rose" userId="S::erculkin@iu.edu::23046696-c057-4359-8fab-51af2898f67c" providerId="AD" clId="Web-{E9F79829-5F07-4FA1-8533-566883FA51C9}" dt="2020-08-27T03:14:40.103" v="3636" actId="14100"/>
          <ac:graphicFrameMkLst>
            <pc:docMk/>
            <pc:sldMk cId="1665053240" sldId="273"/>
            <ac:graphicFrameMk id="4" creationId="{1670B6CC-F7A6-46C8-A0E8-A354C77552D4}"/>
          </ac:graphicFrameMkLst>
        </pc:graphicFrameChg>
      </pc:sldChg>
      <pc:sldChg chg="modSp add del">
        <pc:chgData name="Culkin, Elizabeth Rose" userId="S::erculkin@iu.edu::23046696-c057-4359-8fab-51af2898f67c" providerId="AD" clId="Web-{E9F79829-5F07-4FA1-8533-566883FA51C9}" dt="2020-08-27T03:13:19.743" v="3633" actId="14100"/>
        <pc:sldMkLst>
          <pc:docMk/>
          <pc:sldMk cId="1217992831" sldId="274"/>
        </pc:sldMkLst>
        <pc:spChg chg="mod">
          <ac:chgData name="Culkin, Elizabeth Rose" userId="S::erculkin@iu.edu::23046696-c057-4359-8fab-51af2898f67c" providerId="AD" clId="Web-{E9F79829-5F07-4FA1-8533-566883FA51C9}" dt="2020-08-27T03:13:19.743" v="3633" actId="14100"/>
          <ac:spMkLst>
            <pc:docMk/>
            <pc:sldMk cId="1217992831" sldId="274"/>
            <ac:spMk id="17" creationId="{6B165943-BE93-4106-BF37-E1AE0656B3E2}"/>
          </ac:spMkLst>
        </pc:spChg>
        <pc:spChg chg="mod">
          <ac:chgData name="Culkin, Elizabeth Rose" userId="S::erculkin@iu.edu::23046696-c057-4359-8fab-51af2898f67c" providerId="AD" clId="Web-{E9F79829-5F07-4FA1-8533-566883FA51C9}" dt="2020-08-27T01:29:42.953" v="599" actId="20577"/>
          <ac:spMkLst>
            <pc:docMk/>
            <pc:sldMk cId="1217992831" sldId="274"/>
            <ac:spMk id="18" creationId="{1D346F43-90A9-4097-83D3-591A574B036A}"/>
          </ac:spMkLst>
        </pc:spChg>
        <pc:spChg chg="mod">
          <ac:chgData name="Culkin, Elizabeth Rose" userId="S::erculkin@iu.edu::23046696-c057-4359-8fab-51af2898f67c" providerId="AD" clId="Web-{E9F79829-5F07-4FA1-8533-566883FA51C9}" dt="2020-08-27T01:31:04" v="609" actId="1076"/>
          <ac:spMkLst>
            <pc:docMk/>
            <pc:sldMk cId="1217992831" sldId="274"/>
            <ac:spMk id="20" creationId="{676CCFF2-7646-4F3C-85BF-44A7EAC259E7}"/>
          </ac:spMkLst>
        </pc:spChg>
      </pc:sldChg>
      <pc:sldChg chg="addSp delSp modSp new ord">
        <pc:chgData name="Culkin, Elizabeth Rose" userId="S::erculkin@iu.edu::23046696-c057-4359-8fab-51af2898f67c" providerId="AD" clId="Web-{E9F79829-5F07-4FA1-8533-566883FA51C9}" dt="2020-08-27T02:33:43.786" v="2245" actId="20577"/>
        <pc:sldMkLst>
          <pc:docMk/>
          <pc:sldMk cId="3879206056" sldId="275"/>
        </pc:sldMkLst>
        <pc:spChg chg="mod">
          <ac:chgData name="Culkin, Elizabeth Rose" userId="S::erculkin@iu.edu::23046696-c057-4359-8fab-51af2898f67c" providerId="AD" clId="Web-{E9F79829-5F07-4FA1-8533-566883FA51C9}" dt="2020-08-27T02:33:43.786" v="2245" actId="20577"/>
          <ac:spMkLst>
            <pc:docMk/>
            <pc:sldMk cId="3879206056" sldId="275"/>
            <ac:spMk id="2" creationId="{09AF39F4-13E6-48E8-A768-3A7839E698BC}"/>
          </ac:spMkLst>
        </pc:spChg>
        <pc:spChg chg="del mod">
          <ac:chgData name="Culkin, Elizabeth Rose" userId="S::erculkin@iu.edu::23046696-c057-4359-8fab-51af2898f67c" providerId="AD" clId="Web-{E9F79829-5F07-4FA1-8533-566883FA51C9}" dt="2020-08-27T02:31:20.817" v="2097"/>
          <ac:spMkLst>
            <pc:docMk/>
            <pc:sldMk cId="3879206056" sldId="275"/>
            <ac:spMk id="3" creationId="{21B9B636-6770-4C61-A9EC-D3BC756C8E72}"/>
          </ac:spMkLst>
        </pc:spChg>
        <pc:spChg chg="add del mod">
          <ac:chgData name="Culkin, Elizabeth Rose" userId="S::erculkin@iu.edu::23046696-c057-4359-8fab-51af2898f67c" providerId="AD" clId="Web-{E9F79829-5F07-4FA1-8533-566883FA51C9}" dt="2020-08-27T02:31:23.692" v="2098"/>
          <ac:spMkLst>
            <pc:docMk/>
            <pc:sldMk cId="3879206056" sldId="275"/>
            <ac:spMk id="7" creationId="{3A761DAD-9D23-4A7A-BAE0-0E0D4C33B0AC}"/>
          </ac:spMkLst>
        </pc:spChg>
        <pc:picChg chg="add mod">
          <ac:chgData name="Culkin, Elizabeth Rose" userId="S::erculkin@iu.edu::23046696-c057-4359-8fab-51af2898f67c" providerId="AD" clId="Web-{E9F79829-5F07-4FA1-8533-566883FA51C9}" dt="2020-08-27T02:32:01.895" v="2109" actId="1076"/>
          <ac:picMkLst>
            <pc:docMk/>
            <pc:sldMk cId="3879206056" sldId="275"/>
            <ac:picMk id="4" creationId="{EB655064-BFCD-49FC-9060-DA21A32EE0CE}"/>
          </ac:picMkLst>
        </pc:picChg>
      </pc:sldChg>
      <pc:sldChg chg="addSp delSp modSp new">
        <pc:chgData name="Culkin, Elizabeth Rose" userId="S::erculkin@iu.edu::23046696-c057-4359-8fab-51af2898f67c" providerId="AD" clId="Web-{E9F79829-5F07-4FA1-8533-566883FA51C9}" dt="2020-08-27T03:36:59.228" v="3989" actId="1076"/>
        <pc:sldMkLst>
          <pc:docMk/>
          <pc:sldMk cId="788493694" sldId="276"/>
        </pc:sldMkLst>
        <pc:spChg chg="mod">
          <ac:chgData name="Culkin, Elizabeth Rose" userId="S::erculkin@iu.edu::23046696-c057-4359-8fab-51af2898f67c" providerId="AD" clId="Web-{E9F79829-5F07-4FA1-8533-566883FA51C9}" dt="2020-08-27T03:27:05.603" v="3740" actId="20577"/>
          <ac:spMkLst>
            <pc:docMk/>
            <pc:sldMk cId="788493694" sldId="276"/>
            <ac:spMk id="2" creationId="{D4FC08DA-4648-4903-B70D-A3ABEAB8F371}"/>
          </ac:spMkLst>
        </pc:spChg>
        <pc:spChg chg="mod">
          <ac:chgData name="Culkin, Elizabeth Rose" userId="S::erculkin@iu.edu::23046696-c057-4359-8fab-51af2898f67c" providerId="AD" clId="Web-{E9F79829-5F07-4FA1-8533-566883FA51C9}" dt="2020-08-27T03:36:59.228" v="3989" actId="1076"/>
          <ac:spMkLst>
            <pc:docMk/>
            <pc:sldMk cId="788493694" sldId="276"/>
            <ac:spMk id="3" creationId="{C42C5F2A-C1EC-42E4-BECC-8746EF6E34B6}"/>
          </ac:spMkLst>
        </pc:spChg>
        <pc:spChg chg="add mod">
          <ac:chgData name="Culkin, Elizabeth Rose" userId="S::erculkin@iu.edu::23046696-c057-4359-8fab-51af2898f67c" providerId="AD" clId="Web-{E9F79829-5F07-4FA1-8533-566883FA51C9}" dt="2020-08-27T03:36:20.134" v="3982" actId="1076"/>
          <ac:spMkLst>
            <pc:docMk/>
            <pc:sldMk cId="788493694" sldId="276"/>
            <ac:spMk id="94" creationId="{90EB4843-2829-46FA-8D00-93C146F60AD1}"/>
          </ac:spMkLst>
        </pc:spChg>
        <pc:spChg chg="add mod">
          <ac:chgData name="Culkin, Elizabeth Rose" userId="S::erculkin@iu.edu::23046696-c057-4359-8fab-51af2898f67c" providerId="AD" clId="Web-{E9F79829-5F07-4FA1-8533-566883FA51C9}" dt="2020-08-27T03:35:59.806" v="3973" actId="20577"/>
          <ac:spMkLst>
            <pc:docMk/>
            <pc:sldMk cId="788493694" sldId="276"/>
            <ac:spMk id="95" creationId="{669FE65C-EAD4-4614-B12F-A76FB13E7DCE}"/>
          </ac:spMkLst>
        </pc:spChg>
        <pc:spChg chg="add mod">
          <ac:chgData name="Culkin, Elizabeth Rose" userId="S::erculkin@iu.edu::23046696-c057-4359-8fab-51af2898f67c" providerId="AD" clId="Web-{E9F79829-5F07-4FA1-8533-566883FA51C9}" dt="2020-08-27T03:35:55.759" v="3972" actId="14100"/>
          <ac:spMkLst>
            <pc:docMk/>
            <pc:sldMk cId="788493694" sldId="276"/>
            <ac:spMk id="96" creationId="{01C28BC5-BDC4-40CD-9E15-82B8919B098E}"/>
          </ac:spMkLst>
        </pc:spChg>
        <pc:grpChg chg="add del mod">
          <ac:chgData name="Culkin, Elizabeth Rose" userId="S::erculkin@iu.edu::23046696-c057-4359-8fab-51af2898f67c" providerId="AD" clId="Web-{E9F79829-5F07-4FA1-8533-566883FA51C9}" dt="2020-08-27T03:27:42.681" v="3753"/>
          <ac:grpSpMkLst>
            <pc:docMk/>
            <pc:sldMk cId="788493694" sldId="276"/>
            <ac:grpSpMk id="93" creationId="{E4137DA7-C5A6-484E-931C-2DEF9685447C}"/>
          </ac:grpSpMkLst>
        </pc:grpChg>
        <pc:graphicFrameChg chg="add del mod modGraphic">
          <ac:chgData name="Culkin, Elizabeth Rose" userId="S::erculkin@iu.edu::23046696-c057-4359-8fab-51af2898f67c" providerId="AD" clId="Web-{E9F79829-5F07-4FA1-8533-566883FA51C9}" dt="2020-08-27T03:19:01.727" v="3650"/>
          <ac:graphicFrameMkLst>
            <pc:docMk/>
            <pc:sldMk cId="788493694" sldId="276"/>
            <ac:graphicFrameMk id="8" creationId="{FF8CD030-1E62-41A6-A91A-F21245C57236}"/>
          </ac:graphicFrameMkLst>
        </pc:graphicFrameChg>
        <pc:picChg chg="add del mod">
          <ac:chgData name="Culkin, Elizabeth Rose" userId="S::erculkin@iu.edu::23046696-c057-4359-8fab-51af2898f67c" providerId="AD" clId="Web-{E9F79829-5F07-4FA1-8533-566883FA51C9}" dt="2020-08-27T03:19:32.009" v="3655"/>
          <ac:picMkLst>
            <pc:docMk/>
            <pc:sldMk cId="788493694" sldId="276"/>
            <ac:picMk id="4" creationId="{EC825BEB-0436-4D5B-80C0-64D274493C01}"/>
          </ac:picMkLst>
        </pc:picChg>
        <pc:picChg chg="add mod topLvl">
          <ac:chgData name="Culkin, Elizabeth Rose" userId="S::erculkin@iu.edu::23046696-c057-4359-8fab-51af2898f67c" providerId="AD" clId="Web-{E9F79829-5F07-4FA1-8533-566883FA51C9}" dt="2020-08-27T03:36:32.384" v="3984" actId="1076"/>
          <ac:picMkLst>
            <pc:docMk/>
            <pc:sldMk cId="788493694" sldId="276"/>
            <ac:picMk id="86" creationId="{85B237D5-99C9-422F-9702-667F003CE61D}"/>
          </ac:picMkLst>
        </pc:picChg>
        <pc:picChg chg="add mod topLvl">
          <ac:chgData name="Culkin, Elizabeth Rose" userId="S::erculkin@iu.edu::23046696-c057-4359-8fab-51af2898f67c" providerId="AD" clId="Web-{E9F79829-5F07-4FA1-8533-566883FA51C9}" dt="2020-08-27T03:34:47.009" v="3955" actId="1076"/>
          <ac:picMkLst>
            <pc:docMk/>
            <pc:sldMk cId="788493694" sldId="276"/>
            <ac:picMk id="87" creationId="{D92AF60C-1896-4E46-8ADA-0C522DDAA6D4}"/>
          </ac:picMkLst>
        </pc:picChg>
        <pc:picChg chg="add del">
          <ac:chgData name="Culkin, Elizabeth Rose" userId="S::erculkin@iu.edu::23046696-c057-4359-8fab-51af2898f67c" providerId="AD" clId="Web-{E9F79829-5F07-4FA1-8533-566883FA51C9}" dt="2020-08-27T03:22:32.416" v="3693"/>
          <ac:picMkLst>
            <pc:docMk/>
            <pc:sldMk cId="788493694" sldId="276"/>
            <ac:picMk id="88" creationId="{709BBAEE-2938-45AA-ABA6-52C39A091E61}"/>
          </ac:picMkLst>
        </pc:picChg>
        <pc:picChg chg="add del">
          <ac:chgData name="Culkin, Elizabeth Rose" userId="S::erculkin@iu.edu::23046696-c057-4359-8fab-51af2898f67c" providerId="AD" clId="Web-{E9F79829-5F07-4FA1-8533-566883FA51C9}" dt="2020-08-27T03:22:28.869" v="3692"/>
          <ac:picMkLst>
            <pc:docMk/>
            <pc:sldMk cId="788493694" sldId="276"/>
            <ac:picMk id="89" creationId="{AB00858E-7DC1-4EF0-AA79-32319FDE4DDC}"/>
          </ac:picMkLst>
        </pc:picChg>
        <pc:picChg chg="add mod topLvl">
          <ac:chgData name="Culkin, Elizabeth Rose" userId="S::erculkin@iu.edu::23046696-c057-4359-8fab-51af2898f67c" providerId="AD" clId="Web-{E9F79829-5F07-4FA1-8533-566883FA51C9}" dt="2020-08-27T03:36:26.384" v="3983" actId="1076"/>
          <ac:picMkLst>
            <pc:docMk/>
            <pc:sldMk cId="788493694" sldId="276"/>
            <ac:picMk id="90" creationId="{8C1B7C02-D032-4AD4-BD61-89EDF0CB4775}"/>
          </ac:picMkLst>
        </pc:picChg>
        <pc:picChg chg="add del mod">
          <ac:chgData name="Culkin, Elizabeth Rose" userId="S::erculkin@iu.edu::23046696-c057-4359-8fab-51af2898f67c" providerId="AD" clId="Web-{E9F79829-5F07-4FA1-8533-566883FA51C9}" dt="2020-08-27T03:23:18.041" v="3701"/>
          <ac:picMkLst>
            <pc:docMk/>
            <pc:sldMk cId="788493694" sldId="276"/>
            <ac:picMk id="91" creationId="{6C0759A8-2E7F-4F10-99CE-E0587621DADE}"/>
          </ac:picMkLst>
        </pc:picChg>
        <pc:picChg chg="add mod topLvl">
          <ac:chgData name="Culkin, Elizabeth Rose" userId="S::erculkin@iu.edu::23046696-c057-4359-8fab-51af2898f67c" providerId="AD" clId="Web-{E9F79829-5F07-4FA1-8533-566883FA51C9}" dt="2020-08-27T03:36:59.212" v="3988" actId="1076"/>
          <ac:picMkLst>
            <pc:docMk/>
            <pc:sldMk cId="788493694" sldId="276"/>
            <ac:picMk id="92" creationId="{45168DAD-9869-4234-BDBC-2E9A04D9AE2D}"/>
          </ac:picMkLst>
        </pc:picChg>
      </pc:sldChg>
      <pc:sldChg chg="addSp delSp modSp new">
        <pc:chgData name="Culkin, Elizabeth Rose" userId="S::erculkin@iu.edu::23046696-c057-4359-8fab-51af2898f67c" providerId="AD" clId="Web-{E9F79829-5F07-4FA1-8533-566883FA51C9}" dt="2020-08-27T03:46:36.540" v="4082" actId="1076"/>
        <pc:sldMkLst>
          <pc:docMk/>
          <pc:sldMk cId="1451176763" sldId="277"/>
        </pc:sldMkLst>
        <pc:spChg chg="mod">
          <ac:chgData name="Culkin, Elizabeth Rose" userId="S::erculkin@iu.edu::23046696-c057-4359-8fab-51af2898f67c" providerId="AD" clId="Web-{E9F79829-5F07-4FA1-8533-566883FA51C9}" dt="2020-08-27T03:46:30.165" v="4080" actId="1076"/>
          <ac:spMkLst>
            <pc:docMk/>
            <pc:sldMk cId="1451176763" sldId="277"/>
            <ac:spMk id="2" creationId="{AB2C7106-C56C-406C-895C-3D4C42A96A4D}"/>
          </ac:spMkLst>
        </pc:spChg>
        <pc:spChg chg="del mod">
          <ac:chgData name="Culkin, Elizabeth Rose" userId="S::erculkin@iu.edu::23046696-c057-4359-8fab-51af2898f67c" providerId="AD" clId="Web-{E9F79829-5F07-4FA1-8533-566883FA51C9}" dt="2020-08-27T03:41:31.884" v="3993"/>
          <ac:spMkLst>
            <pc:docMk/>
            <pc:sldMk cId="1451176763" sldId="277"/>
            <ac:spMk id="3" creationId="{FB321332-DA6B-447E-8ACB-12264C8570BA}"/>
          </ac:spMkLst>
        </pc:spChg>
        <pc:picChg chg="add mod">
          <ac:chgData name="Culkin, Elizabeth Rose" userId="S::erculkin@iu.edu::23046696-c057-4359-8fab-51af2898f67c" providerId="AD" clId="Web-{E9F79829-5F07-4FA1-8533-566883FA51C9}" dt="2020-08-27T03:46:36.540" v="4082" actId="1076"/>
          <ac:picMkLst>
            <pc:docMk/>
            <pc:sldMk cId="1451176763" sldId="277"/>
            <ac:picMk id="4" creationId="{F05D9623-FB31-4172-A21F-0F5AC61A2317}"/>
          </ac:picMkLst>
        </pc:picChg>
      </pc:sldChg>
      <pc:sldChg chg="new del">
        <pc:chgData name="Culkin, Elizabeth Rose" userId="S::erculkin@iu.edu::23046696-c057-4359-8fab-51af2898f67c" providerId="AD" clId="Web-{E9F79829-5F07-4FA1-8533-566883FA51C9}" dt="2020-08-27T04:02:56.295" v="4286"/>
        <pc:sldMkLst>
          <pc:docMk/>
          <pc:sldMk cId="1605550378" sldId="278"/>
        </pc:sldMkLst>
      </pc:sldChg>
      <pc:sldChg chg="delSp modSp add replId modNotes">
        <pc:chgData name="Culkin, Elizabeth Rose" userId="S::erculkin@iu.edu::23046696-c057-4359-8fab-51af2898f67c" providerId="AD" clId="Web-{E9F79829-5F07-4FA1-8533-566883FA51C9}" dt="2020-08-27T04:14:55.432" v="4516"/>
        <pc:sldMkLst>
          <pc:docMk/>
          <pc:sldMk cId="1662094081" sldId="279"/>
        </pc:sldMkLst>
        <pc:graphicFrameChg chg="mod modGraphic">
          <ac:chgData name="Culkin, Elizabeth Rose" userId="S::erculkin@iu.edu::23046696-c057-4359-8fab-51af2898f67c" providerId="AD" clId="Web-{E9F79829-5F07-4FA1-8533-566883FA51C9}" dt="2020-08-27T04:14:55.432" v="4516"/>
          <ac:graphicFrameMkLst>
            <pc:docMk/>
            <pc:sldMk cId="1662094081" sldId="279"/>
            <ac:graphicFrameMk id="804" creationId="{51D0A48D-334F-4006-B767-97A335C4910F}"/>
          </ac:graphicFrameMkLst>
        </pc:graphicFrameChg>
        <pc:graphicFrameChg chg="del">
          <ac:chgData name="Culkin, Elizabeth Rose" userId="S::erculkin@iu.edu::23046696-c057-4359-8fab-51af2898f67c" providerId="AD" clId="Web-{E9F79829-5F07-4FA1-8533-566883FA51C9}" dt="2020-08-27T04:03:20.670" v="4289"/>
          <ac:graphicFrameMkLst>
            <pc:docMk/>
            <pc:sldMk cId="1662094081" sldId="279"/>
            <ac:graphicFrameMk id="865" creationId="{EA80232D-EFF7-4E19-A448-3572AA366336}"/>
          </ac:graphicFrameMkLst>
        </pc:graphicFrameChg>
      </pc:sldChg>
    </pc:docChg>
  </pc:docChgLst>
  <pc:docChgLst>
    <pc:chgData name="Hume, Lindsey M" userId="S::lmhume@iu.edu::3e7bd8b8-bdfd-455e-a444-92d4f2f0144b" providerId="AD" clId="Web-{15A4EE40-3FD5-4001-7B35-9C067B7EF963}"/>
    <pc:docChg chg="modSld">
      <pc:chgData name="Hume, Lindsey M" userId="S::lmhume@iu.edu::3e7bd8b8-bdfd-455e-a444-92d4f2f0144b" providerId="AD" clId="Web-{15A4EE40-3FD5-4001-7B35-9C067B7EF963}" dt="2020-08-27T23:06:25.993" v="70"/>
      <pc:docMkLst>
        <pc:docMk/>
      </pc:docMkLst>
      <pc:sldChg chg="modNotes">
        <pc:chgData name="Hume, Lindsey M" userId="S::lmhume@iu.edu::3e7bd8b8-bdfd-455e-a444-92d4f2f0144b" providerId="AD" clId="Web-{15A4EE40-3FD5-4001-7B35-9C067B7EF963}" dt="2020-08-27T23:06:25.993" v="70"/>
        <pc:sldMkLst>
          <pc:docMk/>
          <pc:sldMk cId="3879206056" sldId="275"/>
        </pc:sldMkLst>
      </pc:sldChg>
    </pc:docChg>
  </pc:docChgLst>
  <pc:docChgLst>
    <pc:chgData name="Culkin, Elizabeth Rose" userId="S::erculkin@iu.edu::23046696-c057-4359-8fab-51af2898f67c" providerId="AD" clId="Web-{520B72F7-6875-486A-FA8B-C23AFCE55696}"/>
    <pc:docChg chg="addSld delSld modSld">
      <pc:chgData name="Culkin, Elizabeth Rose" userId="S::erculkin@iu.edu::23046696-c057-4359-8fab-51af2898f67c" providerId="AD" clId="Web-{520B72F7-6875-486A-FA8B-C23AFCE55696}" dt="2020-08-27T22:51:31.508" v="4" actId="1076"/>
      <pc:docMkLst>
        <pc:docMk/>
      </pc:docMkLst>
      <pc:sldChg chg="modSp">
        <pc:chgData name="Culkin, Elizabeth Rose" userId="S::erculkin@iu.edu::23046696-c057-4359-8fab-51af2898f67c" providerId="AD" clId="Web-{520B72F7-6875-486A-FA8B-C23AFCE55696}" dt="2020-08-27T22:51:31.508" v="4" actId="1076"/>
        <pc:sldMkLst>
          <pc:docMk/>
          <pc:sldMk cId="3442220999" sldId="265"/>
        </pc:sldMkLst>
        <pc:spChg chg="mod">
          <ac:chgData name="Culkin, Elizabeth Rose" userId="S::erculkin@iu.edu::23046696-c057-4359-8fab-51af2898f67c" providerId="AD" clId="Web-{520B72F7-6875-486A-FA8B-C23AFCE55696}" dt="2020-08-27T22:40:58.417" v="2" actId="14100"/>
          <ac:spMkLst>
            <pc:docMk/>
            <pc:sldMk cId="3442220999" sldId="265"/>
            <ac:spMk id="12" creationId="{93C5D1DB-7E1A-498D-A6E1-F261D942D669}"/>
          </ac:spMkLst>
        </pc:spChg>
        <pc:grpChg chg="mod">
          <ac:chgData name="Culkin, Elizabeth Rose" userId="S::erculkin@iu.edu::23046696-c057-4359-8fab-51af2898f67c" providerId="AD" clId="Web-{520B72F7-6875-486A-FA8B-C23AFCE55696}" dt="2020-08-27T22:51:31.508" v="4" actId="1076"/>
          <ac:grpSpMkLst>
            <pc:docMk/>
            <pc:sldMk cId="3442220999" sldId="265"/>
            <ac:grpSpMk id="7" creationId="{8E9CAAE8-AEB3-415B-BA85-DE389045BCD9}"/>
          </ac:grpSpMkLst>
        </pc:grpChg>
      </pc:sldChg>
      <pc:sldChg chg="new del">
        <pc:chgData name="Culkin, Elizabeth Rose" userId="S::erculkin@iu.edu::23046696-c057-4359-8fab-51af2898f67c" providerId="AD" clId="Web-{520B72F7-6875-486A-FA8B-C23AFCE55696}" dt="2020-08-27T22:28:37.106" v="1"/>
        <pc:sldMkLst>
          <pc:docMk/>
          <pc:sldMk cId="1657588958" sldId="290"/>
        </pc:sldMkLst>
      </pc:sldChg>
    </pc:docChg>
  </pc:docChgLst>
  <pc:docChgLst>
    <pc:chgData name="Hume, Lindsey M" userId="S::lmhume@iu.edu::3e7bd8b8-bdfd-455e-a444-92d4f2f0144b" providerId="AD" clId="Web-{0C759387-2F4C-4CD0-8B65-2A41AA86915C}"/>
    <pc:docChg chg="modSld">
      <pc:chgData name="Hume, Lindsey M" userId="S::lmhume@iu.edu::3e7bd8b8-bdfd-455e-a444-92d4f2f0144b" providerId="AD" clId="Web-{0C759387-2F4C-4CD0-8B65-2A41AA86915C}" dt="2020-08-27T22:08:34.625" v="170"/>
      <pc:docMkLst>
        <pc:docMk/>
      </pc:docMkLst>
      <pc:sldChg chg="modSp">
        <pc:chgData name="Hume, Lindsey M" userId="S::lmhume@iu.edu::3e7bd8b8-bdfd-455e-a444-92d4f2f0144b" providerId="AD" clId="Web-{0C759387-2F4C-4CD0-8B65-2A41AA86915C}" dt="2020-08-27T21:49:03.772" v="4"/>
        <pc:sldMkLst>
          <pc:docMk/>
          <pc:sldMk cId="881449157" sldId="257"/>
        </pc:sldMkLst>
        <pc:spChg chg="mod">
          <ac:chgData name="Hume, Lindsey M" userId="S::lmhume@iu.edu::3e7bd8b8-bdfd-455e-a444-92d4f2f0144b" providerId="AD" clId="Web-{0C759387-2F4C-4CD0-8B65-2A41AA86915C}" dt="2020-08-27T21:49:03.772" v="4"/>
          <ac:spMkLst>
            <pc:docMk/>
            <pc:sldMk cId="881449157" sldId="257"/>
            <ac:spMk id="4" creationId="{0BF1ECA0-A73D-4F49-9DD0-90803A70D36E}"/>
          </ac:spMkLst>
        </pc:spChg>
        <pc:spChg chg="mod">
          <ac:chgData name="Hume, Lindsey M" userId="S::lmhume@iu.edu::3e7bd8b8-bdfd-455e-a444-92d4f2f0144b" providerId="AD" clId="Web-{0C759387-2F4C-4CD0-8B65-2A41AA86915C}" dt="2020-08-27T21:48:59.287" v="3"/>
          <ac:spMkLst>
            <pc:docMk/>
            <pc:sldMk cId="881449157" sldId="257"/>
            <ac:spMk id="9" creationId="{D2C0465E-13C1-4BA7-9D78-5E04044C2319}"/>
          </ac:spMkLst>
        </pc:spChg>
      </pc:sldChg>
      <pc:sldChg chg="modSp">
        <pc:chgData name="Hume, Lindsey M" userId="S::lmhume@iu.edu::3e7bd8b8-bdfd-455e-a444-92d4f2f0144b" providerId="AD" clId="Web-{0C759387-2F4C-4CD0-8B65-2A41AA86915C}" dt="2020-08-27T22:00:36.543" v="35" actId="1076"/>
        <pc:sldMkLst>
          <pc:docMk/>
          <pc:sldMk cId="2499716826" sldId="264"/>
        </pc:sldMkLst>
        <pc:spChg chg="mod">
          <ac:chgData name="Hume, Lindsey M" userId="S::lmhume@iu.edu::3e7bd8b8-bdfd-455e-a444-92d4f2f0144b" providerId="AD" clId="Web-{0C759387-2F4C-4CD0-8B65-2A41AA86915C}" dt="2020-08-27T22:00:36.543" v="35" actId="1076"/>
          <ac:spMkLst>
            <pc:docMk/>
            <pc:sldMk cId="2499716826" sldId="264"/>
            <ac:spMk id="2" creationId="{EB8C542D-13A2-4405-9235-5CBDCBDAB415}"/>
          </ac:spMkLst>
        </pc:spChg>
      </pc:sldChg>
      <pc:sldChg chg="modSp">
        <pc:chgData name="Hume, Lindsey M" userId="S::lmhume@iu.edu::3e7bd8b8-bdfd-455e-a444-92d4f2f0144b" providerId="AD" clId="Web-{0C759387-2F4C-4CD0-8B65-2A41AA86915C}" dt="2020-08-27T22:02:32.278" v="38" actId="14100"/>
        <pc:sldMkLst>
          <pc:docMk/>
          <pc:sldMk cId="3442220999" sldId="265"/>
        </pc:sldMkLst>
        <pc:spChg chg="mod">
          <ac:chgData name="Hume, Lindsey M" userId="S::lmhume@iu.edu::3e7bd8b8-bdfd-455e-a444-92d4f2f0144b" providerId="AD" clId="Web-{0C759387-2F4C-4CD0-8B65-2A41AA86915C}" dt="2020-08-27T22:02:32.278" v="38" actId="14100"/>
          <ac:spMkLst>
            <pc:docMk/>
            <pc:sldMk cId="3442220999" sldId="265"/>
            <ac:spMk id="12" creationId="{93C5D1DB-7E1A-498D-A6E1-F261D942D669}"/>
          </ac:spMkLst>
        </pc:spChg>
      </pc:sldChg>
      <pc:sldChg chg="modSp">
        <pc:chgData name="Hume, Lindsey M" userId="S::lmhume@iu.edu::3e7bd8b8-bdfd-455e-a444-92d4f2f0144b" providerId="AD" clId="Web-{0C759387-2F4C-4CD0-8B65-2A41AA86915C}" dt="2020-08-27T22:05:11.264" v="101" actId="1076"/>
        <pc:sldMkLst>
          <pc:docMk/>
          <pc:sldMk cId="2648461993" sldId="268"/>
        </pc:sldMkLst>
        <pc:spChg chg="mod">
          <ac:chgData name="Hume, Lindsey M" userId="S::lmhume@iu.edu::3e7bd8b8-bdfd-455e-a444-92d4f2f0144b" providerId="AD" clId="Web-{0C759387-2F4C-4CD0-8B65-2A41AA86915C}" dt="2020-08-27T22:05:11.264" v="101" actId="1076"/>
          <ac:spMkLst>
            <pc:docMk/>
            <pc:sldMk cId="2648461993" sldId="268"/>
            <ac:spMk id="2" creationId="{04DA7FA1-70BE-4BFF-ACD0-A5EDC88BF8AC}"/>
          </ac:spMkLst>
        </pc:spChg>
      </pc:sldChg>
      <pc:sldChg chg="modSp">
        <pc:chgData name="Hume, Lindsey M" userId="S::lmhume@iu.edu::3e7bd8b8-bdfd-455e-a444-92d4f2f0144b" providerId="AD" clId="Web-{0C759387-2F4C-4CD0-8B65-2A41AA86915C}" dt="2020-08-27T21:50:00.022" v="18" actId="1076"/>
        <pc:sldMkLst>
          <pc:docMk/>
          <pc:sldMk cId="2482635240" sldId="272"/>
        </pc:sldMkLst>
        <pc:spChg chg="mod">
          <ac:chgData name="Hume, Lindsey M" userId="S::lmhume@iu.edu::3e7bd8b8-bdfd-455e-a444-92d4f2f0144b" providerId="AD" clId="Web-{0C759387-2F4C-4CD0-8B65-2A41AA86915C}" dt="2020-08-27T21:49:58.334" v="17" actId="14100"/>
          <ac:spMkLst>
            <pc:docMk/>
            <pc:sldMk cId="2482635240" sldId="272"/>
            <ac:spMk id="2" creationId="{04DA7FA1-70BE-4BFF-ACD0-A5EDC88BF8AC}"/>
          </ac:spMkLst>
        </pc:spChg>
        <pc:graphicFrameChg chg="mod">
          <ac:chgData name="Hume, Lindsey M" userId="S::lmhume@iu.edu::3e7bd8b8-bdfd-455e-a444-92d4f2f0144b" providerId="AD" clId="Web-{0C759387-2F4C-4CD0-8B65-2A41AA86915C}" dt="2020-08-27T21:50:00.022" v="18" actId="1076"/>
          <ac:graphicFrameMkLst>
            <pc:docMk/>
            <pc:sldMk cId="2482635240" sldId="272"/>
            <ac:graphicFrameMk id="4" creationId="{74623A50-DA57-41E9-973E-8D44967E8D55}"/>
          </ac:graphicFrameMkLst>
        </pc:graphicFrameChg>
      </pc:sldChg>
      <pc:sldChg chg="modSp">
        <pc:chgData name="Hume, Lindsey M" userId="S::lmhume@iu.edu::3e7bd8b8-bdfd-455e-a444-92d4f2f0144b" providerId="AD" clId="Web-{0C759387-2F4C-4CD0-8B65-2A41AA86915C}" dt="2020-08-27T22:00:30.168" v="34" actId="1076"/>
        <pc:sldMkLst>
          <pc:docMk/>
          <pc:sldMk cId="1665053240" sldId="273"/>
        </pc:sldMkLst>
        <pc:spChg chg="mod">
          <ac:chgData name="Hume, Lindsey M" userId="S::lmhume@iu.edu::3e7bd8b8-bdfd-455e-a444-92d4f2f0144b" providerId="AD" clId="Web-{0C759387-2F4C-4CD0-8B65-2A41AA86915C}" dt="2020-08-27T22:00:30.168" v="34" actId="1076"/>
          <ac:spMkLst>
            <pc:docMk/>
            <pc:sldMk cId="1665053240" sldId="273"/>
            <ac:spMk id="2" creationId="{C0F9F0C1-09BB-49DB-BC4A-4277127CC365}"/>
          </ac:spMkLst>
        </pc:spChg>
      </pc:sldChg>
      <pc:sldChg chg="modSp">
        <pc:chgData name="Hume, Lindsey M" userId="S::lmhume@iu.edu::3e7bd8b8-bdfd-455e-a444-92d4f2f0144b" providerId="AD" clId="Web-{0C759387-2F4C-4CD0-8B65-2A41AA86915C}" dt="2020-08-27T22:03:59.357" v="40" actId="20577"/>
        <pc:sldMkLst>
          <pc:docMk/>
          <pc:sldMk cId="3879206056" sldId="275"/>
        </pc:sldMkLst>
        <pc:spChg chg="mod">
          <ac:chgData name="Hume, Lindsey M" userId="S::lmhume@iu.edu::3e7bd8b8-bdfd-455e-a444-92d4f2f0144b" providerId="AD" clId="Web-{0C759387-2F4C-4CD0-8B65-2A41AA86915C}" dt="2020-08-27T22:03:59.357" v="40" actId="20577"/>
          <ac:spMkLst>
            <pc:docMk/>
            <pc:sldMk cId="3879206056" sldId="275"/>
            <ac:spMk id="2" creationId="{09AF39F4-13E6-48E8-A768-3A7839E698BC}"/>
          </ac:spMkLst>
        </pc:spChg>
      </pc:sldChg>
      <pc:sldChg chg="modSp">
        <pc:chgData name="Hume, Lindsey M" userId="S::lmhume@iu.edu::3e7bd8b8-bdfd-455e-a444-92d4f2f0144b" providerId="AD" clId="Web-{0C759387-2F4C-4CD0-8B65-2A41AA86915C}" dt="2020-08-27T22:06:11.108" v="160" actId="20577"/>
        <pc:sldMkLst>
          <pc:docMk/>
          <pc:sldMk cId="1662094081" sldId="279"/>
        </pc:sldMkLst>
        <pc:spChg chg="mod">
          <ac:chgData name="Hume, Lindsey M" userId="S::lmhume@iu.edu::3e7bd8b8-bdfd-455e-a444-92d4f2f0144b" providerId="AD" clId="Web-{0C759387-2F4C-4CD0-8B65-2A41AA86915C}" dt="2020-08-27T22:06:11.108" v="160" actId="20577"/>
          <ac:spMkLst>
            <pc:docMk/>
            <pc:sldMk cId="1662094081" sldId="279"/>
            <ac:spMk id="2" creationId="{04DA7FA1-70BE-4BFF-ACD0-A5EDC88BF8AC}"/>
          </ac:spMkLst>
        </pc:spChg>
      </pc:sldChg>
      <pc:sldChg chg="modSp">
        <pc:chgData name="Hume, Lindsey M" userId="S::lmhume@iu.edu::3e7bd8b8-bdfd-455e-a444-92d4f2f0144b" providerId="AD" clId="Web-{0C759387-2F4C-4CD0-8B65-2A41AA86915C}" dt="2020-08-27T22:04:02.466" v="41" actId="20577"/>
        <pc:sldMkLst>
          <pc:docMk/>
          <pc:sldMk cId="3768074396" sldId="280"/>
        </pc:sldMkLst>
        <pc:spChg chg="mod">
          <ac:chgData name="Hume, Lindsey M" userId="S::lmhume@iu.edu::3e7bd8b8-bdfd-455e-a444-92d4f2f0144b" providerId="AD" clId="Web-{0C759387-2F4C-4CD0-8B65-2A41AA86915C}" dt="2020-08-27T22:04:02.466" v="41" actId="20577"/>
          <ac:spMkLst>
            <pc:docMk/>
            <pc:sldMk cId="3768074396" sldId="280"/>
            <ac:spMk id="2" creationId="{D4FC08DA-4648-4903-B70D-A3ABEAB8F371}"/>
          </ac:spMkLst>
        </pc:spChg>
      </pc:sldChg>
      <pc:sldChg chg="modSp">
        <pc:chgData name="Hume, Lindsey M" userId="S::lmhume@iu.edu::3e7bd8b8-bdfd-455e-a444-92d4f2f0144b" providerId="AD" clId="Web-{0C759387-2F4C-4CD0-8B65-2A41AA86915C}" dt="2020-08-27T22:02:44.810" v="39" actId="14100"/>
        <pc:sldMkLst>
          <pc:docMk/>
          <pc:sldMk cId="1369601037" sldId="284"/>
        </pc:sldMkLst>
        <pc:spChg chg="mod">
          <ac:chgData name="Hume, Lindsey M" userId="S::lmhume@iu.edu::3e7bd8b8-bdfd-455e-a444-92d4f2f0144b" providerId="AD" clId="Web-{0C759387-2F4C-4CD0-8B65-2A41AA86915C}" dt="2020-08-27T22:02:44.810" v="39" actId="14100"/>
          <ac:spMkLst>
            <pc:docMk/>
            <pc:sldMk cId="1369601037" sldId="284"/>
            <ac:spMk id="34" creationId="{DF61B8A6-7361-48B6-A3BB-C7B951BB0376}"/>
          </ac:spMkLst>
        </pc:spChg>
      </pc:sldChg>
      <pc:sldChg chg="addSp">
        <pc:chgData name="Hume, Lindsey M" userId="S::lmhume@iu.edu::3e7bd8b8-bdfd-455e-a444-92d4f2f0144b" providerId="AD" clId="Web-{0C759387-2F4C-4CD0-8B65-2A41AA86915C}" dt="2020-08-27T22:08:12.218" v="163"/>
        <pc:sldMkLst>
          <pc:docMk/>
          <pc:sldMk cId="1522465852" sldId="287"/>
        </pc:sldMkLst>
        <pc:grpChg chg="add">
          <ac:chgData name="Hume, Lindsey M" userId="S::lmhume@iu.edu::3e7bd8b8-bdfd-455e-a444-92d4f2f0144b" providerId="AD" clId="Web-{0C759387-2F4C-4CD0-8B65-2A41AA86915C}" dt="2020-08-27T22:08:12.218" v="163"/>
          <ac:grpSpMkLst>
            <pc:docMk/>
            <pc:sldMk cId="1522465852" sldId="287"/>
            <ac:grpSpMk id="7" creationId="{0363EC79-729F-473B-92FA-0A381104B557}"/>
          </ac:grpSpMkLst>
        </pc:grpChg>
      </pc:sldChg>
      <pc:sldChg chg="addSp delSp modSp mod modClrScheme delDesignElem chgLayout">
        <pc:chgData name="Hume, Lindsey M" userId="S::lmhume@iu.edu::3e7bd8b8-bdfd-455e-a444-92d4f2f0144b" providerId="AD" clId="Web-{0C759387-2F4C-4CD0-8B65-2A41AA86915C}" dt="2020-08-27T22:08:34.625" v="170"/>
        <pc:sldMkLst>
          <pc:docMk/>
          <pc:sldMk cId="3358648923" sldId="288"/>
        </pc:sldMkLst>
        <pc:spChg chg="mod ord">
          <ac:chgData name="Hume, Lindsey M" userId="S::lmhume@iu.edu::3e7bd8b8-bdfd-455e-a444-92d4f2f0144b" providerId="AD" clId="Web-{0C759387-2F4C-4CD0-8B65-2A41AA86915C}" dt="2020-08-27T22:08:33.797" v="169" actId="1076"/>
          <ac:spMkLst>
            <pc:docMk/>
            <pc:sldMk cId="3358648923" sldId="288"/>
            <ac:spMk id="2" creationId="{A2E4C320-E9F1-4A1D-B538-DFD875BE71E1}"/>
          </ac:spMkLst>
        </pc:spChg>
        <pc:spChg chg="del">
          <ac:chgData name="Hume, Lindsey M" userId="S::lmhume@iu.edu::3e7bd8b8-bdfd-455e-a444-92d4f2f0144b" providerId="AD" clId="Web-{0C759387-2F4C-4CD0-8B65-2A41AA86915C}" dt="2020-08-27T22:08:23.500" v="165"/>
          <ac:spMkLst>
            <pc:docMk/>
            <pc:sldMk cId="3358648923" sldId="288"/>
            <ac:spMk id="9" creationId="{5D5E0904-721C-4D68-9EB8-1C9752E329A7}"/>
          </ac:spMkLst>
        </pc:spChg>
        <pc:spChg chg="del">
          <ac:chgData name="Hume, Lindsey M" userId="S::lmhume@iu.edu::3e7bd8b8-bdfd-455e-a444-92d4f2f0144b" providerId="AD" clId="Web-{0C759387-2F4C-4CD0-8B65-2A41AA86915C}" dt="2020-08-27T22:08:23.500" v="165"/>
          <ac:spMkLst>
            <pc:docMk/>
            <pc:sldMk cId="3358648923" sldId="288"/>
            <ac:spMk id="11" creationId="{B298ECBA-3258-45DF-8FD4-7581736BCCBC}"/>
          </ac:spMkLst>
        </pc:spChg>
        <pc:spChg chg="del">
          <ac:chgData name="Hume, Lindsey M" userId="S::lmhume@iu.edu::3e7bd8b8-bdfd-455e-a444-92d4f2f0144b" providerId="AD" clId="Web-{0C759387-2F4C-4CD0-8B65-2A41AA86915C}" dt="2020-08-27T22:08:23.500" v="165"/>
          <ac:spMkLst>
            <pc:docMk/>
            <pc:sldMk cId="3358648923" sldId="288"/>
            <ac:spMk id="13" creationId="{B62BF453-BD82-4B90-9FE7-51703133806E}"/>
          </ac:spMkLst>
        </pc:spChg>
        <pc:spChg chg="del">
          <ac:chgData name="Hume, Lindsey M" userId="S::lmhume@iu.edu::3e7bd8b8-bdfd-455e-a444-92d4f2f0144b" providerId="AD" clId="Web-{0C759387-2F4C-4CD0-8B65-2A41AA86915C}" dt="2020-08-27T22:08:23.500" v="165"/>
          <ac:spMkLst>
            <pc:docMk/>
            <pc:sldMk cId="3358648923" sldId="288"/>
            <ac:spMk id="15" creationId="{072366D3-9B5C-42E1-9906-77FF6BB55EAB}"/>
          </ac:spMkLst>
        </pc:spChg>
        <pc:spChg chg="del">
          <ac:chgData name="Hume, Lindsey M" userId="S::lmhume@iu.edu::3e7bd8b8-bdfd-455e-a444-92d4f2f0144b" providerId="AD" clId="Web-{0C759387-2F4C-4CD0-8B65-2A41AA86915C}" dt="2020-08-27T22:08:23.500" v="165"/>
          <ac:spMkLst>
            <pc:docMk/>
            <pc:sldMk cId="3358648923" sldId="288"/>
            <ac:spMk id="17" creationId="{121F5E60-4E89-4B16-A245-12BD9935998D}"/>
          </ac:spMkLst>
        </pc:spChg>
        <pc:grpChg chg="add">
          <ac:chgData name="Hume, Lindsey M" userId="S::lmhume@iu.edu::3e7bd8b8-bdfd-455e-a444-92d4f2f0144b" providerId="AD" clId="Web-{0C759387-2F4C-4CD0-8B65-2A41AA86915C}" dt="2020-08-27T22:08:34.625" v="170"/>
          <ac:grpSpMkLst>
            <pc:docMk/>
            <pc:sldMk cId="3358648923" sldId="288"/>
            <ac:grpSpMk id="3" creationId="{17FB4466-2C72-4B5C-8F40-9CE0CE1C1F5B}"/>
          </ac:grpSpMkLst>
        </pc:grpChg>
        <pc:picChg chg="mod ord">
          <ac:chgData name="Hume, Lindsey M" userId="S::lmhume@iu.edu::3e7bd8b8-bdfd-455e-a444-92d4f2f0144b" providerId="AD" clId="Web-{0C759387-2F4C-4CD0-8B65-2A41AA86915C}" dt="2020-08-27T22:08:23.500" v="165"/>
          <ac:picMkLst>
            <pc:docMk/>
            <pc:sldMk cId="3358648923" sldId="288"/>
            <ac:picMk id="8" creationId="{B9964D09-95F6-447E-BDE2-536C97E064A2}"/>
          </ac:picMkLst>
        </pc:picChg>
      </pc:sldChg>
      <pc:sldChg chg="addSp">
        <pc:chgData name="Hume, Lindsey M" userId="S::lmhume@iu.edu::3e7bd8b8-bdfd-455e-a444-92d4f2f0144b" providerId="AD" clId="Web-{0C759387-2F4C-4CD0-8B65-2A41AA86915C}" dt="2020-08-27T22:08:14.890" v="164"/>
        <pc:sldMkLst>
          <pc:docMk/>
          <pc:sldMk cId="2118363860" sldId="289"/>
        </pc:sldMkLst>
        <pc:grpChg chg="add">
          <ac:chgData name="Hume, Lindsey M" userId="S::lmhume@iu.edu::3e7bd8b8-bdfd-455e-a444-92d4f2f0144b" providerId="AD" clId="Web-{0C759387-2F4C-4CD0-8B65-2A41AA86915C}" dt="2020-08-27T22:08:14.890" v="164"/>
          <ac:grpSpMkLst>
            <pc:docMk/>
            <pc:sldMk cId="2118363860" sldId="289"/>
            <ac:grpSpMk id="122" creationId="{CA8C18D6-073E-405B-ABAC-5B3108355B8B}"/>
          </ac:grpSpMkLst>
        </pc:grpChg>
      </pc:sldChg>
    </pc:docChg>
  </pc:docChgLst>
  <pc:docChgLst>
    <pc:chgData name="Tamhankar, Omkar" userId="S::otamhank@iu.edu::5722577a-ffd0-4297-b726-fde42789a2fb" providerId="AD" clId="Web-{1839558D-A0EB-4088-DCB5-8B2964AE9907}"/>
    <pc:docChg chg="addSld modSld">
      <pc:chgData name="Tamhankar, Omkar" userId="S::otamhank@iu.edu::5722577a-ffd0-4297-b726-fde42789a2fb" providerId="AD" clId="Web-{1839558D-A0EB-4088-DCB5-8B2964AE9907}" dt="2020-08-28T02:43:22.561" v="2005" actId="20577"/>
      <pc:docMkLst>
        <pc:docMk/>
      </pc:docMkLst>
      <pc:sldChg chg="modSp">
        <pc:chgData name="Tamhankar, Omkar" userId="S::otamhank@iu.edu::5722577a-ffd0-4297-b726-fde42789a2fb" providerId="AD" clId="Web-{1839558D-A0EB-4088-DCB5-8B2964AE9907}" dt="2020-08-28T02:15:39.671" v="1298" actId="20577"/>
        <pc:sldMkLst>
          <pc:docMk/>
          <pc:sldMk cId="4225271278" sldId="290"/>
        </pc:sldMkLst>
        <pc:spChg chg="mod">
          <ac:chgData name="Tamhankar, Omkar" userId="S::otamhank@iu.edu::5722577a-ffd0-4297-b726-fde42789a2fb" providerId="AD" clId="Web-{1839558D-A0EB-4088-DCB5-8B2964AE9907}" dt="2020-08-28T02:15:39.671" v="1298" actId="20577"/>
          <ac:spMkLst>
            <pc:docMk/>
            <pc:sldMk cId="4225271278" sldId="290"/>
            <ac:spMk id="3" creationId="{239D9D75-3824-47B6-B73D-2E0D690D9F45}"/>
          </ac:spMkLst>
        </pc:spChg>
        <pc:spChg chg="mod">
          <ac:chgData name="Tamhankar, Omkar" userId="S::otamhank@iu.edu::5722577a-ffd0-4297-b726-fde42789a2fb" providerId="AD" clId="Web-{1839558D-A0EB-4088-DCB5-8B2964AE9907}" dt="2020-08-28T02:15:33.155" v="1295" actId="20577"/>
          <ac:spMkLst>
            <pc:docMk/>
            <pc:sldMk cId="4225271278" sldId="290"/>
            <ac:spMk id="4" creationId="{F2E9FC6E-D414-40AA-A3DB-C0E26C3CBEBF}"/>
          </ac:spMkLst>
        </pc:spChg>
      </pc:sldChg>
      <pc:sldChg chg="addSp delSp modSp new">
        <pc:chgData name="Tamhankar, Omkar" userId="S::otamhank@iu.edu::5722577a-ffd0-4297-b726-fde42789a2fb" providerId="AD" clId="Web-{1839558D-A0EB-4088-DCB5-8B2964AE9907}" dt="2020-08-28T02:43:22.561" v="2005" actId="20577"/>
        <pc:sldMkLst>
          <pc:docMk/>
          <pc:sldMk cId="2624411490" sldId="292"/>
        </pc:sldMkLst>
        <pc:spChg chg="mod">
          <ac:chgData name="Tamhankar, Omkar" userId="S::otamhank@iu.edu::5722577a-ffd0-4297-b726-fde42789a2fb" providerId="AD" clId="Web-{1839558D-A0EB-4088-DCB5-8B2964AE9907}" dt="2020-08-28T02:20:44.059" v="1498"/>
          <ac:spMkLst>
            <pc:docMk/>
            <pc:sldMk cId="2624411490" sldId="292"/>
            <ac:spMk id="2" creationId="{B7E750DA-C3E4-4C4B-8714-52ADD34D1BBC}"/>
          </ac:spMkLst>
        </pc:spChg>
        <pc:spChg chg="del">
          <ac:chgData name="Tamhankar, Omkar" userId="S::otamhank@iu.edu::5722577a-ffd0-4297-b726-fde42789a2fb" providerId="AD" clId="Web-{1839558D-A0EB-4088-DCB5-8B2964AE9907}" dt="2020-08-28T02:23:11.620" v="1500"/>
          <ac:spMkLst>
            <pc:docMk/>
            <pc:sldMk cId="2624411490" sldId="292"/>
            <ac:spMk id="3" creationId="{C5F62BE7-3CA2-42A3-9F1F-455F2D3DD254}"/>
          </ac:spMkLst>
        </pc:spChg>
        <pc:graphicFrameChg chg="add mod ord modGraphic">
          <ac:chgData name="Tamhankar, Omkar" userId="S::otamhank@iu.edu::5722577a-ffd0-4297-b726-fde42789a2fb" providerId="AD" clId="Web-{1839558D-A0EB-4088-DCB5-8B2964AE9907}" dt="2020-08-28T02:43:22.561" v="2005" actId="20577"/>
          <ac:graphicFrameMkLst>
            <pc:docMk/>
            <pc:sldMk cId="2624411490" sldId="292"/>
            <ac:graphicFrameMk id="4" creationId="{ACE2A6AE-339A-4C10-9E19-91E96F7E0DF7}"/>
          </ac:graphicFrameMkLst>
        </pc:graphicFrameChg>
      </pc:sldChg>
    </pc:docChg>
  </pc:docChgLst>
  <pc:docChgLst>
    <pc:chgData name="Hume, Lindsey M" userId="S::lmhume@iu.edu::3e7bd8b8-bdfd-455e-a444-92d4f2f0144b" providerId="AD" clId="Web-{57C7FD45-8094-44EF-DDD4-9EE4510AF26E}"/>
    <pc:docChg chg="modSld">
      <pc:chgData name="Hume, Lindsey M" userId="S::lmhume@iu.edu::3e7bd8b8-bdfd-455e-a444-92d4f2f0144b" providerId="AD" clId="Web-{57C7FD45-8094-44EF-DDD4-9EE4510AF26E}" dt="2020-08-27T17:39:28.954" v="7"/>
      <pc:docMkLst>
        <pc:docMk/>
      </pc:docMkLst>
      <pc:sldChg chg="delSp">
        <pc:chgData name="Hume, Lindsey M" userId="S::lmhume@iu.edu::3e7bd8b8-bdfd-455e-a444-92d4f2f0144b" providerId="AD" clId="Web-{57C7FD45-8094-44EF-DDD4-9EE4510AF26E}" dt="2020-08-27T17:39:28.954" v="7"/>
        <pc:sldMkLst>
          <pc:docMk/>
          <pc:sldMk cId="3879206056" sldId="275"/>
        </pc:sldMkLst>
        <pc:picChg chg="del">
          <ac:chgData name="Hume, Lindsey M" userId="S::lmhume@iu.edu::3e7bd8b8-bdfd-455e-a444-92d4f2f0144b" providerId="AD" clId="Web-{57C7FD45-8094-44EF-DDD4-9EE4510AF26E}" dt="2020-08-27T17:39:28.954" v="7"/>
          <ac:picMkLst>
            <pc:docMk/>
            <pc:sldMk cId="3879206056" sldId="275"/>
            <ac:picMk id="3" creationId="{CC0B050F-E4B9-452B-9443-8FA908210702}"/>
          </ac:picMkLst>
        </pc:picChg>
      </pc:sldChg>
      <pc:sldChg chg="addSp modSp">
        <pc:chgData name="Hume, Lindsey M" userId="S::lmhume@iu.edu::3e7bd8b8-bdfd-455e-a444-92d4f2f0144b" providerId="AD" clId="Web-{57C7FD45-8094-44EF-DDD4-9EE4510AF26E}" dt="2020-08-27T17:39:24.907" v="6"/>
        <pc:sldMkLst>
          <pc:docMk/>
          <pc:sldMk cId="3768074396" sldId="280"/>
        </pc:sldMkLst>
        <pc:picChg chg="add mod">
          <ac:chgData name="Hume, Lindsey M" userId="S::lmhume@iu.edu::3e7bd8b8-bdfd-455e-a444-92d4f2f0144b" providerId="AD" clId="Web-{57C7FD45-8094-44EF-DDD4-9EE4510AF26E}" dt="2020-08-27T17:39:24.907" v="6"/>
          <ac:picMkLst>
            <pc:docMk/>
            <pc:sldMk cId="3768074396" sldId="280"/>
            <ac:picMk id="3" creationId="{B7764623-04AA-41B5-BB5A-C376986072AC}"/>
          </ac:picMkLst>
        </pc:picChg>
      </pc:sldChg>
    </pc:docChg>
  </pc:docChgLst>
  <pc:docChgLst>
    <pc:chgData name="Tamhankar, Omkar" userId="S::otamhank@iu.edu::5722577a-ffd0-4297-b726-fde42789a2fb" providerId="AD" clId="Web-{745A041D-3CF4-9AC7-BF8A-9FA4B1AD3492}"/>
    <pc:docChg chg="modSld">
      <pc:chgData name="Tamhankar, Omkar" userId="S::otamhank@iu.edu::5722577a-ffd0-4297-b726-fde42789a2fb" providerId="AD" clId="Web-{745A041D-3CF4-9AC7-BF8A-9FA4B1AD3492}" dt="2020-08-27T17:51:03.900" v="726"/>
      <pc:docMkLst>
        <pc:docMk/>
      </pc:docMkLst>
      <pc:sldChg chg="addSp delSp modSp">
        <pc:chgData name="Tamhankar, Omkar" userId="S::otamhank@iu.edu::5722577a-ffd0-4297-b726-fde42789a2fb" providerId="AD" clId="Web-{745A041D-3CF4-9AC7-BF8A-9FA4B1AD3492}" dt="2020-08-27T17:15:41.293" v="6"/>
        <pc:sldMkLst>
          <pc:docMk/>
          <pc:sldMk cId="109857222" sldId="256"/>
        </pc:sldMkLst>
        <pc:picChg chg="add del mod">
          <ac:chgData name="Tamhankar, Omkar" userId="S::otamhank@iu.edu::5722577a-ffd0-4297-b726-fde42789a2fb" providerId="AD" clId="Web-{745A041D-3CF4-9AC7-BF8A-9FA4B1AD3492}" dt="2020-08-27T17:15:18.715" v="3"/>
          <ac:picMkLst>
            <pc:docMk/>
            <pc:sldMk cId="109857222" sldId="256"/>
            <ac:picMk id="7" creationId="{0B3F61CA-FED8-4CB4-992B-212E36D10B2A}"/>
          </ac:picMkLst>
        </pc:picChg>
        <pc:picChg chg="add del mod">
          <ac:chgData name="Tamhankar, Omkar" userId="S::otamhank@iu.edu::5722577a-ffd0-4297-b726-fde42789a2fb" providerId="AD" clId="Web-{745A041D-3CF4-9AC7-BF8A-9FA4B1AD3492}" dt="2020-08-27T17:15:41.293" v="6"/>
          <ac:picMkLst>
            <pc:docMk/>
            <pc:sldMk cId="109857222" sldId="256"/>
            <ac:picMk id="8" creationId="{1B06C05F-164B-495E-895B-F22AD12E3978}"/>
          </ac:picMkLst>
        </pc:picChg>
      </pc:sldChg>
      <pc:sldChg chg="addSp delSp modSp">
        <pc:chgData name="Tamhankar, Omkar" userId="S::otamhank@iu.edu::5722577a-ffd0-4297-b726-fde42789a2fb" providerId="AD" clId="Web-{745A041D-3CF4-9AC7-BF8A-9FA4B1AD3492}" dt="2020-08-27T17:51:03.900" v="726"/>
        <pc:sldMkLst>
          <pc:docMk/>
          <pc:sldMk cId="2648461993" sldId="268"/>
        </pc:sldMkLst>
        <pc:spChg chg="mod">
          <ac:chgData name="Tamhankar, Omkar" userId="S::otamhank@iu.edu::5722577a-ffd0-4297-b726-fde42789a2fb" providerId="AD" clId="Web-{745A041D-3CF4-9AC7-BF8A-9FA4B1AD3492}" dt="2020-08-27T17:32:57.784" v="343" actId="20577"/>
          <ac:spMkLst>
            <pc:docMk/>
            <pc:sldMk cId="2648461993" sldId="268"/>
            <ac:spMk id="2" creationId="{04DA7FA1-70BE-4BFF-ACD0-A5EDC88BF8AC}"/>
          </ac:spMkLst>
        </pc:spChg>
        <pc:spChg chg="del mod">
          <ac:chgData name="Tamhankar, Omkar" userId="S::otamhank@iu.edu::5722577a-ffd0-4297-b726-fde42789a2fb" providerId="AD" clId="Web-{745A041D-3CF4-9AC7-BF8A-9FA4B1AD3492}" dt="2020-08-27T17:33:16.331" v="346"/>
          <ac:spMkLst>
            <pc:docMk/>
            <pc:sldMk cId="2648461993" sldId="268"/>
            <ac:spMk id="57" creationId="{B24CF249-094E-4A3C-9362-73D87AE51967}"/>
          </ac:spMkLst>
        </pc:spChg>
        <pc:spChg chg="del mod">
          <ac:chgData name="Tamhankar, Omkar" userId="S::otamhank@iu.edu::5722577a-ffd0-4297-b726-fde42789a2fb" providerId="AD" clId="Web-{745A041D-3CF4-9AC7-BF8A-9FA4B1AD3492}" dt="2020-08-27T17:51:03.900" v="726"/>
          <ac:spMkLst>
            <pc:docMk/>
            <pc:sldMk cId="2648461993" sldId="268"/>
            <ac:spMk id="59" creationId="{670567A5-4318-4641-BD44-F3419B3E0500}"/>
          </ac:spMkLst>
        </pc:spChg>
        <pc:graphicFrameChg chg="add mod modGraphic">
          <ac:chgData name="Tamhankar, Omkar" userId="S::otamhank@iu.edu::5722577a-ffd0-4297-b726-fde42789a2fb" providerId="AD" clId="Web-{745A041D-3CF4-9AC7-BF8A-9FA4B1AD3492}" dt="2020-08-27T17:50:07.854" v="725" actId="14100"/>
          <ac:graphicFrameMkLst>
            <pc:docMk/>
            <pc:sldMk cId="2648461993" sldId="268"/>
            <ac:graphicFrameMk id="3" creationId="{80CA11E9-23DA-426F-A087-26BFEF13A39A}"/>
          </ac:graphicFrameMkLst>
        </pc:graphicFrameChg>
      </pc:sldChg>
      <pc:sldChg chg="modSp">
        <pc:chgData name="Tamhankar, Omkar" userId="S::otamhank@iu.edu::5722577a-ffd0-4297-b726-fde42789a2fb" providerId="AD" clId="Web-{745A041D-3CF4-9AC7-BF8A-9FA4B1AD3492}" dt="2020-08-27T17:25:40.429" v="213" actId="20577"/>
        <pc:sldMkLst>
          <pc:docMk/>
          <pc:sldMk cId="1665053240" sldId="273"/>
        </pc:sldMkLst>
        <pc:spChg chg="mod">
          <ac:chgData name="Tamhankar, Omkar" userId="S::otamhank@iu.edu::5722577a-ffd0-4297-b726-fde42789a2fb" providerId="AD" clId="Web-{745A041D-3CF4-9AC7-BF8A-9FA4B1AD3492}" dt="2020-08-27T17:21:23.915" v="139" actId="20577"/>
          <ac:spMkLst>
            <pc:docMk/>
            <pc:sldMk cId="1665053240" sldId="273"/>
            <ac:spMk id="2" creationId="{C0F9F0C1-09BB-49DB-BC4A-4277127CC365}"/>
          </ac:spMkLst>
        </pc:spChg>
        <pc:graphicFrameChg chg="mod modGraphic">
          <ac:chgData name="Tamhankar, Omkar" userId="S::otamhank@iu.edu::5722577a-ffd0-4297-b726-fde42789a2fb" providerId="AD" clId="Web-{745A041D-3CF4-9AC7-BF8A-9FA4B1AD3492}" dt="2020-08-27T17:25:40.429" v="213" actId="20577"/>
          <ac:graphicFrameMkLst>
            <pc:docMk/>
            <pc:sldMk cId="1665053240" sldId="273"/>
            <ac:graphicFrameMk id="4" creationId="{1670B6CC-F7A6-46C8-A0E8-A354C77552D4}"/>
          </ac:graphicFrameMkLst>
        </pc:graphicFrameChg>
      </pc:sldChg>
      <pc:sldChg chg="modSp">
        <pc:chgData name="Tamhankar, Omkar" userId="S::otamhank@iu.edu::5722577a-ffd0-4297-b726-fde42789a2fb" providerId="AD" clId="Web-{745A041D-3CF4-9AC7-BF8A-9FA4B1AD3492}" dt="2020-08-27T17:28:03.474" v="214" actId="20577"/>
        <pc:sldMkLst>
          <pc:docMk/>
          <pc:sldMk cId="788493694" sldId="276"/>
        </pc:sldMkLst>
        <pc:spChg chg="mod">
          <ac:chgData name="Tamhankar, Omkar" userId="S::otamhank@iu.edu::5722577a-ffd0-4297-b726-fde42789a2fb" providerId="AD" clId="Web-{745A041D-3CF4-9AC7-BF8A-9FA4B1AD3492}" dt="2020-08-27T17:28:03.474" v="214" actId="20577"/>
          <ac:spMkLst>
            <pc:docMk/>
            <pc:sldMk cId="788493694" sldId="276"/>
            <ac:spMk id="2" creationId="{D4FC08DA-4648-4903-B70D-A3ABEAB8F371}"/>
          </ac:spMkLst>
        </pc:spChg>
      </pc:sldChg>
    </pc:docChg>
  </pc:docChgLst>
  <pc:docChgLst>
    <pc:chgData name="Tamhankar, Omkar" userId="S::otamhank@iu.edu::5722577a-ffd0-4297-b726-fde42789a2fb" providerId="AD" clId="Web-{2F35F5EE-E564-41B9-A2EE-5D2F1D93D5CD}"/>
    <pc:docChg chg="modSld">
      <pc:chgData name="Tamhankar, Omkar" userId="S::otamhank@iu.edu::5722577a-ffd0-4297-b726-fde42789a2fb" providerId="AD" clId="Web-{2F35F5EE-E564-41B9-A2EE-5D2F1D93D5CD}" dt="2020-08-27T23:04:53.312" v="16" actId="20577"/>
      <pc:docMkLst>
        <pc:docMk/>
      </pc:docMkLst>
      <pc:sldChg chg="modSp">
        <pc:chgData name="Tamhankar, Omkar" userId="S::otamhank@iu.edu::5722577a-ffd0-4297-b726-fde42789a2fb" providerId="AD" clId="Web-{2F35F5EE-E564-41B9-A2EE-5D2F1D93D5CD}" dt="2020-08-27T23:04:53.312" v="16" actId="20577"/>
        <pc:sldMkLst>
          <pc:docMk/>
          <pc:sldMk cId="1662094081" sldId="279"/>
        </pc:sldMkLst>
        <pc:graphicFrameChg chg="modGraphic">
          <ac:chgData name="Tamhankar, Omkar" userId="S::otamhank@iu.edu::5722577a-ffd0-4297-b726-fde42789a2fb" providerId="AD" clId="Web-{2F35F5EE-E564-41B9-A2EE-5D2F1D93D5CD}" dt="2020-08-27T23:04:53.312" v="16" actId="20577"/>
          <ac:graphicFrameMkLst>
            <pc:docMk/>
            <pc:sldMk cId="1662094081" sldId="279"/>
            <ac:graphicFrameMk id="804" creationId="{51D0A48D-334F-4006-B767-97A335C4910F}"/>
          </ac:graphicFrameMkLst>
        </pc:graphicFrameChg>
      </pc:sldChg>
    </pc:docChg>
  </pc:docChgLst>
  <pc:docChgLst>
    <pc:chgData name="Culkin, Elizabeth Rose" userId="23046696-c057-4359-8fab-51af2898f67c" providerId="ADAL" clId="{39744A52-E550-47C4-9665-506B09DEAB34}"/>
    <pc:docChg chg="undo custSel modSld">
      <pc:chgData name="Culkin, Elizabeth Rose" userId="23046696-c057-4359-8fab-51af2898f67c" providerId="ADAL" clId="{39744A52-E550-47C4-9665-506B09DEAB34}" dt="2020-08-28T02:47:48.028" v="202" actId="20577"/>
      <pc:docMkLst>
        <pc:docMk/>
      </pc:docMkLst>
      <pc:sldChg chg="modSp mod">
        <pc:chgData name="Culkin, Elizabeth Rose" userId="23046696-c057-4359-8fab-51af2898f67c" providerId="ADAL" clId="{39744A52-E550-47C4-9665-506B09DEAB34}" dt="2020-08-28T02:39:40.018" v="56" actId="1038"/>
        <pc:sldMkLst>
          <pc:docMk/>
          <pc:sldMk cId="2499716826" sldId="264"/>
        </pc:sldMkLst>
        <pc:spChg chg="mod">
          <ac:chgData name="Culkin, Elizabeth Rose" userId="23046696-c057-4359-8fab-51af2898f67c" providerId="ADAL" clId="{39744A52-E550-47C4-9665-506B09DEAB34}" dt="2020-08-28T02:39:40.018" v="56" actId="1038"/>
          <ac:spMkLst>
            <pc:docMk/>
            <pc:sldMk cId="2499716826" sldId="264"/>
            <ac:spMk id="2" creationId="{EB8C542D-13A2-4405-9235-5CBDCBDAB415}"/>
          </ac:spMkLst>
        </pc:spChg>
      </pc:sldChg>
      <pc:sldChg chg="modSp mod">
        <pc:chgData name="Culkin, Elizabeth Rose" userId="23046696-c057-4359-8fab-51af2898f67c" providerId="ADAL" clId="{39744A52-E550-47C4-9665-506B09DEAB34}" dt="2020-08-28T02:39:21.355" v="44" actId="1035"/>
        <pc:sldMkLst>
          <pc:docMk/>
          <pc:sldMk cId="3442220999" sldId="265"/>
        </pc:sldMkLst>
        <pc:spChg chg="mod">
          <ac:chgData name="Culkin, Elizabeth Rose" userId="23046696-c057-4359-8fab-51af2898f67c" providerId="ADAL" clId="{39744A52-E550-47C4-9665-506B09DEAB34}" dt="2020-08-28T02:39:07.302" v="35" actId="1035"/>
          <ac:spMkLst>
            <pc:docMk/>
            <pc:sldMk cId="3442220999" sldId="265"/>
            <ac:spMk id="12" creationId="{93C5D1DB-7E1A-498D-A6E1-F261D942D669}"/>
          </ac:spMkLst>
        </pc:spChg>
        <pc:graphicFrameChg chg="mod">
          <ac:chgData name="Culkin, Elizabeth Rose" userId="23046696-c057-4359-8fab-51af2898f67c" providerId="ADAL" clId="{39744A52-E550-47C4-9665-506B09DEAB34}" dt="2020-08-28T02:39:21.355" v="44" actId="1035"/>
          <ac:graphicFrameMkLst>
            <pc:docMk/>
            <pc:sldMk cId="3442220999" sldId="265"/>
            <ac:graphicFrameMk id="24" creationId="{C8F03620-31B0-4F0D-BD7B-1E1633853F3B}"/>
          </ac:graphicFrameMkLst>
        </pc:graphicFrameChg>
      </pc:sldChg>
      <pc:sldChg chg="modSp mod">
        <pc:chgData name="Culkin, Elizabeth Rose" userId="23046696-c057-4359-8fab-51af2898f67c" providerId="ADAL" clId="{39744A52-E550-47C4-9665-506B09DEAB34}" dt="2020-08-28T02:40:17.210" v="67" actId="1076"/>
        <pc:sldMkLst>
          <pc:docMk/>
          <pc:sldMk cId="2648461993" sldId="268"/>
        </pc:sldMkLst>
        <pc:spChg chg="mod">
          <ac:chgData name="Culkin, Elizabeth Rose" userId="23046696-c057-4359-8fab-51af2898f67c" providerId="ADAL" clId="{39744A52-E550-47C4-9665-506B09DEAB34}" dt="2020-08-28T02:40:17.210" v="67" actId="1076"/>
          <ac:spMkLst>
            <pc:docMk/>
            <pc:sldMk cId="2648461993" sldId="268"/>
            <ac:spMk id="2" creationId="{04DA7FA1-70BE-4BFF-ACD0-A5EDC88BF8AC}"/>
          </ac:spMkLst>
        </pc:spChg>
      </pc:sldChg>
      <pc:sldChg chg="modSp mod">
        <pc:chgData name="Culkin, Elizabeth Rose" userId="23046696-c057-4359-8fab-51af2898f67c" providerId="ADAL" clId="{39744A52-E550-47C4-9665-506B09DEAB34}" dt="2020-08-28T02:40:38.305" v="85" actId="1036"/>
        <pc:sldMkLst>
          <pc:docMk/>
          <pc:sldMk cId="2482635240" sldId="272"/>
        </pc:sldMkLst>
        <pc:spChg chg="mod">
          <ac:chgData name="Culkin, Elizabeth Rose" userId="23046696-c057-4359-8fab-51af2898f67c" providerId="ADAL" clId="{39744A52-E550-47C4-9665-506B09DEAB34}" dt="2020-08-28T02:40:38.305" v="85" actId="1036"/>
          <ac:spMkLst>
            <pc:docMk/>
            <pc:sldMk cId="2482635240" sldId="272"/>
            <ac:spMk id="2" creationId="{04DA7FA1-70BE-4BFF-ACD0-A5EDC88BF8AC}"/>
          </ac:spMkLst>
        </pc:spChg>
      </pc:sldChg>
      <pc:sldChg chg="addSp delSp modSp mod">
        <pc:chgData name="Culkin, Elizabeth Rose" userId="23046696-c057-4359-8fab-51af2898f67c" providerId="ADAL" clId="{39744A52-E550-47C4-9665-506B09DEAB34}" dt="2020-08-28T02:39:48.827" v="65" actId="1036"/>
        <pc:sldMkLst>
          <pc:docMk/>
          <pc:sldMk cId="1665053240" sldId="273"/>
        </pc:sldMkLst>
        <pc:spChg chg="mod">
          <ac:chgData name="Culkin, Elizabeth Rose" userId="23046696-c057-4359-8fab-51af2898f67c" providerId="ADAL" clId="{39744A52-E550-47C4-9665-506B09DEAB34}" dt="2020-08-28T02:39:48.827" v="65" actId="1036"/>
          <ac:spMkLst>
            <pc:docMk/>
            <pc:sldMk cId="1665053240" sldId="273"/>
            <ac:spMk id="2" creationId="{C0F9F0C1-09BB-49DB-BC4A-4277127CC365}"/>
          </ac:spMkLst>
        </pc:spChg>
        <pc:spChg chg="add del mod">
          <ac:chgData name="Culkin, Elizabeth Rose" userId="23046696-c057-4359-8fab-51af2898f67c" providerId="ADAL" clId="{39744A52-E550-47C4-9665-506B09DEAB34}" dt="2020-08-28T02:38:20.453" v="4" actId="478"/>
          <ac:spMkLst>
            <pc:docMk/>
            <pc:sldMk cId="1665053240" sldId="273"/>
            <ac:spMk id="3" creationId="{CA7D313C-3065-4C79-8F15-F419C94E9339}"/>
          </ac:spMkLst>
        </pc:spChg>
        <pc:graphicFrameChg chg="mod">
          <ac:chgData name="Culkin, Elizabeth Rose" userId="23046696-c057-4359-8fab-51af2898f67c" providerId="ADAL" clId="{39744A52-E550-47C4-9665-506B09DEAB34}" dt="2020-08-28T02:38:14.843" v="3" actId="208"/>
          <ac:graphicFrameMkLst>
            <pc:docMk/>
            <pc:sldMk cId="1665053240" sldId="273"/>
            <ac:graphicFrameMk id="4" creationId="{1670B6CC-F7A6-46C8-A0E8-A354C77552D4}"/>
          </ac:graphicFrameMkLst>
        </pc:graphicFrameChg>
      </pc:sldChg>
      <pc:sldChg chg="modSp mod">
        <pc:chgData name="Culkin, Elizabeth Rose" userId="23046696-c057-4359-8fab-51af2898f67c" providerId="ADAL" clId="{39744A52-E550-47C4-9665-506B09DEAB34}" dt="2020-08-28T02:43:27.516" v="140" actId="14100"/>
        <pc:sldMkLst>
          <pc:docMk/>
          <pc:sldMk cId="1522465852" sldId="287"/>
        </pc:sldMkLst>
        <pc:spChg chg="mod">
          <ac:chgData name="Culkin, Elizabeth Rose" userId="23046696-c057-4359-8fab-51af2898f67c" providerId="ADAL" clId="{39744A52-E550-47C4-9665-506B09DEAB34}" dt="2020-08-28T02:43:27.516" v="140" actId="14100"/>
          <ac:spMkLst>
            <pc:docMk/>
            <pc:sldMk cId="1522465852" sldId="287"/>
            <ac:spMk id="3" creationId="{38BB4736-DCE3-4C57-90AD-9FF00BFF8524}"/>
          </ac:spMkLst>
        </pc:spChg>
      </pc:sldChg>
      <pc:sldChg chg="modSp mod">
        <pc:chgData name="Culkin, Elizabeth Rose" userId="23046696-c057-4359-8fab-51af2898f67c" providerId="ADAL" clId="{39744A52-E550-47C4-9665-506B09DEAB34}" dt="2020-08-28T02:41:58.712" v="120" actId="1035"/>
        <pc:sldMkLst>
          <pc:docMk/>
          <pc:sldMk cId="2624411490" sldId="292"/>
        </pc:sldMkLst>
        <pc:spChg chg="mod">
          <ac:chgData name="Culkin, Elizabeth Rose" userId="23046696-c057-4359-8fab-51af2898f67c" providerId="ADAL" clId="{39744A52-E550-47C4-9665-506B09DEAB34}" dt="2020-08-28T02:41:58.712" v="120" actId="1035"/>
          <ac:spMkLst>
            <pc:docMk/>
            <pc:sldMk cId="2624411490" sldId="292"/>
            <ac:spMk id="2" creationId="{B7E750DA-C3E4-4C4B-8714-52ADD34D1BBC}"/>
          </ac:spMkLst>
        </pc:spChg>
        <pc:graphicFrameChg chg="mod">
          <ac:chgData name="Culkin, Elizabeth Rose" userId="23046696-c057-4359-8fab-51af2898f67c" providerId="ADAL" clId="{39744A52-E550-47C4-9665-506B09DEAB34}" dt="2020-08-28T02:41:32.543" v="96" actId="1037"/>
          <ac:graphicFrameMkLst>
            <pc:docMk/>
            <pc:sldMk cId="2624411490" sldId="292"/>
            <ac:graphicFrameMk id="4" creationId="{ACE2A6AE-339A-4C10-9E19-91E96F7E0DF7}"/>
          </ac:graphicFrameMkLst>
        </pc:graphicFrameChg>
      </pc:sldChg>
      <pc:sldChg chg="modSp mod">
        <pc:chgData name="Culkin, Elizabeth Rose" userId="23046696-c057-4359-8fab-51af2898f67c" providerId="ADAL" clId="{39744A52-E550-47C4-9665-506B09DEAB34}" dt="2020-08-28T02:47:48.028" v="202" actId="20577"/>
        <pc:sldMkLst>
          <pc:docMk/>
          <pc:sldMk cId="2983387179" sldId="293"/>
        </pc:sldMkLst>
        <pc:spChg chg="mod">
          <ac:chgData name="Culkin, Elizabeth Rose" userId="23046696-c057-4359-8fab-51af2898f67c" providerId="ADAL" clId="{39744A52-E550-47C4-9665-506B09DEAB34}" dt="2020-08-28T02:45:19.963" v="152" actId="1076"/>
          <ac:spMkLst>
            <pc:docMk/>
            <pc:sldMk cId="2983387179" sldId="293"/>
            <ac:spMk id="2" creationId="{E61F342A-59A3-473D-B6D0-9F68911F20AF}"/>
          </ac:spMkLst>
        </pc:spChg>
        <pc:spChg chg="mod">
          <ac:chgData name="Culkin, Elizabeth Rose" userId="23046696-c057-4359-8fab-51af2898f67c" providerId="ADAL" clId="{39744A52-E550-47C4-9665-506B09DEAB34}" dt="2020-08-28T02:47:48.028" v="202" actId="20577"/>
          <ac:spMkLst>
            <pc:docMk/>
            <pc:sldMk cId="2983387179" sldId="293"/>
            <ac:spMk id="3" creationId="{2717B441-CEF5-4C03-B57E-834FA1229E14}"/>
          </ac:spMkLst>
        </pc:spChg>
      </pc:sldChg>
    </pc:docChg>
  </pc:docChgLst>
  <pc:docChgLst>
    <pc:chgData name="Hume, Lindsey M" userId="3e7bd8b8-bdfd-455e-a444-92d4f2f0144b" providerId="ADAL" clId="{B7D36F44-F744-44D5-A73E-CD244D037E58}"/>
    <pc:docChg chg="modSld">
      <pc:chgData name="Hume, Lindsey M" userId="3e7bd8b8-bdfd-455e-a444-92d4f2f0144b" providerId="ADAL" clId="{B7D36F44-F744-44D5-A73E-CD244D037E58}" dt="2020-08-28T02:43:48.309" v="25" actId="2085"/>
      <pc:docMkLst>
        <pc:docMk/>
      </pc:docMkLst>
      <pc:sldChg chg="modSp">
        <pc:chgData name="Hume, Lindsey M" userId="3e7bd8b8-bdfd-455e-a444-92d4f2f0144b" providerId="ADAL" clId="{B7D36F44-F744-44D5-A73E-CD244D037E58}" dt="2020-08-28T02:38:56.481" v="4" actId="208"/>
        <pc:sldMkLst>
          <pc:docMk/>
          <pc:sldMk cId="1665053240" sldId="273"/>
        </pc:sldMkLst>
        <pc:graphicFrameChg chg="mod">
          <ac:chgData name="Hume, Lindsey M" userId="3e7bd8b8-bdfd-455e-a444-92d4f2f0144b" providerId="ADAL" clId="{B7D36F44-F744-44D5-A73E-CD244D037E58}" dt="2020-08-28T02:38:56.481" v="4" actId="208"/>
          <ac:graphicFrameMkLst>
            <pc:docMk/>
            <pc:sldMk cId="1665053240" sldId="273"/>
            <ac:graphicFrameMk id="4" creationId="{1670B6CC-F7A6-46C8-A0E8-A354C77552D4}"/>
          </ac:graphicFrameMkLst>
        </pc:graphicFrameChg>
      </pc:sldChg>
      <pc:sldChg chg="modSp">
        <pc:chgData name="Hume, Lindsey M" userId="3e7bd8b8-bdfd-455e-a444-92d4f2f0144b" providerId="ADAL" clId="{B7D36F44-F744-44D5-A73E-CD244D037E58}" dt="2020-08-28T02:39:29.675" v="9" actId="1582"/>
        <pc:sldMkLst>
          <pc:docMk/>
          <pc:sldMk cId="2118363860" sldId="289"/>
        </pc:sldMkLst>
        <pc:graphicFrameChg chg="mod">
          <ac:chgData name="Hume, Lindsey M" userId="3e7bd8b8-bdfd-455e-a444-92d4f2f0144b" providerId="ADAL" clId="{B7D36F44-F744-44D5-A73E-CD244D037E58}" dt="2020-08-28T02:39:29.675" v="9" actId="1582"/>
          <ac:graphicFrameMkLst>
            <pc:docMk/>
            <pc:sldMk cId="2118363860" sldId="289"/>
            <ac:graphicFrameMk id="10" creationId="{1A2865C7-7587-4C2A-B839-E026ED551F3F}"/>
          </ac:graphicFrameMkLst>
        </pc:graphicFrameChg>
      </pc:sldChg>
      <pc:sldChg chg="modSp">
        <pc:chgData name="Hume, Lindsey M" userId="3e7bd8b8-bdfd-455e-a444-92d4f2f0144b" providerId="ADAL" clId="{B7D36F44-F744-44D5-A73E-CD244D037E58}" dt="2020-08-28T02:43:48.309" v="25" actId="2085"/>
        <pc:sldMkLst>
          <pc:docMk/>
          <pc:sldMk cId="2624411490" sldId="292"/>
        </pc:sldMkLst>
        <pc:graphicFrameChg chg="mod">
          <ac:chgData name="Hume, Lindsey M" userId="3e7bd8b8-bdfd-455e-a444-92d4f2f0144b" providerId="ADAL" clId="{B7D36F44-F744-44D5-A73E-CD244D037E58}" dt="2020-08-28T02:43:48.309" v="25" actId="2085"/>
          <ac:graphicFrameMkLst>
            <pc:docMk/>
            <pc:sldMk cId="2624411490" sldId="292"/>
            <ac:graphicFrameMk id="4" creationId="{ACE2A6AE-339A-4C10-9E19-91E96F7E0DF7}"/>
          </ac:graphicFrameMkLst>
        </pc:graphicFrameChg>
      </pc:sldChg>
    </pc:docChg>
  </pc:docChgLst>
  <pc:docChgLst>
    <pc:chgData name="Stanko, Chris" userId="S::stankoc@iu.edu::8ff9eadf-e5f1-4fb9-a0f7-fc833b46f49f" providerId="AD" clId="Web-{B9BCF484-BF3A-484B-FE27-EAA446304532}"/>
    <pc:docChg chg="addSld delSld">
      <pc:chgData name="Stanko, Chris" userId="S::stankoc@iu.edu::8ff9eadf-e5f1-4fb9-a0f7-fc833b46f49f" providerId="AD" clId="Web-{B9BCF484-BF3A-484B-FE27-EAA446304532}" dt="2020-09-02T17:06:09.831" v="1"/>
      <pc:docMkLst>
        <pc:docMk/>
      </pc:docMkLst>
      <pc:sldChg chg="add del replId">
        <pc:chgData name="Stanko, Chris" userId="S::stankoc@iu.edu::8ff9eadf-e5f1-4fb9-a0f7-fc833b46f49f" providerId="AD" clId="Web-{B9BCF484-BF3A-484B-FE27-EAA446304532}" dt="2020-09-02T17:06:09.831" v="1"/>
        <pc:sldMkLst>
          <pc:docMk/>
          <pc:sldMk cId="3011274220" sldId="294"/>
        </pc:sldMkLst>
      </pc:sldChg>
    </pc:docChg>
  </pc:docChgLst>
  <pc:docChgLst>
    <pc:chgData name="Culkin, Elizabeth Rose" userId="S::erculkin@iu.edu::23046696-c057-4359-8fab-51af2898f67c" providerId="AD" clId="Web-{E9C124D2-48AD-410A-727F-AFAE5F64FA3C}"/>
    <pc:docChg chg="addSld delSld modSld">
      <pc:chgData name="Culkin, Elizabeth Rose" userId="S::erculkin@iu.edu::23046696-c057-4359-8fab-51af2898f67c" providerId="AD" clId="Web-{E9C124D2-48AD-410A-727F-AFAE5F64FA3C}" dt="2020-08-27T17:48:32.360" v="91" actId="14100"/>
      <pc:docMkLst>
        <pc:docMk/>
      </pc:docMkLst>
      <pc:sldChg chg="modSp">
        <pc:chgData name="Culkin, Elizabeth Rose" userId="S::erculkin@iu.edu::23046696-c057-4359-8fab-51af2898f67c" providerId="AD" clId="Web-{E9C124D2-48AD-410A-727F-AFAE5F64FA3C}" dt="2020-08-27T17:41:37.931" v="0" actId="20577"/>
        <pc:sldMkLst>
          <pc:docMk/>
          <pc:sldMk cId="788493694" sldId="276"/>
        </pc:sldMkLst>
        <pc:spChg chg="mod">
          <ac:chgData name="Culkin, Elizabeth Rose" userId="S::erculkin@iu.edu::23046696-c057-4359-8fab-51af2898f67c" providerId="AD" clId="Web-{E9C124D2-48AD-410A-727F-AFAE5F64FA3C}" dt="2020-08-27T17:41:37.931" v="0" actId="20577"/>
          <ac:spMkLst>
            <pc:docMk/>
            <pc:sldMk cId="788493694" sldId="276"/>
            <ac:spMk id="2" creationId="{D4FC08DA-4648-4903-B70D-A3ABEAB8F371}"/>
          </ac:spMkLst>
        </pc:spChg>
      </pc:sldChg>
      <pc:sldChg chg="modSp">
        <pc:chgData name="Culkin, Elizabeth Rose" userId="S::erculkin@iu.edu::23046696-c057-4359-8fab-51af2898f67c" providerId="AD" clId="Web-{E9C124D2-48AD-410A-727F-AFAE5F64FA3C}" dt="2020-08-27T17:42:02.182" v="5" actId="20577"/>
        <pc:sldMkLst>
          <pc:docMk/>
          <pc:sldMk cId="1662094081" sldId="279"/>
        </pc:sldMkLst>
        <pc:graphicFrameChg chg="modGraphic">
          <ac:chgData name="Culkin, Elizabeth Rose" userId="S::erculkin@iu.edu::23046696-c057-4359-8fab-51af2898f67c" providerId="AD" clId="Web-{E9C124D2-48AD-410A-727F-AFAE5F64FA3C}" dt="2020-08-27T17:42:02.182" v="5" actId="20577"/>
          <ac:graphicFrameMkLst>
            <pc:docMk/>
            <pc:sldMk cId="1662094081" sldId="279"/>
            <ac:graphicFrameMk id="804" creationId="{51D0A48D-334F-4006-B767-97A335C4910F}"/>
          </ac:graphicFrameMkLst>
        </pc:graphicFrameChg>
      </pc:sldChg>
      <pc:sldChg chg="addSp delSp modSp add replId">
        <pc:chgData name="Culkin, Elizabeth Rose" userId="S::erculkin@iu.edu::23046696-c057-4359-8fab-51af2898f67c" providerId="AD" clId="Web-{E9C124D2-48AD-410A-727F-AFAE5F64FA3C}" dt="2020-08-27T17:47:52.592" v="81" actId="14100"/>
        <pc:sldMkLst>
          <pc:docMk/>
          <pc:sldMk cId="1325712560" sldId="282"/>
        </pc:sldMkLst>
        <pc:spChg chg="mod">
          <ac:chgData name="Culkin, Elizabeth Rose" userId="S::erculkin@iu.edu::23046696-c057-4359-8fab-51af2898f67c" providerId="AD" clId="Web-{E9C124D2-48AD-410A-727F-AFAE5F64FA3C}" dt="2020-08-27T17:47:49.998" v="80" actId="1076"/>
          <ac:spMkLst>
            <pc:docMk/>
            <pc:sldMk cId="1325712560" sldId="282"/>
            <ac:spMk id="2" creationId="{04DA7FA1-70BE-4BFF-ACD0-A5EDC88BF8AC}"/>
          </ac:spMkLst>
        </pc:spChg>
        <pc:spChg chg="del">
          <ac:chgData name="Culkin, Elizabeth Rose" userId="S::erculkin@iu.edu::23046696-c057-4359-8fab-51af2898f67c" providerId="AD" clId="Web-{E9C124D2-48AD-410A-727F-AFAE5F64FA3C}" dt="2020-08-27T17:46:30.010" v="70"/>
          <ac:spMkLst>
            <pc:docMk/>
            <pc:sldMk cId="1325712560" sldId="282"/>
            <ac:spMk id="3" creationId="{8BA2FB50-7F6D-43CC-8FA8-5F9F05339871}"/>
          </ac:spMkLst>
        </pc:spChg>
        <pc:picChg chg="add mod ord">
          <ac:chgData name="Culkin, Elizabeth Rose" userId="S::erculkin@iu.edu::23046696-c057-4359-8fab-51af2898f67c" providerId="AD" clId="Web-{E9C124D2-48AD-410A-727F-AFAE5F64FA3C}" dt="2020-08-27T17:47:52.592" v="81" actId="14100"/>
          <ac:picMkLst>
            <pc:docMk/>
            <pc:sldMk cId="1325712560" sldId="282"/>
            <ac:picMk id="4" creationId="{ECDC8934-647A-4208-910A-89510621EB2A}"/>
          </ac:picMkLst>
        </pc:picChg>
      </pc:sldChg>
      <pc:sldChg chg="addSp delSp modSp add del mod replId setBg">
        <pc:chgData name="Culkin, Elizabeth Rose" userId="S::erculkin@iu.edu::23046696-c057-4359-8fab-51af2898f67c" providerId="AD" clId="Web-{E9C124D2-48AD-410A-727F-AFAE5F64FA3C}" dt="2020-08-27T17:46:00.320" v="61"/>
        <pc:sldMkLst>
          <pc:docMk/>
          <pc:sldMk cId="2497062107" sldId="282"/>
        </pc:sldMkLst>
        <pc:spChg chg="del">
          <ac:chgData name="Culkin, Elizabeth Rose" userId="S::erculkin@iu.edu::23046696-c057-4359-8fab-51af2898f67c" providerId="AD" clId="Web-{E9C124D2-48AD-410A-727F-AFAE5F64FA3C}" dt="2020-08-27T17:42:47.825" v="12"/>
          <ac:spMkLst>
            <pc:docMk/>
            <pc:sldMk cId="2497062107" sldId="282"/>
            <ac:spMk id="2" creationId="{B5A2B3F4-85DF-42E2-9753-9879ECA698E4}"/>
          </ac:spMkLst>
        </pc:spChg>
        <pc:spChg chg="del">
          <ac:chgData name="Culkin, Elizabeth Rose" userId="S::erculkin@iu.edu::23046696-c057-4359-8fab-51af2898f67c" providerId="AD" clId="Web-{E9C124D2-48AD-410A-727F-AFAE5F64FA3C}" dt="2020-08-27T17:42:47.778" v="11"/>
          <ac:spMkLst>
            <pc:docMk/>
            <pc:sldMk cId="2497062107" sldId="282"/>
            <ac:spMk id="3" creationId="{A12621AB-B3B8-4238-A982-2B1DC38FA12C}"/>
          </ac:spMkLst>
        </pc:spChg>
        <pc:spChg chg="del">
          <ac:chgData name="Culkin, Elizabeth Rose" userId="S::erculkin@iu.edu::23046696-c057-4359-8fab-51af2898f67c" providerId="AD" clId="Web-{E9C124D2-48AD-410A-727F-AFAE5F64FA3C}" dt="2020-08-27T17:42:47.716" v="10"/>
          <ac:spMkLst>
            <pc:docMk/>
            <pc:sldMk cId="2497062107" sldId="282"/>
            <ac:spMk id="4" creationId="{0BF1ECA0-A73D-4F49-9DD0-90803A70D36E}"/>
          </ac:spMkLst>
        </pc:spChg>
        <pc:spChg chg="del">
          <ac:chgData name="Culkin, Elizabeth Rose" userId="S::erculkin@iu.edu::23046696-c057-4359-8fab-51af2898f67c" providerId="AD" clId="Web-{E9C124D2-48AD-410A-727F-AFAE5F64FA3C}" dt="2020-08-27T17:42:47.716" v="9"/>
          <ac:spMkLst>
            <pc:docMk/>
            <pc:sldMk cId="2497062107" sldId="282"/>
            <ac:spMk id="9" creationId="{D2C0465E-13C1-4BA7-9D78-5E04044C2319}"/>
          </ac:spMkLst>
        </pc:spChg>
        <pc:spChg chg="add del mod">
          <ac:chgData name="Culkin, Elizabeth Rose" userId="S::erculkin@iu.edu::23046696-c057-4359-8fab-51af2898f67c" providerId="AD" clId="Web-{E9C124D2-48AD-410A-727F-AFAE5F64FA3C}" dt="2020-08-27T17:43:16.342" v="46"/>
          <ac:spMkLst>
            <pc:docMk/>
            <pc:sldMk cId="2497062107" sldId="282"/>
            <ac:spMk id="10" creationId="{4CD7DDE9-8416-4ADF-8104-A4047A3A8BCA}"/>
          </ac:spMkLst>
        </pc:spChg>
        <pc:spChg chg="add del mod">
          <ac:chgData name="Culkin, Elizabeth Rose" userId="S::erculkin@iu.edu::23046696-c057-4359-8fab-51af2898f67c" providerId="AD" clId="Web-{E9C124D2-48AD-410A-727F-AFAE5F64FA3C}" dt="2020-08-27T17:45:13.677" v="56"/>
          <ac:spMkLst>
            <pc:docMk/>
            <pc:sldMk cId="2497062107" sldId="282"/>
            <ac:spMk id="12" creationId="{7C361A72-486A-4090-BD23-F023FB641551}"/>
          </ac:spMkLst>
        </pc:spChg>
        <pc:spChg chg="add del">
          <ac:chgData name="Culkin, Elizabeth Rose" userId="S::erculkin@iu.edu::23046696-c057-4359-8fab-51af2898f67c" providerId="AD" clId="Web-{E9C124D2-48AD-410A-727F-AFAE5F64FA3C}" dt="2020-08-27T17:45:13.677" v="56"/>
          <ac:spMkLst>
            <pc:docMk/>
            <pc:sldMk cId="2497062107" sldId="282"/>
            <ac:spMk id="19" creationId="{5D5E0904-721C-4D68-9EB8-1C9752E329A7}"/>
          </ac:spMkLst>
        </pc:spChg>
        <pc:spChg chg="add del">
          <ac:chgData name="Culkin, Elizabeth Rose" userId="S::erculkin@iu.edu::23046696-c057-4359-8fab-51af2898f67c" providerId="AD" clId="Web-{E9C124D2-48AD-410A-727F-AFAE5F64FA3C}" dt="2020-08-27T17:45:13.677" v="56"/>
          <ac:spMkLst>
            <pc:docMk/>
            <pc:sldMk cId="2497062107" sldId="282"/>
            <ac:spMk id="21" creationId="{D0CDF5D3-7220-42A0-9D37-ECF3BF283B37}"/>
          </ac:spMkLst>
        </pc:spChg>
        <pc:spChg chg="add del">
          <ac:chgData name="Culkin, Elizabeth Rose" userId="S::erculkin@iu.edu::23046696-c057-4359-8fab-51af2898f67c" providerId="AD" clId="Web-{E9C124D2-48AD-410A-727F-AFAE5F64FA3C}" dt="2020-08-27T17:45:13.677" v="56"/>
          <ac:spMkLst>
            <pc:docMk/>
            <pc:sldMk cId="2497062107" sldId="282"/>
            <ac:spMk id="23" creationId="{64BC717F-58B3-4A4E-BC3B-1B11323AD5C9}"/>
          </ac:spMkLst>
        </pc:spChg>
        <pc:spChg chg="add del">
          <ac:chgData name="Culkin, Elizabeth Rose" userId="S::erculkin@iu.edu::23046696-c057-4359-8fab-51af2898f67c" providerId="AD" clId="Web-{E9C124D2-48AD-410A-727F-AFAE5F64FA3C}" dt="2020-08-27T17:45:13.677" v="56"/>
          <ac:spMkLst>
            <pc:docMk/>
            <pc:sldMk cId="2497062107" sldId="282"/>
            <ac:spMk id="25" creationId="{1EE75710-64C5-4CA8-8A7C-82EE4125C90D}"/>
          </ac:spMkLst>
        </pc:spChg>
        <pc:spChg chg="add del">
          <ac:chgData name="Culkin, Elizabeth Rose" userId="S::erculkin@iu.edu::23046696-c057-4359-8fab-51af2898f67c" providerId="AD" clId="Web-{E9C124D2-48AD-410A-727F-AFAE5F64FA3C}" dt="2020-08-27T17:45:13.677" v="56"/>
          <ac:spMkLst>
            <pc:docMk/>
            <pc:sldMk cId="2497062107" sldId="282"/>
            <ac:spMk id="27" creationId="{435050B1-74E1-4A81-923D-0F5971A3BC01}"/>
          </ac:spMkLst>
        </pc:spChg>
        <pc:grpChg chg="ord">
          <ac:chgData name="Culkin, Elizabeth Rose" userId="S::erculkin@iu.edu::23046696-c057-4359-8fab-51af2898f67c" providerId="AD" clId="Web-{E9C124D2-48AD-410A-727F-AFAE5F64FA3C}" dt="2020-08-27T17:45:13.677" v="56"/>
          <ac:grpSpMkLst>
            <pc:docMk/>
            <pc:sldMk cId="2497062107" sldId="282"/>
            <ac:grpSpMk id="7" creationId="{B7826AAA-2710-4330-B1AD-A4A9F73C1B31}"/>
          </ac:grpSpMkLst>
        </pc:grpChg>
        <pc:picChg chg="add del mod">
          <ac:chgData name="Culkin, Elizabeth Rose" userId="S::erculkin@iu.edu::23046696-c057-4359-8fab-51af2898f67c" providerId="AD" clId="Web-{E9C124D2-48AD-410A-727F-AFAE5F64FA3C}" dt="2020-08-27T17:43:55.407" v="52"/>
          <ac:picMkLst>
            <pc:docMk/>
            <pc:sldMk cId="2497062107" sldId="282"/>
            <ac:picMk id="13" creationId="{3A84DAF9-CBA3-4C0F-83DF-330786CBC788}"/>
          </ac:picMkLst>
        </pc:picChg>
        <pc:picChg chg="add mod">
          <ac:chgData name="Culkin, Elizabeth Rose" userId="S::erculkin@iu.edu::23046696-c057-4359-8fab-51af2898f67c" providerId="AD" clId="Web-{E9C124D2-48AD-410A-727F-AFAE5F64FA3C}" dt="2020-08-27T17:45:45.351" v="60" actId="1076"/>
          <ac:picMkLst>
            <pc:docMk/>
            <pc:sldMk cId="2497062107" sldId="282"/>
            <ac:picMk id="14" creationId="{68299462-E63F-4E44-8215-DE76A8A562FC}"/>
          </ac:picMkLst>
        </pc:picChg>
      </pc:sldChg>
      <pc:sldChg chg="add del replId">
        <pc:chgData name="Culkin, Elizabeth Rose" userId="S::erculkin@iu.edu::23046696-c057-4359-8fab-51af2898f67c" providerId="AD" clId="Web-{E9C124D2-48AD-410A-727F-AFAE5F64FA3C}" dt="2020-08-27T17:42:40.012" v="8"/>
        <pc:sldMkLst>
          <pc:docMk/>
          <pc:sldMk cId="66338714" sldId="283"/>
        </pc:sldMkLst>
      </pc:sldChg>
      <pc:sldChg chg="modSp add replId">
        <pc:chgData name="Culkin, Elizabeth Rose" userId="S::erculkin@iu.edu::23046696-c057-4359-8fab-51af2898f67c" providerId="AD" clId="Web-{E9C124D2-48AD-410A-727F-AFAE5F64FA3C}" dt="2020-08-27T17:48:32.360" v="91" actId="14100"/>
        <pc:sldMkLst>
          <pc:docMk/>
          <pc:sldMk cId="2856788867" sldId="283"/>
        </pc:sldMkLst>
        <pc:spChg chg="mod">
          <ac:chgData name="Culkin, Elizabeth Rose" userId="S::erculkin@iu.edu::23046696-c057-4359-8fab-51af2898f67c" providerId="AD" clId="Web-{E9C124D2-48AD-410A-727F-AFAE5F64FA3C}" dt="2020-08-27T17:48:03.781" v="85" actId="20577"/>
          <ac:spMkLst>
            <pc:docMk/>
            <pc:sldMk cId="2856788867" sldId="283"/>
            <ac:spMk id="2" creationId="{04DA7FA1-70BE-4BFF-ACD0-A5EDC88BF8AC}"/>
          </ac:spMkLst>
        </pc:spChg>
        <pc:picChg chg="mod">
          <ac:chgData name="Culkin, Elizabeth Rose" userId="S::erculkin@iu.edu::23046696-c057-4359-8fab-51af2898f67c" providerId="AD" clId="Web-{E9C124D2-48AD-410A-727F-AFAE5F64FA3C}" dt="2020-08-27T17:48:32.360" v="91" actId="14100"/>
          <ac:picMkLst>
            <pc:docMk/>
            <pc:sldMk cId="2856788867" sldId="283"/>
            <ac:picMk id="4" creationId="{ECDC8934-647A-4208-910A-89510621EB2A}"/>
          </ac:picMkLst>
        </pc:picChg>
      </pc:sldChg>
    </pc:docChg>
  </pc:docChgLst>
  <pc:docChgLst>
    <pc:chgData name="Culkin, Elizabeth Rose" userId="S::erculkin@iu.edu::23046696-c057-4359-8fab-51af2898f67c" providerId="AD" clId="Web-{73819900-8021-4408-02CE-3B63EC4F460C}"/>
    <pc:docChg chg="modSld sldOrd">
      <pc:chgData name="Culkin, Elizabeth Rose" userId="S::erculkin@iu.edu::23046696-c057-4359-8fab-51af2898f67c" providerId="AD" clId="Web-{73819900-8021-4408-02CE-3B63EC4F460C}" dt="2020-08-27T16:20:49.399" v="98" actId="20577"/>
      <pc:docMkLst>
        <pc:docMk/>
      </pc:docMkLst>
      <pc:sldChg chg="modSp">
        <pc:chgData name="Culkin, Elizabeth Rose" userId="S::erculkin@iu.edu::23046696-c057-4359-8fab-51af2898f67c" providerId="AD" clId="Web-{73819900-8021-4408-02CE-3B63EC4F460C}" dt="2020-08-27T16:20:49.399" v="98" actId="20577"/>
        <pc:sldMkLst>
          <pc:docMk/>
          <pc:sldMk cId="2499716826" sldId="264"/>
        </pc:sldMkLst>
        <pc:graphicFrameChg chg="modGraphic">
          <ac:chgData name="Culkin, Elizabeth Rose" userId="S::erculkin@iu.edu::23046696-c057-4359-8fab-51af2898f67c" providerId="AD" clId="Web-{73819900-8021-4408-02CE-3B63EC4F460C}" dt="2020-08-27T16:20:49.399" v="98" actId="20577"/>
          <ac:graphicFrameMkLst>
            <pc:docMk/>
            <pc:sldMk cId="2499716826" sldId="264"/>
            <ac:graphicFrameMk id="25" creationId="{A3649698-B6E7-4285-9F81-5868D4441D59}"/>
          </ac:graphicFrameMkLst>
        </pc:graphicFrameChg>
      </pc:sldChg>
      <pc:sldChg chg="addSp delSp modSp modNotes">
        <pc:chgData name="Culkin, Elizabeth Rose" userId="S::erculkin@iu.edu::23046696-c057-4359-8fab-51af2898f67c" providerId="AD" clId="Web-{73819900-8021-4408-02CE-3B63EC4F460C}" dt="2020-08-27T16:06:10.759" v="67" actId="20577"/>
        <pc:sldMkLst>
          <pc:docMk/>
          <pc:sldMk cId="3198554350" sldId="271"/>
        </pc:sldMkLst>
        <pc:spChg chg="del">
          <ac:chgData name="Culkin, Elizabeth Rose" userId="S::erculkin@iu.edu::23046696-c057-4359-8fab-51af2898f67c" providerId="AD" clId="Web-{73819900-8021-4408-02CE-3B63EC4F460C}" dt="2020-08-27T16:03:32.254" v="28"/>
          <ac:spMkLst>
            <pc:docMk/>
            <pc:sldMk cId="3198554350" sldId="271"/>
            <ac:spMk id="2" creationId="{04DA7FA1-70BE-4BFF-ACD0-A5EDC88BF8AC}"/>
          </ac:spMkLst>
        </pc:spChg>
        <pc:spChg chg="del">
          <ac:chgData name="Culkin, Elizabeth Rose" userId="S::erculkin@iu.edu::23046696-c057-4359-8fab-51af2898f67c" providerId="AD" clId="Web-{73819900-8021-4408-02CE-3B63EC4F460C}" dt="2020-08-27T16:03:27.191" v="26"/>
          <ac:spMkLst>
            <pc:docMk/>
            <pc:sldMk cId="3198554350" sldId="271"/>
            <ac:spMk id="3" creationId="{8BA2FB50-7F6D-43CC-8FA8-5F9F05339871}"/>
          </ac:spMkLst>
        </pc:spChg>
        <pc:spChg chg="add del mod">
          <ac:chgData name="Culkin, Elizabeth Rose" userId="S::erculkin@iu.edu::23046696-c057-4359-8fab-51af2898f67c" providerId="AD" clId="Web-{73819900-8021-4408-02CE-3B63EC4F460C}" dt="2020-08-27T16:03:29.879" v="27"/>
          <ac:spMkLst>
            <pc:docMk/>
            <pc:sldMk cId="3198554350" sldId="271"/>
            <ac:spMk id="157" creationId="{156EBC60-2BA0-4ADB-A736-0CBEE84723E2}"/>
          </ac:spMkLst>
        </pc:spChg>
        <pc:spChg chg="add del mod">
          <ac:chgData name="Culkin, Elizabeth Rose" userId="S::erculkin@iu.edu::23046696-c057-4359-8fab-51af2898f67c" providerId="AD" clId="Web-{73819900-8021-4408-02CE-3B63EC4F460C}" dt="2020-08-27T16:05:19.445" v="45"/>
          <ac:spMkLst>
            <pc:docMk/>
            <pc:sldMk cId="3198554350" sldId="271"/>
            <ac:spMk id="172" creationId="{04F0C1E4-4D7C-4036-A4AC-E3834E2C298E}"/>
          </ac:spMkLst>
        </pc:spChg>
        <pc:graphicFrameChg chg="add mod modGraphic">
          <ac:chgData name="Culkin, Elizabeth Rose" userId="S::erculkin@iu.edu::23046696-c057-4359-8fab-51af2898f67c" providerId="AD" clId="Web-{73819900-8021-4408-02CE-3B63EC4F460C}" dt="2020-08-27T16:06:10.759" v="67" actId="20577"/>
          <ac:graphicFrameMkLst>
            <pc:docMk/>
            <pc:sldMk cId="3198554350" sldId="271"/>
            <ac:graphicFrameMk id="4" creationId="{F49681B1-4BB5-403A-8E3F-F90569A3975E}"/>
          </ac:graphicFrameMkLst>
        </pc:graphicFrameChg>
      </pc:sldChg>
      <pc:sldChg chg="ord">
        <pc:chgData name="Culkin, Elizabeth Rose" userId="S::erculkin@iu.edu::23046696-c057-4359-8fab-51af2898f67c" providerId="AD" clId="Web-{73819900-8021-4408-02CE-3B63EC4F460C}" dt="2020-08-27T16:01:43.563" v="0"/>
        <pc:sldMkLst>
          <pc:docMk/>
          <pc:sldMk cId="3879206056" sldId="275"/>
        </pc:sldMkLst>
      </pc:sldChg>
      <pc:sldChg chg="modSp ord">
        <pc:chgData name="Culkin, Elizabeth Rose" userId="S::erculkin@iu.edu::23046696-c057-4359-8fab-51af2898f67c" providerId="AD" clId="Web-{73819900-8021-4408-02CE-3B63EC4F460C}" dt="2020-08-27T16:01:58.907" v="2" actId="1076"/>
        <pc:sldMkLst>
          <pc:docMk/>
          <pc:sldMk cId="3768074396" sldId="280"/>
        </pc:sldMkLst>
        <pc:picChg chg="mod">
          <ac:chgData name="Culkin, Elizabeth Rose" userId="S::erculkin@iu.edu::23046696-c057-4359-8fab-51af2898f67c" providerId="AD" clId="Web-{73819900-8021-4408-02CE-3B63EC4F460C}" dt="2020-08-27T16:01:58.907" v="2" actId="1076"/>
          <ac:picMkLst>
            <pc:docMk/>
            <pc:sldMk cId="3768074396" sldId="280"/>
            <ac:picMk id="9" creationId="{58E43E92-D086-4AB1-88D4-808EC570D853}"/>
          </ac:picMkLst>
        </pc:picChg>
      </pc:sldChg>
    </pc:docChg>
  </pc:docChgLst>
  <pc:docChgLst>
    <pc:chgData name="Stanko, Chris" userId="S::stankoc@iu.edu::8ff9eadf-e5f1-4fb9-a0f7-fc833b46f49f" providerId="AD" clId="Web-{C2D595BC-347B-475E-0122-6BB2B2876318}"/>
    <pc:docChg chg="modSld">
      <pc:chgData name="Stanko, Chris" userId="S::stankoc@iu.edu::8ff9eadf-e5f1-4fb9-a0f7-fc833b46f49f" providerId="AD" clId="Web-{C2D595BC-347B-475E-0122-6BB2B2876318}" dt="2020-08-27T20:45:37.772" v="37"/>
      <pc:docMkLst>
        <pc:docMk/>
      </pc:docMkLst>
      <pc:sldChg chg="modSp">
        <pc:chgData name="Stanko, Chris" userId="S::stankoc@iu.edu::8ff9eadf-e5f1-4fb9-a0f7-fc833b46f49f" providerId="AD" clId="Web-{C2D595BC-347B-475E-0122-6BB2B2876318}" dt="2020-08-27T20:45:37.772" v="37"/>
        <pc:sldMkLst>
          <pc:docMk/>
          <pc:sldMk cId="580567724" sldId="270"/>
        </pc:sldMkLst>
        <pc:graphicFrameChg chg="mod modGraphic">
          <ac:chgData name="Stanko, Chris" userId="S::stankoc@iu.edu::8ff9eadf-e5f1-4fb9-a0f7-fc833b46f49f" providerId="AD" clId="Web-{C2D595BC-347B-475E-0122-6BB2B2876318}" dt="2020-08-27T20:45:37.772" v="37"/>
          <ac:graphicFrameMkLst>
            <pc:docMk/>
            <pc:sldMk cId="580567724" sldId="270"/>
            <ac:graphicFrameMk id="8" creationId="{4D485B93-7E2D-4C18-8477-9416116A0B5F}"/>
          </ac:graphicFrameMkLst>
        </pc:graphicFrameChg>
      </pc:sldChg>
    </pc:docChg>
  </pc:docChgLst>
  <pc:docChgLst>
    <pc:chgData name="Stanko, Chris" userId="S::stankoc@iu.edu::8ff9eadf-e5f1-4fb9-a0f7-fc833b46f49f" providerId="AD" clId="Web-{AB3502CB-99B8-461D-941D-CA69CB482855}"/>
    <pc:docChg chg="modSld">
      <pc:chgData name="Stanko, Chris" userId="S::stankoc@iu.edu::8ff9eadf-e5f1-4fb9-a0f7-fc833b46f49f" providerId="AD" clId="Web-{AB3502CB-99B8-461D-941D-CA69CB482855}" dt="2020-08-27T03:09:44.734" v="717" actId="14100"/>
      <pc:docMkLst>
        <pc:docMk/>
      </pc:docMkLst>
      <pc:sldChg chg="addSp modSp">
        <pc:chgData name="Stanko, Chris" userId="S::stankoc@iu.edu::8ff9eadf-e5f1-4fb9-a0f7-fc833b46f49f" providerId="AD" clId="Web-{AB3502CB-99B8-461D-941D-CA69CB482855}" dt="2020-08-27T02:56:29.578" v="637" actId="14100"/>
        <pc:sldMkLst>
          <pc:docMk/>
          <pc:sldMk cId="881449157" sldId="257"/>
        </pc:sldMkLst>
        <pc:spChg chg="add mod">
          <ac:chgData name="Stanko, Chris" userId="S::stankoc@iu.edu::8ff9eadf-e5f1-4fb9-a0f7-fc833b46f49f" providerId="AD" clId="Web-{AB3502CB-99B8-461D-941D-CA69CB482855}" dt="2020-08-27T02:56:29.578" v="637" actId="14100"/>
          <ac:spMkLst>
            <pc:docMk/>
            <pc:sldMk cId="881449157" sldId="257"/>
            <ac:spMk id="4" creationId="{0BF1ECA0-A73D-4F49-9DD0-90803A70D36E}"/>
          </ac:spMkLst>
        </pc:spChg>
      </pc:sldChg>
      <pc:sldChg chg="addSp delSp modSp mod setBg">
        <pc:chgData name="Stanko, Chris" userId="S::stankoc@iu.edu::8ff9eadf-e5f1-4fb9-a0f7-fc833b46f49f" providerId="AD" clId="Web-{AB3502CB-99B8-461D-941D-CA69CB482855}" dt="2020-08-27T03:09:44.734" v="717" actId="14100"/>
        <pc:sldMkLst>
          <pc:docMk/>
          <pc:sldMk cId="3382711545" sldId="267"/>
        </pc:sldMkLst>
        <pc:spChg chg="mod">
          <ac:chgData name="Stanko, Chris" userId="S::stankoc@iu.edu::8ff9eadf-e5f1-4fb9-a0f7-fc833b46f49f" providerId="AD" clId="Web-{AB3502CB-99B8-461D-941D-CA69CB482855}" dt="2020-08-27T02:58:45.187" v="651"/>
          <ac:spMkLst>
            <pc:docMk/>
            <pc:sldMk cId="3382711545" sldId="267"/>
            <ac:spMk id="2" creationId="{04DA7FA1-70BE-4BFF-ACD0-A5EDC88BF8AC}"/>
          </ac:spMkLst>
        </pc:spChg>
        <pc:spChg chg="del">
          <ac:chgData name="Stanko, Chris" userId="S::stankoc@iu.edu::8ff9eadf-e5f1-4fb9-a0f7-fc833b46f49f" providerId="AD" clId="Web-{AB3502CB-99B8-461D-941D-CA69CB482855}" dt="2020-08-27T02:57:25.312" v="638"/>
          <ac:spMkLst>
            <pc:docMk/>
            <pc:sldMk cId="3382711545" sldId="267"/>
            <ac:spMk id="3" creationId="{8BA2FB50-7F6D-43CC-8FA8-5F9F05339871}"/>
          </ac:spMkLst>
        </pc:spChg>
        <pc:spChg chg="add del">
          <ac:chgData name="Stanko, Chris" userId="S::stankoc@iu.edu::8ff9eadf-e5f1-4fb9-a0f7-fc833b46f49f" providerId="AD" clId="Web-{AB3502CB-99B8-461D-941D-CA69CB482855}" dt="2020-08-27T02:58:45.187" v="651"/>
          <ac:spMkLst>
            <pc:docMk/>
            <pc:sldMk cId="3382711545" sldId="267"/>
            <ac:spMk id="13" creationId="{876248C8-0720-48AB-91BA-5F530BB41E5E}"/>
          </ac:spMkLst>
        </pc:spChg>
        <pc:spChg chg="add del">
          <ac:chgData name="Stanko, Chris" userId="S::stankoc@iu.edu::8ff9eadf-e5f1-4fb9-a0f7-fc833b46f49f" providerId="AD" clId="Web-{AB3502CB-99B8-461D-941D-CA69CB482855}" dt="2020-08-27T02:58:45.187" v="651"/>
          <ac:spMkLst>
            <pc:docMk/>
            <pc:sldMk cId="3382711545" sldId="267"/>
            <ac:spMk id="15" creationId="{523BEDA7-D0B8-4802-8168-92452653BC9F}"/>
          </ac:spMkLst>
        </pc:spChg>
        <pc:spChg chg="add del">
          <ac:chgData name="Stanko, Chris" userId="S::stankoc@iu.edu::8ff9eadf-e5f1-4fb9-a0f7-fc833b46f49f" providerId="AD" clId="Web-{AB3502CB-99B8-461D-941D-CA69CB482855}" dt="2020-08-27T02:58:45.187" v="651"/>
          <ac:spMkLst>
            <pc:docMk/>
            <pc:sldMk cId="3382711545" sldId="267"/>
            <ac:spMk id="17" creationId="{D2EFF34B-7B1A-4F9D-8CEE-A40962BC7C21}"/>
          </ac:spMkLst>
        </pc:spChg>
        <pc:spChg chg="add">
          <ac:chgData name="Stanko, Chris" userId="S::stankoc@iu.edu::8ff9eadf-e5f1-4fb9-a0f7-fc833b46f49f" providerId="AD" clId="Web-{AB3502CB-99B8-461D-941D-CA69CB482855}" dt="2020-08-27T02:58:45.187" v="651"/>
          <ac:spMkLst>
            <pc:docMk/>
            <pc:sldMk cId="3382711545" sldId="267"/>
            <ac:spMk id="19" creationId="{E4CFB4D4-CFF3-4172-AB21-A2B3D1223E9E}"/>
          </ac:spMkLst>
        </pc:spChg>
        <pc:spChg chg="add del">
          <ac:chgData name="Stanko, Chris" userId="S::stankoc@iu.edu::8ff9eadf-e5f1-4fb9-a0f7-fc833b46f49f" providerId="AD" clId="Web-{AB3502CB-99B8-461D-941D-CA69CB482855}" dt="2020-08-27T02:58:45.093" v="650"/>
          <ac:spMkLst>
            <pc:docMk/>
            <pc:sldMk cId="3382711545" sldId="267"/>
            <ac:spMk id="22" creationId="{E4CFB4D4-CFF3-4172-AB21-A2B3D1223E9E}"/>
          </ac:spMkLst>
        </pc:spChg>
        <pc:spChg chg="add del mod">
          <ac:chgData name="Stanko, Chris" userId="S::stankoc@iu.edu::8ff9eadf-e5f1-4fb9-a0f7-fc833b46f49f" providerId="AD" clId="Web-{AB3502CB-99B8-461D-941D-CA69CB482855}" dt="2020-08-27T03:01:41.125" v="670"/>
          <ac:spMkLst>
            <pc:docMk/>
            <pc:sldMk cId="3382711545" sldId="267"/>
            <ac:spMk id="717" creationId="{519D1848-1259-4763-86BD-EC7A0590C8C7}"/>
          </ac:spMkLst>
        </pc:spChg>
        <pc:spChg chg="add mod">
          <ac:chgData name="Stanko, Chris" userId="S::stankoc@iu.edu::8ff9eadf-e5f1-4fb9-a0f7-fc833b46f49f" providerId="AD" clId="Web-{AB3502CB-99B8-461D-941D-CA69CB482855}" dt="2020-08-27T03:09:44.734" v="717" actId="14100"/>
          <ac:spMkLst>
            <pc:docMk/>
            <pc:sldMk cId="3382711545" sldId="267"/>
            <ac:spMk id="1094" creationId="{44DC9670-FD18-4B87-A252-02E9F27C02ED}"/>
          </ac:spMkLst>
        </pc:spChg>
        <pc:grpChg chg="mod">
          <ac:chgData name="Stanko, Chris" userId="S::stankoc@iu.edu::8ff9eadf-e5f1-4fb9-a0f7-fc833b46f49f" providerId="AD" clId="Web-{AB3502CB-99B8-461D-941D-CA69CB482855}" dt="2020-08-27T02:57:47.359" v="640" actId="1076"/>
          <ac:grpSpMkLst>
            <pc:docMk/>
            <pc:sldMk cId="3382711545" sldId="267"/>
            <ac:grpSpMk id="7" creationId="{91F79835-7AD5-492F-A45E-C6AD6828F03D}"/>
          </ac:grpSpMkLst>
        </pc:grpChg>
        <pc:graphicFrameChg chg="add del mod modGraphic">
          <ac:chgData name="Stanko, Chris" userId="S::stankoc@iu.edu::8ff9eadf-e5f1-4fb9-a0f7-fc833b46f49f" providerId="AD" clId="Web-{AB3502CB-99B8-461D-941D-CA69CB482855}" dt="2020-08-27T03:03:42.515" v="693" actId="20577"/>
          <ac:graphicFrameMkLst>
            <pc:docMk/>
            <pc:sldMk cId="3382711545" sldId="267"/>
            <ac:graphicFrameMk id="9" creationId="{093A595D-AC32-4936-9561-56D86BB82EC3}"/>
          </ac:graphicFrameMkLst>
        </pc:graphicFrameChg>
      </pc:sldChg>
      <pc:sldChg chg="addSp delSp modSp">
        <pc:chgData name="Stanko, Chris" userId="S::stankoc@iu.edu::8ff9eadf-e5f1-4fb9-a0f7-fc833b46f49f" providerId="AD" clId="Web-{AB3502CB-99B8-461D-941D-CA69CB482855}" dt="2020-08-27T02:39:51.108" v="624"/>
        <pc:sldMkLst>
          <pc:docMk/>
          <pc:sldMk cId="580567724" sldId="270"/>
        </pc:sldMkLst>
        <pc:spChg chg="add del">
          <ac:chgData name="Stanko, Chris" userId="S::stankoc@iu.edu::8ff9eadf-e5f1-4fb9-a0f7-fc833b46f49f" providerId="AD" clId="Web-{AB3502CB-99B8-461D-941D-CA69CB482855}" dt="2020-08-27T02:26:02.114" v="2"/>
          <ac:spMkLst>
            <pc:docMk/>
            <pc:sldMk cId="580567724" sldId="270"/>
            <ac:spMk id="3" creationId="{8BA2FB50-7F6D-43CC-8FA8-5F9F05339871}"/>
          </ac:spMkLst>
        </pc:spChg>
        <pc:graphicFrameChg chg="add mod ord modGraphic">
          <ac:chgData name="Stanko, Chris" userId="S::stankoc@iu.edu::8ff9eadf-e5f1-4fb9-a0f7-fc833b46f49f" providerId="AD" clId="Web-{AB3502CB-99B8-461D-941D-CA69CB482855}" dt="2020-08-27T02:35:53.024" v="469"/>
          <ac:graphicFrameMkLst>
            <pc:docMk/>
            <pc:sldMk cId="580567724" sldId="270"/>
            <ac:graphicFrameMk id="8" creationId="{4D485B93-7E2D-4C18-8477-9416116A0B5F}"/>
          </ac:graphicFrameMkLst>
        </pc:graphicFrameChg>
        <pc:graphicFrameChg chg="add del mod">
          <ac:chgData name="Stanko, Chris" userId="S::stankoc@iu.edu::8ff9eadf-e5f1-4fb9-a0f7-fc833b46f49f" providerId="AD" clId="Web-{AB3502CB-99B8-461D-941D-CA69CB482855}" dt="2020-08-27T02:27:23.271" v="36"/>
          <ac:graphicFrameMkLst>
            <pc:docMk/>
            <pc:sldMk cId="580567724" sldId="270"/>
            <ac:graphicFrameMk id="10" creationId="{2322284B-6C43-4A4D-A130-AA48F551B9AB}"/>
          </ac:graphicFrameMkLst>
        </pc:graphicFrameChg>
        <pc:graphicFrameChg chg="add mod modGraphic">
          <ac:chgData name="Stanko, Chris" userId="S::stankoc@iu.edu::8ff9eadf-e5f1-4fb9-a0f7-fc833b46f49f" providerId="AD" clId="Web-{AB3502CB-99B8-461D-941D-CA69CB482855}" dt="2020-08-27T02:35:58.758" v="473"/>
          <ac:graphicFrameMkLst>
            <pc:docMk/>
            <pc:sldMk cId="580567724" sldId="270"/>
            <ac:graphicFrameMk id="11" creationId="{5D33AFC7-EE7A-4BBB-83B5-62A5143F6A3E}"/>
          </ac:graphicFrameMkLst>
        </pc:graphicFrameChg>
        <pc:graphicFrameChg chg="add mod modGraphic">
          <ac:chgData name="Stanko, Chris" userId="S::stankoc@iu.edu::8ff9eadf-e5f1-4fb9-a0f7-fc833b46f49f" providerId="AD" clId="Web-{AB3502CB-99B8-461D-941D-CA69CB482855}" dt="2020-08-27T02:39:23.171" v="611"/>
          <ac:graphicFrameMkLst>
            <pc:docMk/>
            <pc:sldMk cId="580567724" sldId="270"/>
            <ac:graphicFrameMk id="12" creationId="{7AC6D5AF-2800-49D0-A8FB-6DB2180F7104}"/>
          </ac:graphicFrameMkLst>
        </pc:graphicFrameChg>
        <pc:graphicFrameChg chg="add del mod">
          <ac:chgData name="Stanko, Chris" userId="S::stankoc@iu.edu::8ff9eadf-e5f1-4fb9-a0f7-fc833b46f49f" providerId="AD" clId="Web-{AB3502CB-99B8-461D-941D-CA69CB482855}" dt="2020-08-27T02:36:51.155" v="512"/>
          <ac:graphicFrameMkLst>
            <pc:docMk/>
            <pc:sldMk cId="580567724" sldId="270"/>
            <ac:graphicFrameMk id="14" creationId="{E28A57AA-B464-43E4-98EE-3752BA573630}"/>
          </ac:graphicFrameMkLst>
        </pc:graphicFrameChg>
        <pc:graphicFrameChg chg="add mod modGraphic">
          <ac:chgData name="Stanko, Chris" userId="S::stankoc@iu.edu::8ff9eadf-e5f1-4fb9-a0f7-fc833b46f49f" providerId="AD" clId="Web-{AB3502CB-99B8-461D-941D-CA69CB482855}" dt="2020-08-27T02:39:51.108" v="624"/>
          <ac:graphicFrameMkLst>
            <pc:docMk/>
            <pc:sldMk cId="580567724" sldId="270"/>
            <ac:graphicFrameMk id="15" creationId="{25AF6E2D-6149-4270-9D33-F9A08D40542A}"/>
          </ac:graphicFrameMkLst>
        </pc:graphicFrameChg>
        <pc:picChg chg="add del mod ord">
          <ac:chgData name="Stanko, Chris" userId="S::stankoc@iu.edu::8ff9eadf-e5f1-4fb9-a0f7-fc833b46f49f" providerId="AD" clId="Web-{AB3502CB-99B8-461D-941D-CA69CB482855}" dt="2020-08-27T02:25:52.536" v="1"/>
          <ac:picMkLst>
            <pc:docMk/>
            <pc:sldMk cId="580567724" sldId="270"/>
            <ac:picMk id="4" creationId="{9D53D8C3-1205-4752-A9F1-20AB19D4FE95}"/>
          </ac:picMkLst>
        </pc:picChg>
      </pc:sldChg>
    </pc:docChg>
  </pc:docChgLst>
  <pc:docChgLst>
    <pc:chgData name="Hume, Lindsey M" userId="S::lmhume@iu.edu::3e7bd8b8-bdfd-455e-a444-92d4f2f0144b" providerId="AD" clId="Web-{FD5B9D7C-394E-479F-EE55-58EE530C3437}"/>
    <pc:docChg chg="modSld">
      <pc:chgData name="Hume, Lindsey M" userId="S::lmhume@iu.edu::3e7bd8b8-bdfd-455e-a444-92d4f2f0144b" providerId="AD" clId="Web-{FD5B9D7C-394E-479F-EE55-58EE530C3437}" dt="2020-08-27T17:41:38.597" v="8"/>
      <pc:docMkLst>
        <pc:docMk/>
      </pc:docMkLst>
      <pc:sldChg chg="addSp delSp modSp">
        <pc:chgData name="Hume, Lindsey M" userId="S::lmhume@iu.edu::3e7bd8b8-bdfd-455e-a444-92d4f2f0144b" providerId="AD" clId="Web-{FD5B9D7C-394E-479F-EE55-58EE530C3437}" dt="2020-08-27T17:41:17.941" v="1"/>
        <pc:sldMkLst>
          <pc:docMk/>
          <pc:sldMk cId="3879206056" sldId="275"/>
        </pc:sldMkLst>
        <pc:picChg chg="add del mod">
          <ac:chgData name="Hume, Lindsey M" userId="S::lmhume@iu.edu::3e7bd8b8-bdfd-455e-a444-92d4f2f0144b" providerId="AD" clId="Web-{FD5B9D7C-394E-479F-EE55-58EE530C3437}" dt="2020-08-27T17:41:17.941" v="1"/>
          <ac:picMkLst>
            <pc:docMk/>
            <pc:sldMk cId="3879206056" sldId="275"/>
            <ac:picMk id="5" creationId="{D9329F24-5722-4591-8FE5-52AD03048B7C}"/>
          </ac:picMkLst>
        </pc:picChg>
      </pc:sldChg>
      <pc:sldChg chg="addSp delSp modSp">
        <pc:chgData name="Hume, Lindsey M" userId="S::lmhume@iu.edu::3e7bd8b8-bdfd-455e-a444-92d4f2f0144b" providerId="AD" clId="Web-{FD5B9D7C-394E-479F-EE55-58EE530C3437}" dt="2020-08-27T17:41:38.597" v="8"/>
        <pc:sldMkLst>
          <pc:docMk/>
          <pc:sldMk cId="3768074396" sldId="280"/>
        </pc:sldMkLst>
        <pc:picChg chg="del">
          <ac:chgData name="Hume, Lindsey M" userId="S::lmhume@iu.edu::3e7bd8b8-bdfd-455e-a444-92d4f2f0144b" providerId="AD" clId="Web-{FD5B9D7C-394E-479F-EE55-58EE530C3437}" dt="2020-08-27T17:41:21.910" v="3"/>
          <ac:picMkLst>
            <pc:docMk/>
            <pc:sldMk cId="3768074396" sldId="280"/>
            <ac:picMk id="3" creationId="{B7764623-04AA-41B5-BB5A-C376986072AC}"/>
          </ac:picMkLst>
        </pc:picChg>
        <pc:picChg chg="add mod">
          <ac:chgData name="Hume, Lindsey M" userId="S::lmhume@iu.edu::3e7bd8b8-bdfd-455e-a444-92d4f2f0144b" providerId="AD" clId="Web-{FD5B9D7C-394E-479F-EE55-58EE530C3437}" dt="2020-08-27T17:41:38.597" v="8"/>
          <ac:picMkLst>
            <pc:docMk/>
            <pc:sldMk cId="3768074396" sldId="280"/>
            <ac:picMk id="4" creationId="{59A3BF0A-E154-4A03-8A07-91F3FBDE6CAE}"/>
          </ac:picMkLst>
        </pc:picChg>
      </pc:sldChg>
    </pc:docChg>
  </pc:docChgLst>
  <pc:docChgLst>
    <pc:chgData name="Culkin, Elizabeth Rose" userId="S::erculkin@iu.edu::23046696-c057-4359-8fab-51af2898f67c" providerId="AD" clId="Web-{BFE917BC-B995-4391-E6E2-3D11F96244FC}"/>
    <pc:docChg chg="modSld">
      <pc:chgData name="Culkin, Elizabeth Rose" userId="S::erculkin@iu.edu::23046696-c057-4359-8fab-51af2898f67c" providerId="AD" clId="Web-{BFE917BC-B995-4391-E6E2-3D11F96244FC}" dt="2020-08-28T01:42:00.257" v="1" actId="1076"/>
      <pc:docMkLst>
        <pc:docMk/>
      </pc:docMkLst>
      <pc:sldChg chg="modSp">
        <pc:chgData name="Culkin, Elizabeth Rose" userId="S::erculkin@iu.edu::23046696-c057-4359-8fab-51af2898f67c" providerId="AD" clId="Web-{BFE917BC-B995-4391-E6E2-3D11F96244FC}" dt="2020-08-28T01:42:00.257" v="1" actId="1076"/>
        <pc:sldMkLst>
          <pc:docMk/>
          <pc:sldMk cId="2499716826" sldId="264"/>
        </pc:sldMkLst>
        <pc:spChg chg="mod">
          <ac:chgData name="Culkin, Elizabeth Rose" userId="S::erculkin@iu.edu::23046696-c057-4359-8fab-51af2898f67c" providerId="AD" clId="Web-{BFE917BC-B995-4391-E6E2-3D11F96244FC}" dt="2020-08-28T01:42:00.257" v="1" actId="1076"/>
          <ac:spMkLst>
            <pc:docMk/>
            <pc:sldMk cId="2499716826" sldId="264"/>
            <ac:spMk id="2" creationId="{EB8C542D-13A2-4405-9235-5CBDCBDAB415}"/>
          </ac:spMkLst>
        </pc:spChg>
      </pc:sldChg>
    </pc:docChg>
  </pc:docChgLst>
  <pc:docChgLst>
    <pc:chgData name="Tamhankar, Omkar" userId="S::otamhank@iu.edu::5722577a-ffd0-4297-b726-fde42789a2fb" providerId="AD" clId="Web-{DF2F7279-F955-4C9A-5F11-91EA5DC8EBE1}"/>
    <pc:docChg chg="modSld">
      <pc:chgData name="Tamhankar, Omkar" userId="S::otamhank@iu.edu::5722577a-ffd0-4297-b726-fde42789a2fb" providerId="AD" clId="Web-{DF2F7279-F955-4C9A-5F11-91EA5DC8EBE1}" dt="2020-08-27T22:05:42.057" v="377" actId="1076"/>
      <pc:docMkLst>
        <pc:docMk/>
      </pc:docMkLst>
      <pc:sldChg chg="modSp">
        <pc:chgData name="Tamhankar, Omkar" userId="S::otamhank@iu.edu::5722577a-ffd0-4297-b726-fde42789a2fb" providerId="AD" clId="Web-{DF2F7279-F955-4C9A-5F11-91EA5DC8EBE1}" dt="2020-08-27T22:04:54.198" v="329" actId="1076"/>
        <pc:sldMkLst>
          <pc:docMk/>
          <pc:sldMk cId="3442220999" sldId="265"/>
        </pc:sldMkLst>
        <pc:spChg chg="mod">
          <ac:chgData name="Tamhankar, Omkar" userId="S::otamhank@iu.edu::5722577a-ffd0-4297-b726-fde42789a2fb" providerId="AD" clId="Web-{DF2F7279-F955-4C9A-5F11-91EA5DC8EBE1}" dt="2020-08-27T22:04:54.198" v="329" actId="1076"/>
          <ac:spMkLst>
            <pc:docMk/>
            <pc:sldMk cId="3442220999" sldId="265"/>
            <ac:spMk id="12" creationId="{93C5D1DB-7E1A-498D-A6E1-F261D942D669}"/>
          </ac:spMkLst>
        </pc:spChg>
      </pc:sldChg>
      <pc:sldChg chg="modSp">
        <pc:chgData name="Tamhankar, Omkar" userId="S::otamhank@iu.edu::5722577a-ffd0-4297-b726-fde42789a2fb" providerId="AD" clId="Web-{DF2F7279-F955-4C9A-5F11-91EA5DC8EBE1}" dt="2020-08-27T22:00:49.422" v="140" actId="20577"/>
        <pc:sldMkLst>
          <pc:docMk/>
          <pc:sldMk cId="3198554350" sldId="271"/>
        </pc:sldMkLst>
        <pc:graphicFrameChg chg="modGraphic">
          <ac:chgData name="Tamhankar, Omkar" userId="S::otamhank@iu.edu::5722577a-ffd0-4297-b726-fde42789a2fb" providerId="AD" clId="Web-{DF2F7279-F955-4C9A-5F11-91EA5DC8EBE1}" dt="2020-08-27T22:00:49.422" v="140" actId="20577"/>
          <ac:graphicFrameMkLst>
            <pc:docMk/>
            <pc:sldMk cId="3198554350" sldId="271"/>
            <ac:graphicFrameMk id="4" creationId="{F49681B1-4BB5-403A-8E3F-F90569A3975E}"/>
          </ac:graphicFrameMkLst>
        </pc:graphicFrameChg>
      </pc:sldChg>
      <pc:sldChg chg="addSp delSp modSp">
        <pc:chgData name="Tamhankar, Omkar" userId="S::otamhank@iu.edu::5722577a-ffd0-4297-b726-fde42789a2fb" providerId="AD" clId="Web-{DF2F7279-F955-4C9A-5F11-91EA5DC8EBE1}" dt="2020-08-27T22:05:42.057" v="377" actId="1076"/>
        <pc:sldMkLst>
          <pc:docMk/>
          <pc:sldMk cId="2118363860" sldId="289"/>
        </pc:sldMkLst>
        <pc:spChg chg="mod">
          <ac:chgData name="Tamhankar, Omkar" userId="S::otamhank@iu.edu::5722577a-ffd0-4297-b726-fde42789a2fb" providerId="AD" clId="Web-{DF2F7279-F955-4C9A-5F11-91EA5DC8EBE1}" dt="2020-08-27T22:01:58.640" v="272" actId="14100"/>
          <ac:spMkLst>
            <pc:docMk/>
            <pc:sldMk cId="2118363860" sldId="289"/>
            <ac:spMk id="3" creationId="{8DE3D92C-2760-44C7-9419-06B1B539DDF0}"/>
          </ac:spMkLst>
        </pc:spChg>
        <pc:graphicFrameChg chg="add del mod modGraphic">
          <ac:chgData name="Tamhankar, Omkar" userId="S::otamhank@iu.edu::5722577a-ffd0-4297-b726-fde42789a2fb" providerId="AD" clId="Web-{DF2F7279-F955-4C9A-5F11-91EA5DC8EBE1}" dt="2020-08-27T22:02:48.560" v="276"/>
          <ac:graphicFrameMkLst>
            <pc:docMk/>
            <pc:sldMk cId="2118363860" sldId="289"/>
            <ac:graphicFrameMk id="4" creationId="{27652322-5903-4943-98CC-18813FF5BC0C}"/>
          </ac:graphicFrameMkLst>
        </pc:graphicFrameChg>
        <pc:graphicFrameChg chg="add mod modGraphic">
          <ac:chgData name="Tamhankar, Omkar" userId="S::otamhank@iu.edu::5722577a-ffd0-4297-b726-fde42789a2fb" providerId="AD" clId="Web-{DF2F7279-F955-4C9A-5F11-91EA5DC8EBE1}" dt="2020-08-27T22:05:42.057" v="377" actId="1076"/>
          <ac:graphicFrameMkLst>
            <pc:docMk/>
            <pc:sldMk cId="2118363860" sldId="289"/>
            <ac:graphicFrameMk id="29" creationId="{17E8F94A-CBA3-4EBD-B675-81F5D824AE4F}"/>
          </ac:graphicFrameMkLst>
        </pc:graphicFrameChg>
      </pc:sldChg>
    </pc:docChg>
  </pc:docChgLst>
  <pc:docChgLst>
    <pc:chgData name="Hume, Lindsey M" userId="S::lmhume@iu.edu::3e7bd8b8-bdfd-455e-a444-92d4f2f0144b" providerId="AD" clId="Web-{21F95894-4D6F-46A5-F78A-0F6127249726}"/>
    <pc:docChg chg="modSld">
      <pc:chgData name="Hume, Lindsey M" userId="S::lmhume@iu.edu::3e7bd8b8-bdfd-455e-a444-92d4f2f0144b" providerId="AD" clId="Web-{21F95894-4D6F-46A5-F78A-0F6127249726}" dt="2020-08-28T02:41:25.817" v="7" actId="20577"/>
      <pc:docMkLst>
        <pc:docMk/>
      </pc:docMkLst>
      <pc:sldChg chg="modSp">
        <pc:chgData name="Hume, Lindsey M" userId="S::lmhume@iu.edu::3e7bd8b8-bdfd-455e-a444-92d4f2f0144b" providerId="AD" clId="Web-{21F95894-4D6F-46A5-F78A-0F6127249726}" dt="2020-08-28T02:41:25.817" v="6" actId="20577"/>
        <pc:sldMkLst>
          <pc:docMk/>
          <pc:sldMk cId="2983387179" sldId="293"/>
        </pc:sldMkLst>
        <pc:spChg chg="mod">
          <ac:chgData name="Hume, Lindsey M" userId="S::lmhume@iu.edu::3e7bd8b8-bdfd-455e-a444-92d4f2f0144b" providerId="AD" clId="Web-{21F95894-4D6F-46A5-F78A-0F6127249726}" dt="2020-08-28T02:41:25.817" v="6" actId="20577"/>
          <ac:spMkLst>
            <pc:docMk/>
            <pc:sldMk cId="2983387179" sldId="293"/>
            <ac:spMk id="3" creationId="{2717B441-CEF5-4C03-B57E-834FA1229E14}"/>
          </ac:spMkLst>
        </pc:spChg>
      </pc:sldChg>
    </pc:docChg>
  </pc:docChgLst>
  <pc:docChgLst>
    <pc:chgData name="Tamhankar, Omkar" userId="S::otamhank@iu.edu::5722577a-ffd0-4297-b726-fde42789a2fb" providerId="AD" clId="Web-{931657BE-2409-4559-374D-0B04A04F1600}"/>
    <pc:docChg chg="addSld modSld">
      <pc:chgData name="Tamhankar, Omkar" userId="S::otamhank@iu.edu::5722577a-ffd0-4297-b726-fde42789a2fb" providerId="AD" clId="Web-{931657BE-2409-4559-374D-0B04A04F1600}" dt="2020-08-27T20:43:18.813" v="1312" actId="20577"/>
      <pc:docMkLst>
        <pc:docMk/>
      </pc:docMkLst>
      <pc:sldChg chg="modSp">
        <pc:chgData name="Tamhankar, Omkar" userId="S::otamhank@iu.edu::5722577a-ffd0-4297-b726-fde42789a2fb" providerId="AD" clId="Web-{931657BE-2409-4559-374D-0B04A04F1600}" dt="2020-08-27T20:06:22.791" v="41" actId="1076"/>
        <pc:sldMkLst>
          <pc:docMk/>
          <pc:sldMk cId="109857222" sldId="256"/>
        </pc:sldMkLst>
        <pc:spChg chg="mod">
          <ac:chgData name="Tamhankar, Omkar" userId="S::otamhank@iu.edu::5722577a-ffd0-4297-b726-fde42789a2fb" providerId="AD" clId="Web-{931657BE-2409-4559-374D-0B04A04F1600}" dt="2020-08-27T20:06:22.791" v="41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Tamhankar, Omkar" userId="S::otamhank@iu.edu::5722577a-ffd0-4297-b726-fde42789a2fb" providerId="AD" clId="Web-{931657BE-2409-4559-374D-0B04A04F1600}" dt="2020-08-27T20:43:18.813" v="1311" actId="20577"/>
        <pc:sldMkLst>
          <pc:docMk/>
          <pc:sldMk cId="1522465852" sldId="287"/>
        </pc:sldMkLst>
        <pc:spChg chg="mod">
          <ac:chgData name="Tamhankar, Omkar" userId="S::otamhank@iu.edu::5722577a-ffd0-4297-b726-fde42789a2fb" providerId="AD" clId="Web-{931657BE-2409-4559-374D-0B04A04F1600}" dt="2020-08-27T20:31:37.537" v="151" actId="20577"/>
          <ac:spMkLst>
            <pc:docMk/>
            <pc:sldMk cId="1522465852" sldId="287"/>
            <ac:spMk id="2" creationId="{27CAC9AF-7468-461B-87D3-721B690C9A2C}"/>
          </ac:spMkLst>
        </pc:spChg>
        <pc:spChg chg="mod">
          <ac:chgData name="Tamhankar, Omkar" userId="S::otamhank@iu.edu::5722577a-ffd0-4297-b726-fde42789a2fb" providerId="AD" clId="Web-{931657BE-2409-4559-374D-0B04A04F1600}" dt="2020-08-27T20:43:18.813" v="1311" actId="20577"/>
          <ac:spMkLst>
            <pc:docMk/>
            <pc:sldMk cId="1522465852" sldId="287"/>
            <ac:spMk id="3" creationId="{38BB4736-DCE3-4C57-90AD-9FF00BFF8524}"/>
          </ac:spMkLst>
        </pc:spChg>
      </pc:sldChg>
    </pc:docChg>
  </pc:docChgLst>
  <pc:docChgLst>
    <pc:chgData name="Hume, Lindsey M" userId="S::lmhume@iu.edu::3e7bd8b8-bdfd-455e-a444-92d4f2f0144b" providerId="AD" clId="Web-{819CB0CC-9870-49C9-D29D-BAEC7F88F01D}"/>
    <pc:docChg chg="modSld addMainMaster delMainMaster">
      <pc:chgData name="Hume, Lindsey M" userId="S::lmhume@iu.edu::3e7bd8b8-bdfd-455e-a444-92d4f2f0144b" providerId="AD" clId="Web-{819CB0CC-9870-49C9-D29D-BAEC7F88F01D}" dt="2020-08-27T17:45:19.309" v="14"/>
      <pc:docMkLst>
        <pc:docMk/>
      </pc:docMkLst>
      <pc:sldChg chg="addSp delSp modSp mod modClrScheme delDesignElem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109857222" sldId="256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109857222" sldId="256"/>
            <ac:spMk id="3" creationId="{00000000-0000-0000-0000-000000000000}"/>
          </ac:spMkLst>
        </pc:spChg>
        <pc:cxnChg chg="add del">
          <ac:chgData name="Hume, Lindsey M" userId="S::lmhume@iu.edu::3e7bd8b8-bdfd-455e-a444-92d4f2f0144b" providerId="AD" clId="Web-{819CB0CC-9870-49C9-D29D-BAEC7F88F01D}" dt="2020-08-27T17:45:19.309" v="14"/>
          <ac:cxnSpMkLst>
            <pc:docMk/>
            <pc:sldMk cId="109857222" sldId="256"/>
            <ac:cxnSpMk id="5" creationId="{D7E8ECA2-60A0-4D39-817D-F1E982ED7F9B}"/>
          </ac:cxnSpMkLst>
        </pc:cxn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881449157" sldId="257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881449157" sldId="257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881449157" sldId="257"/>
            <ac:spMk id="3" creationId="{A12621AB-B3B8-4238-A982-2B1DC38FA12C}"/>
          </ac:spMkLst>
        </pc:spChg>
        <pc:spChg chg="mod">
          <ac:chgData name="Hume, Lindsey M" userId="S::lmhume@iu.edu::3e7bd8b8-bdfd-455e-a444-92d4f2f0144b" providerId="AD" clId="Web-{819CB0CC-9870-49C9-D29D-BAEC7F88F01D}" dt="2020-08-27T17:43:02.337" v="8"/>
          <ac:spMkLst>
            <pc:docMk/>
            <pc:sldMk cId="881449157" sldId="257"/>
            <ac:spMk id="4" creationId="{0BF1ECA0-A73D-4F49-9DD0-90803A70D36E}"/>
          </ac:spMkLst>
        </pc:spChg>
        <pc:spChg chg="mod">
          <ac:chgData name="Hume, Lindsey M" userId="S::lmhume@iu.edu::3e7bd8b8-bdfd-455e-a444-92d4f2f0144b" providerId="AD" clId="Web-{819CB0CC-9870-49C9-D29D-BAEC7F88F01D}" dt="2020-08-27T17:43:05.462" v="10"/>
          <ac:spMkLst>
            <pc:docMk/>
            <pc:sldMk cId="881449157" sldId="257"/>
            <ac:spMk id="9" creationId="{D2C0465E-13C1-4BA7-9D78-5E04044C2319}"/>
          </ac:spMkLst>
        </pc:sp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2499716826" sldId="264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499716826" sldId="264"/>
            <ac:spMk id="2" creationId="{EB8C542D-13A2-4405-9235-5CBDCBDAB415}"/>
          </ac:spMkLst>
        </pc:spChg>
        <pc:graphicFrameChg chg="modGraphic">
          <ac:chgData name="Hume, Lindsey M" userId="S::lmhume@iu.edu::3e7bd8b8-bdfd-455e-a444-92d4f2f0144b" providerId="AD" clId="Web-{819CB0CC-9870-49C9-D29D-BAEC7F88F01D}" dt="2020-08-27T17:43:35.369" v="12"/>
          <ac:graphicFrameMkLst>
            <pc:docMk/>
            <pc:sldMk cId="2499716826" sldId="264"/>
            <ac:graphicFrameMk id="25" creationId="{A3649698-B6E7-4285-9F81-5868D4441D59}"/>
          </ac:graphicFrameMkLst>
        </pc:graphicFrame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3442220999" sldId="265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3442220999" sldId="265"/>
            <ac:spMk id="12" creationId="{93C5D1DB-7E1A-498D-A6E1-F261D942D669}"/>
          </ac:spMkLst>
        </pc:spChg>
        <pc:graphicFrameChg chg="mod ord">
          <ac:chgData name="Hume, Lindsey M" userId="S::lmhume@iu.edu::3e7bd8b8-bdfd-455e-a444-92d4f2f0144b" providerId="AD" clId="Web-{819CB0CC-9870-49C9-D29D-BAEC7F88F01D}" dt="2020-08-27T17:45:19.309" v="14"/>
          <ac:graphicFrameMkLst>
            <pc:docMk/>
            <pc:sldMk cId="3442220999" sldId="265"/>
            <ac:graphicFrameMk id="24" creationId="{C8F03620-31B0-4F0D-BD7B-1E1633853F3B}"/>
          </ac:graphicFrameMkLst>
        </pc:graphicFrameChg>
      </pc:sldChg>
      <pc:sldChg chg="addSp delSp modSp mod modClrScheme delDesignElem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3382711545" sldId="267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3382711545" sldId="267"/>
            <ac:spMk id="2" creationId="{04DA7FA1-70BE-4BFF-ACD0-A5EDC88BF8AC}"/>
          </ac:spMkLst>
        </pc:spChg>
        <pc:spChg chg="add del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3382711545" sldId="267"/>
            <ac:spMk id="19" creationId="{E4CFB4D4-CFF3-4172-AB21-A2B3D1223E9E}"/>
          </ac:spMkLst>
        </pc:spChg>
        <pc:graphicFrameChg chg="mod ord">
          <ac:chgData name="Hume, Lindsey M" userId="S::lmhume@iu.edu::3e7bd8b8-bdfd-455e-a444-92d4f2f0144b" providerId="AD" clId="Web-{819CB0CC-9870-49C9-D29D-BAEC7F88F01D}" dt="2020-08-27T17:45:19.309" v="14"/>
          <ac:graphicFrameMkLst>
            <pc:docMk/>
            <pc:sldMk cId="3382711545" sldId="267"/>
            <ac:graphicFrameMk id="9" creationId="{093A595D-AC32-4936-9561-56D86BB82EC3}"/>
          </ac:graphicFrameMkLst>
        </pc:graphicFrame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2648461993" sldId="268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648461993" sldId="268"/>
            <ac:spMk id="2" creationId="{04DA7FA1-70BE-4BFF-ACD0-A5EDC88BF8AC}"/>
          </ac:spMkLst>
        </pc:sp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580567724" sldId="270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580567724" sldId="270"/>
            <ac:spMk id="2" creationId="{04DA7FA1-70BE-4BFF-ACD0-A5EDC88BF8AC}"/>
          </ac:spMkLst>
        </pc:spChg>
        <pc:graphicFrameChg chg="mod ord">
          <ac:chgData name="Hume, Lindsey M" userId="S::lmhume@iu.edu::3e7bd8b8-bdfd-455e-a444-92d4f2f0144b" providerId="AD" clId="Web-{819CB0CC-9870-49C9-D29D-BAEC7F88F01D}" dt="2020-08-27T17:45:19.309" v="14"/>
          <ac:graphicFrameMkLst>
            <pc:docMk/>
            <pc:sldMk cId="580567724" sldId="270"/>
            <ac:graphicFrameMk id="8" creationId="{4D485B93-7E2D-4C18-8477-9416116A0B5F}"/>
          </ac:graphicFrameMkLst>
        </pc:graphicFrameChg>
      </pc:sldChg>
      <pc:sldChg chg="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3198554350" sldId="271"/>
        </pc:sldMkLst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2482635240" sldId="272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482635240" sldId="272"/>
            <ac:spMk id="2" creationId="{04DA7FA1-70BE-4BFF-ACD0-A5EDC88BF8AC}"/>
          </ac:spMkLst>
        </pc:spChg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482635240" sldId="272"/>
            <ac:spMk id="3" creationId="{8BA2FB50-7F6D-43CC-8FA8-5F9F05339871}"/>
          </ac:spMkLst>
        </pc:sp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1665053240" sldId="273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1665053240" sldId="273"/>
            <ac:spMk id="2" creationId="{C0F9F0C1-09BB-49DB-BC4A-4277127CC365}"/>
          </ac:spMkLst>
        </pc:sp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1217992831" sldId="274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1217992831" sldId="274"/>
            <ac:spMk id="42" creationId="{178C253F-AACF-49FE-8427-FAC9592C02EA}"/>
          </ac:spMkLst>
        </pc:spChg>
      </pc:sldChg>
      <pc:sldChg chg="addSp delSp 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3879206056" sldId="275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3879206056" sldId="275"/>
            <ac:spMk id="2" creationId="{09AF39F4-13E6-48E8-A768-3A7839E698BC}"/>
          </ac:spMkLst>
        </pc:spChg>
        <pc:picChg chg="del">
          <ac:chgData name="Hume, Lindsey M" userId="S::lmhume@iu.edu::3e7bd8b8-bdfd-455e-a444-92d4f2f0144b" providerId="AD" clId="Web-{819CB0CC-9870-49C9-D29D-BAEC7F88F01D}" dt="2020-08-27T17:42:33.258" v="1"/>
          <ac:picMkLst>
            <pc:docMk/>
            <pc:sldMk cId="3879206056" sldId="275"/>
            <ac:picMk id="3" creationId="{CB4A7300-FB5B-49A9-8047-E48CD591346B}"/>
          </ac:picMkLst>
        </pc:picChg>
        <pc:picChg chg="add mod">
          <ac:chgData name="Hume, Lindsey M" userId="S::lmhume@iu.edu::3e7bd8b8-bdfd-455e-a444-92d4f2f0144b" providerId="AD" clId="Web-{819CB0CC-9870-49C9-D29D-BAEC7F88F01D}" dt="2020-08-27T17:42:45.961" v="6" actId="1076"/>
          <ac:picMkLst>
            <pc:docMk/>
            <pc:sldMk cId="3879206056" sldId="275"/>
            <ac:picMk id="5" creationId="{198C75CE-46BE-47E6-995B-C04FB49B30F3}"/>
          </ac:picMkLst>
        </pc:pic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788493694" sldId="276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788493694" sldId="276"/>
            <ac:spMk id="2" creationId="{D4FC08DA-4648-4903-B70D-A3ABEAB8F371}"/>
          </ac:spMkLst>
        </pc:spChg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788493694" sldId="276"/>
            <ac:spMk id="3" creationId="{C42C5F2A-C1EC-42E4-BECC-8746EF6E34B6}"/>
          </ac:spMkLst>
        </pc:sp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1662094081" sldId="279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1662094081" sldId="279"/>
            <ac:spMk id="2" creationId="{04DA7FA1-70BE-4BFF-ACD0-A5EDC88BF8AC}"/>
          </ac:spMkLst>
        </pc:spChg>
      </pc:sldChg>
      <pc:sldChg chg="modSp mod modClrScheme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3768074396" sldId="280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3768074396" sldId="280"/>
            <ac:spMk id="2" creationId="{D4FC08DA-4648-4903-B70D-A3ABEAB8F371}"/>
          </ac:spMkLst>
        </pc:spChg>
      </pc:sldChg>
      <pc:sldChg chg="addSp delSp modSp mod modClrScheme delDesignElem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3092386900" sldId="281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3092386900" sldId="281"/>
            <ac:spMk id="2" creationId="{00000000-0000-0000-0000-000000000000}"/>
          </ac:spMkLst>
        </pc:spChg>
        <pc:cxnChg chg="add del">
          <ac:chgData name="Hume, Lindsey M" userId="S::lmhume@iu.edu::3e7bd8b8-bdfd-455e-a444-92d4f2f0144b" providerId="AD" clId="Web-{819CB0CC-9870-49C9-D29D-BAEC7F88F01D}" dt="2020-08-27T17:45:19.309" v="14"/>
          <ac:cxnSpMkLst>
            <pc:docMk/>
            <pc:sldMk cId="3092386900" sldId="281"/>
            <ac:cxnSpMk id="5" creationId="{D7E8ECA2-60A0-4D39-817D-F1E982ED7F9B}"/>
          </ac:cxnSpMkLst>
        </pc:cxnChg>
      </pc:sldChg>
      <pc:sldChg chg="addSp delSp modSp mod modClrScheme delDesignElem chgLayout">
        <pc:chgData name="Hume, Lindsey M" userId="S::lmhume@iu.edu::3e7bd8b8-bdfd-455e-a444-92d4f2f0144b" providerId="AD" clId="Web-{819CB0CC-9870-49C9-D29D-BAEC7F88F01D}" dt="2020-08-27T17:45:19.309" v="14"/>
        <pc:sldMkLst>
          <pc:docMk/>
          <pc:sldMk cId="2497062107" sldId="282"/>
        </pc:sldMkLst>
        <pc:spChg chg="mod ord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497062107" sldId="282"/>
            <ac:spMk id="12" creationId="{7C361A72-486A-4090-BD23-F023FB641551}"/>
          </ac:spMkLst>
        </pc:spChg>
        <pc:spChg chg="add del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497062107" sldId="282"/>
            <ac:spMk id="19" creationId="{5D5E0904-721C-4D68-9EB8-1C9752E329A7}"/>
          </ac:spMkLst>
        </pc:spChg>
        <pc:spChg chg="add del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497062107" sldId="282"/>
            <ac:spMk id="21" creationId="{D0CDF5D3-7220-42A0-9D37-ECF3BF283B37}"/>
          </ac:spMkLst>
        </pc:spChg>
        <pc:spChg chg="add del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497062107" sldId="282"/>
            <ac:spMk id="23" creationId="{64BC717F-58B3-4A4E-BC3B-1B11323AD5C9}"/>
          </ac:spMkLst>
        </pc:spChg>
        <pc:spChg chg="add del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497062107" sldId="282"/>
            <ac:spMk id="25" creationId="{1EE75710-64C5-4CA8-8A7C-82EE4125C90D}"/>
          </ac:spMkLst>
        </pc:spChg>
        <pc:spChg chg="add del">
          <ac:chgData name="Hume, Lindsey M" userId="S::lmhume@iu.edu::3e7bd8b8-bdfd-455e-a444-92d4f2f0144b" providerId="AD" clId="Web-{819CB0CC-9870-49C9-D29D-BAEC7F88F01D}" dt="2020-08-27T17:45:19.309" v="14"/>
          <ac:spMkLst>
            <pc:docMk/>
            <pc:sldMk cId="2497062107" sldId="282"/>
            <ac:spMk id="27" creationId="{435050B1-74E1-4A81-923D-0F5971A3BC01}"/>
          </ac:spMkLst>
        </pc:spChg>
      </pc:sldChg>
      <pc:sldMasterChg chg="add del addSldLayout delSldLayout">
        <pc:chgData name="Hume, Lindsey M" userId="S::lmhume@iu.edu::3e7bd8b8-bdfd-455e-a444-92d4f2f0144b" providerId="AD" clId="Web-{819CB0CC-9870-49C9-D29D-BAEC7F88F01D}" dt="2020-08-27T17:45:19.309" v="14"/>
        <pc:sldMasterMkLst>
          <pc:docMk/>
          <pc:sldMasterMk cId="3862101362" sldId="2147483699"/>
        </pc:sldMasterMkLst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994136944" sldId="2147483700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1781370646" sldId="2147483701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3571272517" sldId="2147483702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2221004813" sldId="2147483703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2856879077" sldId="2147483704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3439065458" sldId="2147483705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310050938" sldId="2147483706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2681149549" sldId="2147483707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581746770" sldId="2147483708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210231515" sldId="2147483709"/>
          </pc:sldLayoutMkLst>
        </pc:sldLayoutChg>
        <pc:sldLayoutChg chg="add del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62101362" sldId="2147483699"/>
            <pc:sldLayoutMk cId="3522610753" sldId="2147483710"/>
          </pc:sldLayoutMkLst>
        </pc:sldLayoutChg>
      </pc:sldMasterChg>
      <pc:sldMasterChg chg="add del addSldLayout delSldLayout modSldLayout">
        <pc:chgData name="Hume, Lindsey M" userId="S::lmhume@iu.edu::3e7bd8b8-bdfd-455e-a444-92d4f2f0144b" providerId="AD" clId="Web-{819CB0CC-9870-49C9-D29D-BAEC7F88F01D}" dt="2020-08-27T17:45:19.309" v="14"/>
        <pc:sldMasterMkLst>
          <pc:docMk/>
          <pc:sldMasterMk cId="3894300721" sldId="2147483711"/>
        </pc:sldMasterMkLst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2217115112" sldId="2147483712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1573081755" sldId="2147483713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719670889" sldId="2147483714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715753403" sldId="2147483715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3074356227" sldId="2147483716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2507012545" sldId="2147483717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806800299" sldId="2147483718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2231227327" sldId="2147483719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638845424" sldId="2147483720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2562776889" sldId="2147483721"/>
          </pc:sldLayoutMkLst>
        </pc:sldLayoutChg>
        <pc:sldLayoutChg chg="add del mod replId">
          <pc:chgData name="Hume, Lindsey M" userId="S::lmhume@iu.edu::3e7bd8b8-bdfd-455e-a444-92d4f2f0144b" providerId="AD" clId="Web-{819CB0CC-9870-49C9-D29D-BAEC7F88F01D}" dt="2020-08-27T17:45:19.309" v="14"/>
          <pc:sldLayoutMkLst>
            <pc:docMk/>
            <pc:sldMasterMk cId="3894300721" sldId="2147483711"/>
            <pc:sldLayoutMk cId="614220815" sldId="2147483722"/>
          </pc:sldLayoutMkLst>
        </pc:sldLayoutChg>
      </pc:sldMasterChg>
    </pc:docChg>
  </pc:docChgLst>
  <pc:docChgLst>
    <pc:chgData name="Tamhankar, Omkar" userId="S::otamhank@iu.edu::5722577a-ffd0-4297-b726-fde42789a2fb" providerId="AD" clId="Web-{AAE0A558-2558-4A67-9D63-72B915BCB1CF}"/>
    <pc:docChg chg="addSld modSld">
      <pc:chgData name="Tamhankar, Omkar" userId="S::otamhank@iu.edu::5722577a-ffd0-4297-b726-fde42789a2fb" providerId="AD" clId="Web-{AAE0A558-2558-4A67-9D63-72B915BCB1CF}" dt="2020-08-25T00:54:31.576" v="805" actId="20577"/>
      <pc:docMkLst>
        <pc:docMk/>
      </pc:docMkLst>
      <pc:sldChg chg="modSp">
        <pc:chgData name="Tamhankar, Omkar" userId="S::otamhank@iu.edu::5722577a-ffd0-4297-b726-fde42789a2fb" providerId="AD" clId="Web-{AAE0A558-2558-4A67-9D63-72B915BCB1CF}" dt="2020-08-25T00:49:26.137" v="322" actId="20577"/>
        <pc:sldMkLst>
          <pc:docMk/>
          <pc:sldMk cId="881449157" sldId="257"/>
        </pc:sldMkLst>
        <pc:spChg chg="mod">
          <ac:chgData name="Tamhankar, Omkar" userId="S::otamhank@iu.edu::5722577a-ffd0-4297-b726-fde42789a2fb" providerId="AD" clId="Web-{AAE0A558-2558-4A67-9D63-72B915BCB1CF}" dt="2020-08-25T00:49:26.137" v="322" actId="20577"/>
          <ac:spMkLst>
            <pc:docMk/>
            <pc:sldMk cId="881449157" sldId="257"/>
            <ac:spMk id="3" creationId="{A12621AB-B3B8-4238-A982-2B1DC38FA12C}"/>
          </ac:spMkLst>
        </pc:spChg>
      </pc:sldChg>
      <pc:sldChg chg="modSp">
        <pc:chgData name="Tamhankar, Omkar" userId="S::otamhank@iu.edu::5722577a-ffd0-4297-b726-fde42789a2fb" providerId="AD" clId="Web-{AAE0A558-2558-4A67-9D63-72B915BCB1CF}" dt="2020-08-25T00:51:37.669" v="474" actId="20577"/>
        <pc:sldMkLst>
          <pc:docMk/>
          <pc:sldMk cId="1982178114" sldId="258"/>
        </pc:sldMkLst>
        <pc:spChg chg="mod">
          <ac:chgData name="Tamhankar, Omkar" userId="S::otamhank@iu.edu::5722577a-ffd0-4297-b726-fde42789a2fb" providerId="AD" clId="Web-{AAE0A558-2558-4A67-9D63-72B915BCB1CF}" dt="2020-08-25T00:51:37.669" v="474" actId="20577"/>
          <ac:spMkLst>
            <pc:docMk/>
            <pc:sldMk cId="1982178114" sldId="258"/>
            <ac:spMk id="3" creationId="{A12621AB-B3B8-4238-A982-2B1DC38FA12C}"/>
          </ac:spMkLst>
        </pc:spChg>
      </pc:sldChg>
      <pc:sldChg chg="modSp">
        <pc:chgData name="Tamhankar, Omkar" userId="S::otamhank@iu.edu::5722577a-ffd0-4297-b726-fde42789a2fb" providerId="AD" clId="Web-{AAE0A558-2558-4A67-9D63-72B915BCB1CF}" dt="2020-08-25T00:53:20.044" v="716" actId="20577"/>
        <pc:sldMkLst>
          <pc:docMk/>
          <pc:sldMk cId="1534817939" sldId="259"/>
        </pc:sldMkLst>
        <pc:spChg chg="mod">
          <ac:chgData name="Tamhankar, Omkar" userId="S::otamhank@iu.edu::5722577a-ffd0-4297-b726-fde42789a2fb" providerId="AD" clId="Web-{AAE0A558-2558-4A67-9D63-72B915BCB1CF}" dt="2020-08-25T00:53:20.044" v="716" actId="20577"/>
          <ac:spMkLst>
            <pc:docMk/>
            <pc:sldMk cId="1534817939" sldId="259"/>
            <ac:spMk id="3" creationId="{A12621AB-B3B8-4238-A982-2B1DC38FA12C}"/>
          </ac:spMkLst>
        </pc:spChg>
      </pc:sldChg>
      <pc:sldChg chg="modSp new">
        <pc:chgData name="Tamhankar, Omkar" userId="S::otamhank@iu.edu::5722577a-ffd0-4297-b726-fde42789a2fb" providerId="AD" clId="Web-{AAE0A558-2558-4A67-9D63-72B915BCB1CF}" dt="2020-08-25T00:54:29.701" v="803" actId="20577"/>
        <pc:sldMkLst>
          <pc:docMk/>
          <pc:sldMk cId="2499716826" sldId="264"/>
        </pc:sldMkLst>
        <pc:spChg chg="mod">
          <ac:chgData name="Tamhankar, Omkar" userId="S::otamhank@iu.edu::5722577a-ffd0-4297-b726-fde42789a2fb" providerId="AD" clId="Web-{AAE0A558-2558-4A67-9D63-72B915BCB1CF}" dt="2020-08-25T00:54:29.701" v="803" actId="20577"/>
          <ac:spMkLst>
            <pc:docMk/>
            <pc:sldMk cId="2499716826" sldId="264"/>
            <ac:spMk id="2" creationId="{EB8C542D-13A2-4405-9235-5CBDCBDAB415}"/>
          </ac:spMkLst>
        </pc:spChg>
      </pc:sldChg>
    </pc:docChg>
  </pc:docChgLst>
  <pc:docChgLst>
    <pc:chgData name="Hume, Lindsey M" userId="S::lmhume@iu.edu::3e7bd8b8-bdfd-455e-a444-92d4f2f0144b" providerId="AD" clId="Web-{1CC59FBF-CE5F-4D38-5F0F-5E2E9FF9D990}"/>
    <pc:docChg chg="addSld delSld modSld addMainMaster delMainMaster">
      <pc:chgData name="Hume, Lindsey M" userId="S::lmhume@iu.edu::3e7bd8b8-bdfd-455e-a444-92d4f2f0144b" providerId="AD" clId="Web-{1CC59FBF-CE5F-4D38-5F0F-5E2E9FF9D990}" dt="2020-08-27T18:03:41.390" v="139"/>
      <pc:docMkLst>
        <pc:docMk/>
      </pc:docMkLst>
      <pc:sldChg chg="addSp delSp modSp mod modClrScheme delDesignElem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109857222" sldId="256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109857222" sldId="256"/>
            <ac:spMk id="3" creationId="{00000000-0000-0000-0000-000000000000}"/>
          </ac:spMkLst>
        </pc:spChg>
        <pc:cxnChg chg="add del">
          <ac:chgData name="Hume, Lindsey M" userId="S::lmhume@iu.edu::3e7bd8b8-bdfd-455e-a444-92d4f2f0144b" providerId="AD" clId="Web-{1CC59FBF-CE5F-4D38-5F0F-5E2E9FF9D990}" dt="2020-08-27T18:03:41.390" v="139"/>
          <ac:cxnSpMkLst>
            <pc:docMk/>
            <pc:sldMk cId="109857222" sldId="256"/>
            <ac:cxnSpMk id="5" creationId="{D7E8ECA2-60A0-4D39-817D-F1E982ED7F9B}"/>
          </ac:cxnSpMkLst>
        </pc:cxn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881449157" sldId="257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881449157" sldId="257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881449157" sldId="257"/>
            <ac:spMk id="3" creationId="{A12621AB-B3B8-4238-A982-2B1DC38FA12C}"/>
          </ac:spMkLst>
        </pc:spChg>
      </pc:sldChg>
      <pc:sldChg chg="addSp delSp 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2499716826" sldId="264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2499716826" sldId="264"/>
            <ac:spMk id="2" creationId="{EB8C542D-13A2-4405-9235-5CBDCBDAB415}"/>
          </ac:spMkLst>
        </pc:spChg>
        <pc:spChg chg="add del mod">
          <ac:chgData name="Hume, Lindsey M" userId="S::lmhume@iu.edu::3e7bd8b8-bdfd-455e-a444-92d4f2f0144b" providerId="AD" clId="Web-{1CC59FBF-CE5F-4D38-5F0F-5E2E9FF9D990}" dt="2020-08-27T18:02:01.466" v="135"/>
          <ac:spMkLst>
            <pc:docMk/>
            <pc:sldMk cId="2499716826" sldId="264"/>
            <ac:spMk id="39" creationId="{F43BCC8E-B900-4A2A-A9DA-83E32ABF2956}"/>
          </ac:spMkLst>
        </pc:spChg>
        <pc:graphicFrameChg chg="modGraphic">
          <ac:chgData name="Hume, Lindsey M" userId="S::lmhume@iu.edu::3e7bd8b8-bdfd-455e-a444-92d4f2f0144b" providerId="AD" clId="Web-{1CC59FBF-CE5F-4D38-5F0F-5E2E9FF9D990}" dt="2020-08-27T18:02:19.357" v="137"/>
          <ac:graphicFrameMkLst>
            <pc:docMk/>
            <pc:sldMk cId="2499716826" sldId="264"/>
            <ac:graphicFrameMk id="25" creationId="{A3649698-B6E7-4285-9F81-5868D4441D59}"/>
          </ac:graphicFrameMkLst>
        </pc:graphicFrame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3442220999" sldId="265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3442220999" sldId="265"/>
            <ac:spMk id="12" creationId="{93C5D1DB-7E1A-498D-A6E1-F261D942D669}"/>
          </ac:spMkLst>
        </pc:spChg>
        <pc:graphicFrameChg chg="mod ord">
          <ac:chgData name="Hume, Lindsey M" userId="S::lmhume@iu.edu::3e7bd8b8-bdfd-455e-a444-92d4f2f0144b" providerId="AD" clId="Web-{1CC59FBF-CE5F-4D38-5F0F-5E2E9FF9D990}" dt="2020-08-27T18:03:41.390" v="139"/>
          <ac:graphicFrameMkLst>
            <pc:docMk/>
            <pc:sldMk cId="3442220999" sldId="265"/>
            <ac:graphicFrameMk id="24" creationId="{C8F03620-31B0-4F0D-BD7B-1E1633853F3B}"/>
          </ac:graphicFrameMkLst>
        </pc:graphicFrameChg>
      </pc:sldChg>
      <pc:sldChg chg="addSp delSp modSp del mod modClrScheme delDesignElem modShow chgLayout">
        <pc:chgData name="Hume, Lindsey M" userId="S::lmhume@iu.edu::3e7bd8b8-bdfd-455e-a444-92d4f2f0144b" providerId="AD" clId="Web-{1CC59FBF-CE5F-4D38-5F0F-5E2E9FF9D990}" dt="2020-08-27T17:50:31.968" v="52"/>
        <pc:sldMkLst>
          <pc:docMk/>
          <pc:sldMk cId="3382711545" sldId="267"/>
        </pc:sldMkLst>
        <pc:spChg chg="mod ord">
          <ac:chgData name="Hume, Lindsey M" userId="S::lmhume@iu.edu::3e7bd8b8-bdfd-455e-a444-92d4f2f0144b" providerId="AD" clId="Web-{1CC59FBF-CE5F-4D38-5F0F-5E2E9FF9D990}" dt="2020-08-27T17:49:09.794" v="23"/>
          <ac:spMkLst>
            <pc:docMk/>
            <pc:sldMk cId="3382711545" sldId="267"/>
            <ac:spMk id="2" creationId="{04DA7FA1-70BE-4BFF-ACD0-A5EDC88BF8AC}"/>
          </ac:spMkLst>
        </pc:spChg>
        <pc:spChg chg="add del mod ord">
          <ac:chgData name="Hume, Lindsey M" userId="S::lmhume@iu.edu::3e7bd8b8-bdfd-455e-a444-92d4f2f0144b" providerId="AD" clId="Web-{1CC59FBF-CE5F-4D38-5F0F-5E2E9FF9D990}" dt="2020-08-27T17:48:08.918" v="17"/>
          <ac:spMkLst>
            <pc:docMk/>
            <pc:sldMk cId="3382711545" sldId="267"/>
            <ac:spMk id="16" creationId="{8349F933-6A7A-4EF0-8891-88AE994692DA}"/>
          </ac:spMkLst>
        </pc:spChg>
        <pc:spChg chg="add del">
          <ac:chgData name="Hume, Lindsey M" userId="S::lmhume@iu.edu::3e7bd8b8-bdfd-455e-a444-92d4f2f0144b" providerId="AD" clId="Web-{1CC59FBF-CE5F-4D38-5F0F-5E2E9FF9D990}" dt="2020-08-27T17:49:09.794" v="23"/>
          <ac:spMkLst>
            <pc:docMk/>
            <pc:sldMk cId="3382711545" sldId="267"/>
            <ac:spMk id="19" creationId="{E4CFB4D4-CFF3-4172-AB21-A2B3D1223E9E}"/>
          </ac:spMkLst>
        </pc:spChg>
        <pc:graphicFrameChg chg="mod ord">
          <ac:chgData name="Hume, Lindsey M" userId="S::lmhume@iu.edu::3e7bd8b8-bdfd-455e-a444-92d4f2f0144b" providerId="AD" clId="Web-{1CC59FBF-CE5F-4D38-5F0F-5E2E9FF9D990}" dt="2020-08-27T17:49:09.794" v="23"/>
          <ac:graphicFrameMkLst>
            <pc:docMk/>
            <pc:sldMk cId="3382711545" sldId="267"/>
            <ac:graphicFrameMk id="9" creationId="{093A595D-AC32-4936-9561-56D86BB82EC3}"/>
          </ac:graphicFrameMkLst>
        </pc:graphicFrame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2648461993" sldId="268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2648461993" sldId="268"/>
            <ac:spMk id="2" creationId="{04DA7FA1-70BE-4BFF-ACD0-A5EDC88BF8AC}"/>
          </ac:spMkLst>
        </pc:sp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580567724" sldId="270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580567724" sldId="270"/>
            <ac:spMk id="2" creationId="{04DA7FA1-70BE-4BFF-ACD0-A5EDC88BF8AC}"/>
          </ac:spMkLst>
        </pc:spChg>
        <pc:graphicFrameChg chg="mod ord">
          <ac:chgData name="Hume, Lindsey M" userId="S::lmhume@iu.edu::3e7bd8b8-bdfd-455e-a444-92d4f2f0144b" providerId="AD" clId="Web-{1CC59FBF-CE5F-4D38-5F0F-5E2E9FF9D990}" dt="2020-08-27T18:03:41.390" v="139"/>
          <ac:graphicFrameMkLst>
            <pc:docMk/>
            <pc:sldMk cId="580567724" sldId="270"/>
            <ac:graphicFrameMk id="8" creationId="{4D485B93-7E2D-4C18-8477-9416116A0B5F}"/>
          </ac:graphicFrameMkLst>
        </pc:graphicFrameChg>
      </pc:sldChg>
      <pc:sldChg chg="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3198554350" sldId="271"/>
        </pc:sldMkLst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2482635240" sldId="272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2482635240" sldId="272"/>
            <ac:spMk id="2" creationId="{04DA7FA1-70BE-4BFF-ACD0-A5EDC88BF8AC}"/>
          </ac:spMkLst>
        </pc:spChg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2482635240" sldId="272"/>
            <ac:spMk id="3" creationId="{8BA2FB50-7F6D-43CC-8FA8-5F9F05339871}"/>
          </ac:spMkLst>
        </pc:sp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1665053240" sldId="273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1665053240" sldId="273"/>
            <ac:spMk id="2" creationId="{C0F9F0C1-09BB-49DB-BC4A-4277127CC365}"/>
          </ac:spMkLst>
        </pc:spChg>
        <pc:graphicFrameChg chg="modGraphic">
          <ac:chgData name="Hume, Lindsey M" userId="S::lmhume@iu.edu::3e7bd8b8-bdfd-455e-a444-92d4f2f0144b" providerId="AD" clId="Web-{1CC59FBF-CE5F-4D38-5F0F-5E2E9FF9D990}" dt="2020-08-27T17:57:15.632" v="109"/>
          <ac:graphicFrameMkLst>
            <pc:docMk/>
            <pc:sldMk cId="1665053240" sldId="273"/>
            <ac:graphicFrameMk id="4" creationId="{1670B6CC-F7A6-46C8-A0E8-A354C77552D4}"/>
          </ac:graphicFrameMkLst>
        </pc:graphicFrame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1217992831" sldId="274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1217992831" sldId="274"/>
            <ac:spMk id="42" creationId="{178C253F-AACF-49FE-8427-FAC9592C02EA}"/>
          </ac:spMkLst>
        </pc:sp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3879206056" sldId="275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3879206056" sldId="275"/>
            <ac:spMk id="2" creationId="{09AF39F4-13E6-48E8-A768-3A7839E698BC}"/>
          </ac:spMkLst>
        </pc:sp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788493694" sldId="276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788493694" sldId="276"/>
            <ac:spMk id="2" creationId="{D4FC08DA-4648-4903-B70D-A3ABEAB8F371}"/>
          </ac:spMkLst>
        </pc:spChg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788493694" sldId="276"/>
            <ac:spMk id="3" creationId="{C42C5F2A-C1EC-42E4-BECC-8746EF6E34B6}"/>
          </ac:spMkLst>
        </pc:spChg>
        <pc:picChg chg="mod">
          <ac:chgData name="Hume, Lindsey M" userId="S::lmhume@iu.edu::3e7bd8b8-bdfd-455e-a444-92d4f2f0144b" providerId="AD" clId="Web-{1CC59FBF-CE5F-4D38-5F0F-5E2E9FF9D990}" dt="2020-08-27T17:56:38.210" v="106"/>
          <ac:picMkLst>
            <pc:docMk/>
            <pc:sldMk cId="788493694" sldId="276"/>
            <ac:picMk id="86" creationId="{85B237D5-99C9-422F-9702-667F003CE61D}"/>
          </ac:picMkLst>
        </pc:picChg>
        <pc:picChg chg="mod">
          <ac:chgData name="Hume, Lindsey M" userId="S::lmhume@iu.edu::3e7bd8b8-bdfd-455e-a444-92d4f2f0144b" providerId="AD" clId="Web-{1CC59FBF-CE5F-4D38-5F0F-5E2E9FF9D990}" dt="2020-08-27T17:56:24.616" v="104"/>
          <ac:picMkLst>
            <pc:docMk/>
            <pc:sldMk cId="788493694" sldId="276"/>
            <ac:picMk id="87" creationId="{D92AF60C-1896-4E46-8ADA-0C522DDAA6D4}"/>
          </ac:picMkLst>
        </pc:picChg>
        <pc:picChg chg="mod">
          <ac:chgData name="Hume, Lindsey M" userId="S::lmhume@iu.edu::3e7bd8b8-bdfd-455e-a444-92d4f2f0144b" providerId="AD" clId="Web-{1CC59FBF-CE5F-4D38-5F0F-5E2E9FF9D990}" dt="2020-08-27T17:56:35.631" v="105"/>
          <ac:picMkLst>
            <pc:docMk/>
            <pc:sldMk cId="788493694" sldId="276"/>
            <ac:picMk id="90" creationId="{8C1B7C02-D032-4AD4-BD61-89EDF0CB4775}"/>
          </ac:picMkLst>
        </pc:picChg>
        <pc:picChg chg="mod">
          <ac:chgData name="Hume, Lindsey M" userId="S::lmhume@iu.edu::3e7bd8b8-bdfd-455e-a444-92d4f2f0144b" providerId="AD" clId="Web-{1CC59FBF-CE5F-4D38-5F0F-5E2E9FF9D990}" dt="2020-08-27T17:56:40.569" v="107"/>
          <ac:picMkLst>
            <pc:docMk/>
            <pc:sldMk cId="788493694" sldId="276"/>
            <ac:picMk id="92" creationId="{45168DAD-9869-4234-BDBC-2E9A04D9AE2D}"/>
          </ac:picMkLst>
        </pc:pic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1662094081" sldId="279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1662094081" sldId="279"/>
            <ac:spMk id="2" creationId="{04DA7FA1-70BE-4BFF-ACD0-A5EDC88BF8AC}"/>
          </ac:spMkLst>
        </pc:sp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3768074396" sldId="280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3768074396" sldId="280"/>
            <ac:spMk id="2" creationId="{D4FC08DA-4648-4903-B70D-A3ABEAB8F371}"/>
          </ac:spMkLst>
        </pc:spChg>
      </pc:sldChg>
      <pc:sldChg chg="addSp delSp modSp mod modClrScheme delDesignElem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3092386900" sldId="281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3092386900" sldId="281"/>
            <ac:spMk id="2" creationId="{00000000-0000-0000-0000-000000000000}"/>
          </ac:spMkLst>
        </pc:spChg>
        <pc:cxnChg chg="add del">
          <ac:chgData name="Hume, Lindsey M" userId="S::lmhume@iu.edu::3e7bd8b8-bdfd-455e-a444-92d4f2f0144b" providerId="AD" clId="Web-{1CC59FBF-CE5F-4D38-5F0F-5E2E9FF9D990}" dt="2020-08-27T18:03:41.390" v="139"/>
          <ac:cxnSpMkLst>
            <pc:docMk/>
            <pc:sldMk cId="3092386900" sldId="281"/>
            <ac:cxnSpMk id="5" creationId="{D7E8ECA2-60A0-4D39-817D-F1E982ED7F9B}"/>
          </ac:cxnSpMkLst>
        </pc:cxn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1325712560" sldId="282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1325712560" sldId="282"/>
            <ac:spMk id="2" creationId="{04DA7FA1-70BE-4BFF-ACD0-A5EDC88BF8AC}"/>
          </ac:spMkLst>
        </pc:spChg>
        <pc:picChg chg="mod ord">
          <ac:chgData name="Hume, Lindsey M" userId="S::lmhume@iu.edu::3e7bd8b8-bdfd-455e-a444-92d4f2f0144b" providerId="AD" clId="Web-{1CC59FBF-CE5F-4D38-5F0F-5E2E9FF9D990}" dt="2020-08-27T18:03:41.390" v="139"/>
          <ac:picMkLst>
            <pc:docMk/>
            <pc:sldMk cId="1325712560" sldId="282"/>
            <ac:picMk id="4" creationId="{ECDC8934-647A-4208-910A-89510621EB2A}"/>
          </ac:picMkLst>
        </pc:pic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2856788867" sldId="283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2856788867" sldId="283"/>
            <ac:spMk id="2" creationId="{04DA7FA1-70BE-4BFF-ACD0-A5EDC88BF8AC}"/>
          </ac:spMkLst>
        </pc:spChg>
        <pc:picChg chg="mod ord">
          <ac:chgData name="Hume, Lindsey M" userId="S::lmhume@iu.edu::3e7bd8b8-bdfd-455e-a444-92d4f2f0144b" providerId="AD" clId="Web-{1CC59FBF-CE5F-4D38-5F0F-5E2E9FF9D990}" dt="2020-08-27T18:03:41.390" v="139"/>
          <ac:picMkLst>
            <pc:docMk/>
            <pc:sldMk cId="2856788867" sldId="283"/>
            <ac:picMk id="4" creationId="{ECDC8934-647A-4208-910A-89510621EB2A}"/>
          </ac:picMkLst>
        </pc:picChg>
      </pc:sldChg>
      <pc:sldChg chg="addSp delSp modSp add mod replI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1369601037" sldId="284"/>
        </pc:sldMkLst>
        <pc:spChg chg="del">
          <ac:chgData name="Hume, Lindsey M" userId="S::lmhume@iu.edu::3e7bd8b8-bdfd-455e-a444-92d4f2f0144b" providerId="AD" clId="Web-{1CC59FBF-CE5F-4D38-5F0F-5E2E9FF9D990}" dt="2020-08-27T17:49:27.747" v="25"/>
          <ac:spMkLst>
            <pc:docMk/>
            <pc:sldMk cId="1369601037" sldId="284"/>
            <ac:spMk id="2" creationId="{D4FC08DA-4648-4903-B70D-A3ABEAB8F371}"/>
          </ac:spMkLst>
        </pc:spChg>
        <pc:spChg chg="del">
          <ac:chgData name="Hume, Lindsey M" userId="S::lmhume@iu.edu::3e7bd8b8-bdfd-455e-a444-92d4f2f0144b" providerId="AD" clId="Web-{1CC59FBF-CE5F-4D38-5F0F-5E2E9FF9D990}" dt="2020-08-27T17:49:37.748" v="28"/>
          <ac:spMkLst>
            <pc:docMk/>
            <pc:sldMk cId="1369601037" sldId="284"/>
            <ac:spMk id="3" creationId="{C42C5F2A-C1EC-42E4-BECC-8746EF6E34B6}"/>
          </ac:spMkLst>
        </pc:spChg>
        <pc:spChg chg="add del mod">
          <ac:chgData name="Hume, Lindsey M" userId="S::lmhume@iu.edu::3e7bd8b8-bdfd-455e-a444-92d4f2f0144b" providerId="AD" clId="Web-{1CC59FBF-CE5F-4D38-5F0F-5E2E9FF9D990}" dt="2020-08-27T17:49:32.232" v="27"/>
          <ac:spMkLst>
            <pc:docMk/>
            <pc:sldMk cId="1369601037" sldId="284"/>
            <ac:spMk id="8" creationId="{FD26F33E-B84C-48EB-AD14-17D31F3FDD62}"/>
          </ac:spMkLst>
        </pc:spChg>
        <pc:spChg chg="add del mod">
          <ac:chgData name="Hume, Lindsey M" userId="S::lmhume@iu.edu::3e7bd8b8-bdfd-455e-a444-92d4f2f0144b" providerId="AD" clId="Web-{1CC59FBF-CE5F-4D38-5F0F-5E2E9FF9D990}" dt="2020-08-27T17:49:42.013" v="32"/>
          <ac:spMkLst>
            <pc:docMk/>
            <pc:sldMk cId="1369601037" sldId="284"/>
            <ac:spMk id="10" creationId="{DEA179B6-ADDE-497C-B0FC-D6F562CDE5BF}"/>
          </ac:spMkLst>
        </pc:spChg>
        <pc:spChg chg="add mod ord">
          <ac:chgData name="Hume, Lindsey M" userId="S::lmhume@iu.edu::3e7bd8b8-bdfd-455e-a444-92d4f2f0144b" providerId="AD" clId="Web-{1CC59FBF-CE5F-4D38-5F0F-5E2E9FF9D990}" dt="2020-08-27T18:00:43.355" v="130" actId="1076"/>
          <ac:spMkLst>
            <pc:docMk/>
            <pc:sldMk cId="1369601037" sldId="284"/>
            <ac:spMk id="33" creationId="{766F241B-AF90-4B37-AA08-5E21B3AD1101}"/>
          </ac:spMkLst>
        </pc:spChg>
        <pc:spChg chg="add 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1369601037" sldId="284"/>
            <ac:spMk id="34" creationId="{DF61B8A6-7361-48B6-A3BB-C7B951BB0376}"/>
          </ac:spMkLst>
        </pc:spChg>
        <pc:spChg chg="add mod">
          <ac:chgData name="Hume, Lindsey M" userId="S::lmhume@iu.edu::3e7bd8b8-bdfd-455e-a444-92d4f2f0144b" providerId="AD" clId="Web-{1CC59FBF-CE5F-4D38-5F0F-5E2E9FF9D990}" dt="2020-08-27T17:58:36.696" v="118"/>
          <ac:spMkLst>
            <pc:docMk/>
            <pc:sldMk cId="1369601037" sldId="284"/>
            <ac:spMk id="73" creationId="{1AFE4752-5B7A-4414-A921-4104EBE1CE26}"/>
          </ac:spMkLst>
        </pc:spChg>
        <pc:spChg chg="del">
          <ac:chgData name="Hume, Lindsey M" userId="S::lmhume@iu.edu::3e7bd8b8-bdfd-455e-a444-92d4f2f0144b" providerId="AD" clId="Web-{1CC59FBF-CE5F-4D38-5F0F-5E2E9FF9D990}" dt="2020-08-27T17:49:51.279" v="39"/>
          <ac:spMkLst>
            <pc:docMk/>
            <pc:sldMk cId="1369601037" sldId="284"/>
            <ac:spMk id="94" creationId="{90EB4843-2829-46FA-8D00-93C146F60AD1}"/>
          </ac:spMkLst>
        </pc:spChg>
        <pc:spChg chg="del">
          <ac:chgData name="Hume, Lindsey M" userId="S::lmhume@iu.edu::3e7bd8b8-bdfd-455e-a444-92d4f2f0144b" providerId="AD" clId="Web-{1CC59FBF-CE5F-4D38-5F0F-5E2E9FF9D990}" dt="2020-08-27T17:49:47.435" v="35"/>
          <ac:spMkLst>
            <pc:docMk/>
            <pc:sldMk cId="1369601037" sldId="284"/>
            <ac:spMk id="95" creationId="{669FE65C-EAD4-4614-B12F-A76FB13E7DCE}"/>
          </ac:spMkLst>
        </pc:spChg>
        <pc:spChg chg="del">
          <ac:chgData name="Hume, Lindsey M" userId="S::lmhume@iu.edu::3e7bd8b8-bdfd-455e-a444-92d4f2f0144b" providerId="AD" clId="Web-{1CC59FBF-CE5F-4D38-5F0F-5E2E9FF9D990}" dt="2020-08-27T17:49:47.435" v="34"/>
          <ac:spMkLst>
            <pc:docMk/>
            <pc:sldMk cId="1369601037" sldId="284"/>
            <ac:spMk id="96" creationId="{01C28BC5-BDC4-40CD-9E15-82B8919B098E}"/>
          </ac:spMkLst>
        </pc:spChg>
        <pc:graphicFrameChg chg="add del mod">
          <ac:chgData name="Hume, Lindsey M" userId="S::lmhume@iu.edu::3e7bd8b8-bdfd-455e-a444-92d4f2f0144b" providerId="AD" clId="Web-{1CC59FBF-CE5F-4D38-5F0F-5E2E9FF9D990}" dt="2020-08-27T17:50:00.467" v="41"/>
          <ac:graphicFrameMkLst>
            <pc:docMk/>
            <pc:sldMk cId="1369601037" sldId="284"/>
            <ac:graphicFrameMk id="11" creationId="{B1513E7F-F4AB-46BA-BC26-013E76A5D149}"/>
          </ac:graphicFrameMkLst>
        </pc:graphicFrameChg>
        <pc:graphicFrameChg chg="add mod ord modGraphic">
          <ac:chgData name="Hume, Lindsey M" userId="S::lmhume@iu.edu::3e7bd8b8-bdfd-455e-a444-92d4f2f0144b" providerId="AD" clId="Web-{1CC59FBF-CE5F-4D38-5F0F-5E2E9FF9D990}" dt="2020-08-27T18:03:41.390" v="139"/>
          <ac:graphicFrameMkLst>
            <pc:docMk/>
            <pc:sldMk cId="1369601037" sldId="284"/>
            <ac:graphicFrameMk id="22" creationId="{FD9FD180-DF0E-481B-BCFB-11932F58884B}"/>
          </ac:graphicFrameMkLst>
        </pc:graphicFrameChg>
        <pc:picChg chg="del">
          <ac:chgData name="Hume, Lindsey M" userId="S::lmhume@iu.edu::3e7bd8b8-bdfd-455e-a444-92d4f2f0144b" providerId="AD" clId="Web-{1CC59FBF-CE5F-4D38-5F0F-5E2E9FF9D990}" dt="2020-08-27T17:49:47.435" v="38"/>
          <ac:picMkLst>
            <pc:docMk/>
            <pc:sldMk cId="1369601037" sldId="284"/>
            <ac:picMk id="86" creationId="{85B237D5-99C9-422F-9702-667F003CE61D}"/>
          </ac:picMkLst>
        </pc:picChg>
        <pc:picChg chg="del">
          <ac:chgData name="Hume, Lindsey M" userId="S::lmhume@iu.edu::3e7bd8b8-bdfd-455e-a444-92d4f2f0144b" providerId="AD" clId="Web-{1CC59FBF-CE5F-4D38-5F0F-5E2E9FF9D990}" dt="2020-08-27T17:49:47.435" v="37"/>
          <ac:picMkLst>
            <pc:docMk/>
            <pc:sldMk cId="1369601037" sldId="284"/>
            <ac:picMk id="87" creationId="{D92AF60C-1896-4E46-8ADA-0C522DDAA6D4}"/>
          </ac:picMkLst>
        </pc:picChg>
        <pc:picChg chg="del">
          <ac:chgData name="Hume, Lindsey M" userId="S::lmhume@iu.edu::3e7bd8b8-bdfd-455e-a444-92d4f2f0144b" providerId="AD" clId="Web-{1CC59FBF-CE5F-4D38-5F0F-5E2E9FF9D990}" dt="2020-08-27T17:49:47.435" v="36"/>
          <ac:picMkLst>
            <pc:docMk/>
            <pc:sldMk cId="1369601037" sldId="284"/>
            <ac:picMk id="90" creationId="{8C1B7C02-D032-4AD4-BD61-89EDF0CB4775}"/>
          </ac:picMkLst>
        </pc:picChg>
        <pc:picChg chg="del">
          <ac:chgData name="Hume, Lindsey M" userId="S::lmhume@iu.edu::3e7bd8b8-bdfd-455e-a444-92d4f2f0144b" providerId="AD" clId="Web-{1CC59FBF-CE5F-4D38-5F0F-5E2E9FF9D990}" dt="2020-08-27T17:49:43.873" v="33"/>
          <ac:picMkLst>
            <pc:docMk/>
            <pc:sldMk cId="1369601037" sldId="284"/>
            <ac:picMk id="92" creationId="{45168DAD-9869-4234-BDBC-2E9A04D9AE2D}"/>
          </ac:picMkLst>
        </pc:picChg>
      </pc:sldChg>
      <pc:sldChg chg="modSp mod modClrScheme chgLayout">
        <pc:chgData name="Hume, Lindsey M" userId="S::lmhume@iu.edu::3e7bd8b8-bdfd-455e-a444-92d4f2f0144b" providerId="AD" clId="Web-{1CC59FBF-CE5F-4D38-5F0F-5E2E9FF9D990}" dt="2020-08-27T18:03:41.390" v="139"/>
        <pc:sldMkLst>
          <pc:docMk/>
          <pc:sldMk cId="3065158377" sldId="285"/>
        </pc:sldMkLst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3065158377" sldId="285"/>
            <ac:spMk id="2" creationId="{04DA7FA1-70BE-4BFF-ACD0-A5EDC88BF8AC}"/>
          </ac:spMkLst>
        </pc:spChg>
        <pc:spChg chg="mod ord">
          <ac:chgData name="Hume, Lindsey M" userId="S::lmhume@iu.edu::3e7bd8b8-bdfd-455e-a444-92d4f2f0144b" providerId="AD" clId="Web-{1CC59FBF-CE5F-4D38-5F0F-5E2E9FF9D990}" dt="2020-08-27T18:03:41.390" v="139"/>
          <ac:spMkLst>
            <pc:docMk/>
            <pc:sldMk cId="3065158377" sldId="285"/>
            <ac:spMk id="9" creationId="{093A9B13-2014-42A4-810E-2F6BFEB1CE33}"/>
          </ac:spMkLst>
        </pc:spChg>
      </pc:sldChg>
      <pc:sldMasterChg chg="add del addSldLayout delSldLayout">
        <pc:chgData name="Hume, Lindsey M" userId="S::lmhume@iu.edu::3e7bd8b8-bdfd-455e-a444-92d4f2f0144b" providerId="AD" clId="Web-{1CC59FBF-CE5F-4D38-5F0F-5E2E9FF9D990}" dt="2020-08-27T18:03:41.390" v="139"/>
        <pc:sldMasterMkLst>
          <pc:docMk/>
          <pc:sldMasterMk cId="3862101362" sldId="2147483699"/>
        </pc:sldMasterMkLst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994136944" sldId="2147483700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1781370646" sldId="2147483701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3571272517" sldId="2147483702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2221004813" sldId="2147483703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2856879077" sldId="2147483704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3439065458" sldId="2147483705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310050938" sldId="2147483706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2681149549" sldId="2147483707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581746770" sldId="2147483708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210231515" sldId="2147483709"/>
          </pc:sldLayoutMkLst>
        </pc:sldLayoutChg>
        <pc:sldLayoutChg chg="add del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3862101362" sldId="2147483699"/>
            <pc:sldLayoutMk cId="3522610753" sldId="2147483710"/>
          </pc:sldLayoutMkLst>
        </pc:sldLayoutChg>
      </pc:sldMasterChg>
      <pc:sldMasterChg chg="add del addSldLayout delSldLayout modSldLayout">
        <pc:chgData name="Hume, Lindsey M" userId="S::lmhume@iu.edu::3e7bd8b8-bdfd-455e-a444-92d4f2f0144b" providerId="AD" clId="Web-{1CC59FBF-CE5F-4D38-5F0F-5E2E9FF9D990}" dt="2020-08-27T18:03:41.390" v="139"/>
        <pc:sldMasterMkLst>
          <pc:docMk/>
          <pc:sldMasterMk cId="1406463466" sldId="2147483711"/>
        </pc:sldMasterMkLst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311823816" sldId="2147483712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2076566302" sldId="2147483713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976408363" sldId="2147483714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1943671174" sldId="2147483715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2563841365" sldId="2147483716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2024231724" sldId="2147483717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3606121102" sldId="2147483718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1047600058" sldId="2147483719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112396962" sldId="2147483720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1554682752" sldId="2147483721"/>
          </pc:sldLayoutMkLst>
        </pc:sldLayoutChg>
        <pc:sldLayoutChg chg="add del mod replId">
          <pc:chgData name="Hume, Lindsey M" userId="S::lmhume@iu.edu::3e7bd8b8-bdfd-455e-a444-92d4f2f0144b" providerId="AD" clId="Web-{1CC59FBF-CE5F-4D38-5F0F-5E2E9FF9D990}" dt="2020-08-27T18:03:41.390" v="139"/>
          <pc:sldLayoutMkLst>
            <pc:docMk/>
            <pc:sldMasterMk cId="1406463466" sldId="2147483711"/>
            <pc:sldLayoutMk cId="1531576538" sldId="2147483722"/>
          </pc:sldLayoutMkLst>
        </pc:sldLayoutChg>
      </pc:sldMasterChg>
    </pc:docChg>
  </pc:docChgLst>
  <pc:docChgLst>
    <pc:chgData name="Tamhankar, Omkar" userId="S::otamhank@iu.edu::5722577a-ffd0-4297-b726-fde42789a2fb" providerId="AD" clId="Web-{31B10200-454D-4DA7-88FE-927798D9C8F3}"/>
    <pc:docChg chg="modSld">
      <pc:chgData name="Tamhankar, Omkar" userId="S::otamhank@iu.edu::5722577a-ffd0-4297-b726-fde42789a2fb" providerId="AD" clId="Web-{31B10200-454D-4DA7-88FE-927798D9C8F3}" dt="2020-08-27T18:30:18.244" v="320" actId="20577"/>
      <pc:docMkLst>
        <pc:docMk/>
      </pc:docMkLst>
      <pc:sldChg chg="modSp">
        <pc:chgData name="Tamhankar, Omkar" userId="S::otamhank@iu.edu::5722577a-ffd0-4297-b726-fde42789a2fb" providerId="AD" clId="Web-{31B10200-454D-4DA7-88FE-927798D9C8F3}" dt="2020-08-27T17:57:44.446" v="39" actId="20577"/>
        <pc:sldMkLst>
          <pc:docMk/>
          <pc:sldMk cId="2648461993" sldId="268"/>
        </pc:sldMkLst>
        <pc:graphicFrameChg chg="modGraphic">
          <ac:chgData name="Tamhankar, Omkar" userId="S::otamhank@iu.edu::5722577a-ffd0-4297-b726-fde42789a2fb" providerId="AD" clId="Web-{31B10200-454D-4DA7-88FE-927798D9C8F3}" dt="2020-08-27T17:57:44.446" v="39" actId="20577"/>
          <ac:graphicFrameMkLst>
            <pc:docMk/>
            <pc:sldMk cId="2648461993" sldId="268"/>
            <ac:graphicFrameMk id="3" creationId="{80CA11E9-23DA-426F-A087-26BFEF13A39A}"/>
          </ac:graphicFrameMkLst>
        </pc:graphicFrameChg>
      </pc:sldChg>
      <pc:sldChg chg="modSp">
        <pc:chgData name="Tamhankar, Omkar" userId="S::otamhank@iu.edu::5722577a-ffd0-4297-b726-fde42789a2fb" providerId="AD" clId="Web-{31B10200-454D-4DA7-88FE-927798D9C8F3}" dt="2020-08-27T18:30:18.244" v="320" actId="20577"/>
        <pc:sldMkLst>
          <pc:docMk/>
          <pc:sldMk cId="3198554350" sldId="271"/>
        </pc:sldMkLst>
        <pc:graphicFrameChg chg="modGraphic">
          <ac:chgData name="Tamhankar, Omkar" userId="S::otamhank@iu.edu::5722577a-ffd0-4297-b726-fde42789a2fb" providerId="AD" clId="Web-{31B10200-454D-4DA7-88FE-927798D9C8F3}" dt="2020-08-27T18:30:18.244" v="320" actId="20577"/>
          <ac:graphicFrameMkLst>
            <pc:docMk/>
            <pc:sldMk cId="3198554350" sldId="271"/>
            <ac:graphicFrameMk id="4" creationId="{F49681B1-4BB5-403A-8E3F-F90569A3975E}"/>
          </ac:graphicFrameMkLst>
        </pc:graphicFrameChg>
      </pc:sldChg>
      <pc:sldChg chg="modSp">
        <pc:chgData name="Tamhankar, Omkar" userId="S::otamhank@iu.edu::5722577a-ffd0-4297-b726-fde42789a2fb" providerId="AD" clId="Web-{31B10200-454D-4DA7-88FE-927798D9C8F3}" dt="2020-08-27T17:55:12.728" v="18" actId="20577"/>
        <pc:sldMkLst>
          <pc:docMk/>
          <pc:sldMk cId="1665053240" sldId="273"/>
        </pc:sldMkLst>
        <pc:graphicFrameChg chg="mod modGraphic">
          <ac:chgData name="Tamhankar, Omkar" userId="S::otamhank@iu.edu::5722577a-ffd0-4297-b726-fde42789a2fb" providerId="AD" clId="Web-{31B10200-454D-4DA7-88FE-927798D9C8F3}" dt="2020-08-27T17:55:12.728" v="18" actId="20577"/>
          <ac:graphicFrameMkLst>
            <pc:docMk/>
            <pc:sldMk cId="1665053240" sldId="273"/>
            <ac:graphicFrameMk id="4" creationId="{1670B6CC-F7A6-46C8-A0E8-A354C77552D4}"/>
          </ac:graphicFrameMkLst>
        </pc:graphicFrameChg>
      </pc:sldChg>
      <pc:sldChg chg="modSp">
        <pc:chgData name="Tamhankar, Omkar" userId="S::otamhank@iu.edu::5722577a-ffd0-4297-b726-fde42789a2fb" providerId="AD" clId="Web-{31B10200-454D-4DA7-88FE-927798D9C8F3}" dt="2020-08-27T18:00:26.946" v="76" actId="20577"/>
        <pc:sldMkLst>
          <pc:docMk/>
          <pc:sldMk cId="1662094081" sldId="279"/>
        </pc:sldMkLst>
        <pc:graphicFrameChg chg="modGraphic">
          <ac:chgData name="Tamhankar, Omkar" userId="S::otamhank@iu.edu::5722577a-ffd0-4297-b726-fde42789a2fb" providerId="AD" clId="Web-{31B10200-454D-4DA7-88FE-927798D9C8F3}" dt="2020-08-27T18:00:26.946" v="76" actId="20577"/>
          <ac:graphicFrameMkLst>
            <pc:docMk/>
            <pc:sldMk cId="1662094081" sldId="279"/>
            <ac:graphicFrameMk id="804" creationId="{51D0A48D-334F-4006-B767-97A335C4910F}"/>
          </ac:graphicFrameMkLst>
        </pc:graphicFrameChg>
      </pc:sldChg>
    </pc:docChg>
  </pc:docChgLst>
  <pc:docChgLst>
    <pc:chgData name="Hume, Lindsey M" userId="S::lmhume@iu.edu::3e7bd8b8-bdfd-455e-a444-92d4f2f0144b" providerId="AD" clId="Web-{DDF8CE21-A8B9-4F14-8C00-2868583C205F}"/>
    <pc:docChg chg="modSld">
      <pc:chgData name="Hume, Lindsey M" userId="S::lmhume@iu.edu::3e7bd8b8-bdfd-455e-a444-92d4f2f0144b" providerId="AD" clId="Web-{DDF8CE21-A8B9-4F14-8C00-2868583C205F}" dt="2020-08-27T03:06:25.322" v="504" actId="20577"/>
      <pc:docMkLst>
        <pc:docMk/>
      </pc:docMkLst>
      <pc:sldChg chg="addSp delSp modSp mod setBg">
        <pc:chgData name="Hume, Lindsey M" userId="S::lmhume@iu.edu::3e7bd8b8-bdfd-455e-a444-92d4f2f0144b" providerId="AD" clId="Web-{DDF8CE21-A8B9-4F14-8C00-2868583C205F}" dt="2020-08-27T01:29:32.240" v="405"/>
        <pc:sldMkLst>
          <pc:docMk/>
          <pc:sldMk cId="109857222" sldId="256"/>
        </pc:sldMkLst>
        <pc:spChg chg="add mod">
          <ac:chgData name="Hume, Lindsey M" userId="S::lmhume@iu.edu::3e7bd8b8-bdfd-455e-a444-92d4f2f0144b" providerId="AD" clId="Web-{DDF8CE21-A8B9-4F14-8C00-2868583C205F}" dt="2020-08-27T01:21:07.680" v="373" actId="14100"/>
          <ac:spMkLst>
            <pc:docMk/>
            <pc:sldMk cId="109857222" sldId="256"/>
            <ac:spMk id="4" creationId="{DA2EFBD0-468F-487B-BE23-9F6B2D4853FA}"/>
          </ac:spMkLst>
        </pc:spChg>
        <pc:picChg chg="add del mod">
          <ac:chgData name="Hume, Lindsey M" userId="S::lmhume@iu.edu::3e7bd8b8-bdfd-455e-a444-92d4f2f0144b" providerId="AD" clId="Web-{DDF8CE21-A8B9-4F14-8C00-2868583C205F}" dt="2020-08-27T01:29:32.240" v="405"/>
          <ac:picMkLst>
            <pc:docMk/>
            <pc:sldMk cId="109857222" sldId="256"/>
            <ac:picMk id="6" creationId="{63A7E64F-C235-4E62-A2AD-62E22B1B2C4D}"/>
          </ac:picMkLst>
        </pc:picChg>
      </pc:sldChg>
      <pc:sldChg chg="addSp modSp">
        <pc:chgData name="Hume, Lindsey M" userId="S::lmhume@iu.edu::3e7bd8b8-bdfd-455e-a444-92d4f2f0144b" providerId="AD" clId="Web-{DDF8CE21-A8B9-4F14-8C00-2868583C205F}" dt="2020-08-27T03:03:50.711" v="465"/>
        <pc:sldMkLst>
          <pc:docMk/>
          <pc:sldMk cId="881449157" sldId="257"/>
        </pc:sldMkLst>
        <pc:spChg chg="mod">
          <ac:chgData name="Hume, Lindsey M" userId="S::lmhume@iu.edu::3e7bd8b8-bdfd-455e-a444-92d4f2f0144b" providerId="AD" clId="Web-{DDF8CE21-A8B9-4F14-8C00-2868583C205F}" dt="2020-08-27T02:53:42.424" v="446" actId="20577"/>
          <ac:spMkLst>
            <pc:docMk/>
            <pc:sldMk cId="881449157" sldId="257"/>
            <ac:spMk id="3" creationId="{A12621AB-B3B8-4238-A982-2B1DC38FA12C}"/>
          </ac:spMkLst>
        </pc:spChg>
        <pc:spChg chg="mod">
          <ac:chgData name="Hume, Lindsey M" userId="S::lmhume@iu.edu::3e7bd8b8-bdfd-455e-a444-92d4f2f0144b" providerId="AD" clId="Web-{DDF8CE21-A8B9-4F14-8C00-2868583C205F}" dt="2020-08-27T03:03:50.711" v="465"/>
          <ac:spMkLst>
            <pc:docMk/>
            <pc:sldMk cId="881449157" sldId="257"/>
            <ac:spMk id="4" creationId="{0BF1ECA0-A73D-4F49-9DD0-90803A70D36E}"/>
          </ac:spMkLst>
        </pc:spChg>
        <pc:spChg chg="add mod">
          <ac:chgData name="Hume, Lindsey M" userId="S::lmhume@iu.edu::3e7bd8b8-bdfd-455e-a444-92d4f2f0144b" providerId="AD" clId="Web-{DDF8CE21-A8B9-4F14-8C00-2868583C205F}" dt="2020-08-27T01:23:15.476" v="376" actId="1076"/>
          <ac:spMkLst>
            <pc:docMk/>
            <pc:sldMk cId="881449157" sldId="257"/>
            <ac:spMk id="5" creationId="{1FD9DCE5-AC94-4915-AB30-3BAE598CC896}"/>
          </ac:spMkLst>
        </pc:spChg>
        <pc:spChg chg="add mod">
          <ac:chgData name="Hume, Lindsey M" userId="S::lmhume@iu.edu::3e7bd8b8-bdfd-455e-a444-92d4f2f0144b" providerId="AD" clId="Web-{DDF8CE21-A8B9-4F14-8C00-2868583C205F}" dt="2020-08-27T01:23:39.851" v="380"/>
          <ac:spMkLst>
            <pc:docMk/>
            <pc:sldMk cId="881449157" sldId="257"/>
            <ac:spMk id="6" creationId="{0E753056-E87A-4099-B592-D3541B0BA013}"/>
          </ac:spMkLst>
        </pc:spChg>
        <pc:spChg chg="mod">
          <ac:chgData name="Hume, Lindsey M" userId="S::lmhume@iu.edu::3e7bd8b8-bdfd-455e-a444-92d4f2f0144b" providerId="AD" clId="Web-{DDF8CE21-A8B9-4F14-8C00-2868583C205F}" dt="2020-08-27T03:03:46.836" v="464"/>
          <ac:spMkLst>
            <pc:docMk/>
            <pc:sldMk cId="881449157" sldId="257"/>
            <ac:spMk id="9" creationId="{D2C0465E-13C1-4BA7-9D78-5E04044C2319}"/>
          </ac:spMkLst>
        </pc:spChg>
        <pc:grpChg chg="add">
          <ac:chgData name="Hume, Lindsey M" userId="S::lmhume@iu.edu::3e7bd8b8-bdfd-455e-a444-92d4f2f0144b" providerId="AD" clId="Web-{DDF8CE21-A8B9-4F14-8C00-2868583C205F}" dt="2020-08-27T01:23:52.960" v="381"/>
          <ac:grpSpMkLst>
            <pc:docMk/>
            <pc:sldMk cId="881449157" sldId="257"/>
            <ac:grpSpMk id="7" creationId="{B7826AAA-2710-4330-B1AD-A4A9F73C1B31}"/>
          </ac:grpSpMkLst>
        </pc:grpChg>
      </pc:sldChg>
      <pc:sldChg chg="addSp">
        <pc:chgData name="Hume, Lindsey M" userId="S::lmhume@iu.edu::3e7bd8b8-bdfd-455e-a444-92d4f2f0144b" providerId="AD" clId="Web-{DDF8CE21-A8B9-4F14-8C00-2868583C205F}" dt="2020-08-27T01:25:05.710" v="395"/>
        <pc:sldMkLst>
          <pc:docMk/>
          <pc:sldMk cId="3515936046" sldId="260"/>
        </pc:sldMkLst>
        <pc:grpChg chg="add">
          <ac:chgData name="Hume, Lindsey M" userId="S::lmhume@iu.edu::3e7bd8b8-bdfd-455e-a444-92d4f2f0144b" providerId="AD" clId="Web-{DDF8CE21-A8B9-4F14-8C00-2868583C205F}" dt="2020-08-27T01:25:05.710" v="395"/>
          <ac:grpSpMkLst>
            <pc:docMk/>
            <pc:sldMk cId="3515936046" sldId="260"/>
            <ac:grpSpMk id="7" creationId="{F6CE34BA-6FF6-46EC-AD26-4D5E1F6B1DD3}"/>
          </ac:grpSpMkLst>
        </pc:grpChg>
      </pc:sldChg>
      <pc:sldChg chg="addSp">
        <pc:chgData name="Hume, Lindsey M" userId="S::lmhume@iu.edu::3e7bd8b8-bdfd-455e-a444-92d4f2f0144b" providerId="AD" clId="Web-{DDF8CE21-A8B9-4F14-8C00-2868583C205F}" dt="2020-08-27T01:25:00.850" v="393"/>
        <pc:sldMkLst>
          <pc:docMk/>
          <pc:sldMk cId="1218765869" sldId="261"/>
        </pc:sldMkLst>
        <pc:grpChg chg="add">
          <ac:chgData name="Hume, Lindsey M" userId="S::lmhume@iu.edu::3e7bd8b8-bdfd-455e-a444-92d4f2f0144b" providerId="AD" clId="Web-{DDF8CE21-A8B9-4F14-8C00-2868583C205F}" dt="2020-08-27T01:25:00.850" v="393"/>
          <ac:grpSpMkLst>
            <pc:docMk/>
            <pc:sldMk cId="1218765869" sldId="261"/>
            <ac:grpSpMk id="7" creationId="{56839A33-7B4E-4CD4-A172-5731032CA783}"/>
          </ac:grpSpMkLst>
        </pc:grpChg>
      </pc:sldChg>
      <pc:sldChg chg="addSp">
        <pc:chgData name="Hume, Lindsey M" userId="S::lmhume@iu.edu::3e7bd8b8-bdfd-455e-a444-92d4f2f0144b" providerId="AD" clId="Web-{DDF8CE21-A8B9-4F14-8C00-2868583C205F}" dt="2020-08-27T01:25:03.178" v="394"/>
        <pc:sldMkLst>
          <pc:docMk/>
          <pc:sldMk cId="3603607478" sldId="262"/>
        </pc:sldMkLst>
        <pc:grpChg chg="add">
          <ac:chgData name="Hume, Lindsey M" userId="S::lmhume@iu.edu::3e7bd8b8-bdfd-455e-a444-92d4f2f0144b" providerId="AD" clId="Web-{DDF8CE21-A8B9-4F14-8C00-2868583C205F}" dt="2020-08-27T01:25:03.178" v="394"/>
          <ac:grpSpMkLst>
            <pc:docMk/>
            <pc:sldMk cId="3603607478" sldId="262"/>
            <ac:grpSpMk id="7" creationId="{A699A6CB-BDFC-430F-89F8-B87392798EB2}"/>
          </ac:grpSpMkLst>
        </pc:grpChg>
      </pc:sldChg>
      <pc:sldChg chg="addSp modSp">
        <pc:chgData name="Hume, Lindsey M" userId="S::lmhume@iu.edu::3e7bd8b8-bdfd-455e-a444-92d4f2f0144b" providerId="AD" clId="Web-{DDF8CE21-A8B9-4F14-8C00-2868583C205F}" dt="2020-08-27T02:46:11.459" v="443"/>
        <pc:sldMkLst>
          <pc:docMk/>
          <pc:sldMk cId="2499716826" sldId="264"/>
        </pc:sldMkLst>
        <pc:spChg chg="mod">
          <ac:chgData name="Hume, Lindsey M" userId="S::lmhume@iu.edu::3e7bd8b8-bdfd-455e-a444-92d4f2f0144b" providerId="AD" clId="Web-{DDF8CE21-A8B9-4F14-8C00-2868583C205F}" dt="2020-08-27T01:07:10.494" v="238" actId="14100"/>
          <ac:spMkLst>
            <pc:docMk/>
            <pc:sldMk cId="2499716826" sldId="264"/>
            <ac:spMk id="3" creationId="{3DB9CDD6-6D78-4A40-B526-8EAEA4D702D5}"/>
          </ac:spMkLst>
        </pc:spChg>
        <pc:grpChg chg="add">
          <ac:chgData name="Hume, Lindsey M" userId="S::lmhume@iu.edu::3e7bd8b8-bdfd-455e-a444-92d4f2f0144b" providerId="AD" clId="Web-{DDF8CE21-A8B9-4F14-8C00-2868583C205F}" dt="2020-08-27T01:24:44.632" v="384"/>
          <ac:grpSpMkLst>
            <pc:docMk/>
            <pc:sldMk cId="2499716826" sldId="264"/>
            <ac:grpSpMk id="643" creationId="{126B22A4-C26B-439D-9795-676FDCFDB489}"/>
          </ac:grpSpMkLst>
        </pc:grpChg>
        <pc:graphicFrameChg chg="modGraphic">
          <ac:chgData name="Hume, Lindsey M" userId="S::lmhume@iu.edu::3e7bd8b8-bdfd-455e-a444-92d4f2f0144b" providerId="AD" clId="Web-{DDF8CE21-A8B9-4F14-8C00-2868583C205F}" dt="2020-08-27T02:46:11.459" v="443"/>
          <ac:graphicFrameMkLst>
            <pc:docMk/>
            <pc:sldMk cId="2499716826" sldId="264"/>
            <ac:graphicFrameMk id="25" creationId="{A3649698-B6E7-4285-9F81-5868D4441D59}"/>
          </ac:graphicFrameMkLst>
        </pc:graphicFrameChg>
        <pc:picChg chg="add mod">
          <ac:chgData name="Hume, Lindsey M" userId="S::lmhume@iu.edu::3e7bd8b8-bdfd-455e-a444-92d4f2f0144b" providerId="AD" clId="Web-{DDF8CE21-A8B9-4F14-8C00-2868583C205F}" dt="2020-08-27T01:07:18.276" v="240" actId="1076"/>
          <ac:picMkLst>
            <pc:docMk/>
            <pc:sldMk cId="2499716826" sldId="264"/>
            <ac:picMk id="6" creationId="{610666FD-6AC1-4A2E-A36A-CB6AF644D3DF}"/>
          </ac:picMkLst>
        </pc:picChg>
      </pc:sldChg>
      <pc:sldChg chg="addSp modSp">
        <pc:chgData name="Hume, Lindsey M" userId="S::lmhume@iu.edu::3e7bd8b8-bdfd-455e-a444-92d4f2f0144b" providerId="AD" clId="Web-{DDF8CE21-A8B9-4F14-8C00-2868583C205F}" dt="2020-08-27T01:34:10.067" v="420" actId="20577"/>
        <pc:sldMkLst>
          <pc:docMk/>
          <pc:sldMk cId="3442220999" sldId="265"/>
        </pc:sldMkLst>
        <pc:spChg chg="mod">
          <ac:chgData name="Hume, Lindsey M" userId="S::lmhume@iu.edu::3e7bd8b8-bdfd-455e-a444-92d4f2f0144b" providerId="AD" clId="Web-{DDF8CE21-A8B9-4F14-8C00-2868583C205F}" dt="2020-08-27T01:34:10.067" v="420" actId="20577"/>
          <ac:spMkLst>
            <pc:docMk/>
            <pc:sldMk cId="3442220999" sldId="265"/>
            <ac:spMk id="3" creationId="{0DDB3113-A475-44FF-9AAE-8F3886E79451}"/>
          </ac:spMkLst>
        </pc:spChg>
        <pc:grpChg chg="add">
          <ac:chgData name="Hume, Lindsey M" userId="S::lmhume@iu.edu::3e7bd8b8-bdfd-455e-a444-92d4f2f0144b" providerId="AD" clId="Web-{DDF8CE21-A8B9-4F14-8C00-2868583C205F}" dt="2020-08-27T01:24:45.522" v="385"/>
          <ac:grpSpMkLst>
            <pc:docMk/>
            <pc:sldMk cId="3442220999" sldId="265"/>
            <ac:grpSpMk id="7" creationId="{8E9CAAE8-AEB3-415B-BA85-DE389045BCD9}"/>
          </ac:grpSpMkLst>
        </pc:grpChg>
      </pc:sldChg>
      <pc:sldChg chg="addSp delSp modSp mod modClrScheme chgLayout">
        <pc:chgData name="Hume, Lindsey M" userId="S::lmhume@iu.edu::3e7bd8b8-bdfd-455e-a444-92d4f2f0144b" providerId="AD" clId="Web-{DDF8CE21-A8B9-4F14-8C00-2868583C205F}" dt="2020-08-27T01:29:22.803" v="402"/>
        <pc:sldMkLst>
          <pc:docMk/>
          <pc:sldMk cId="1635482060" sldId="266"/>
        </pc:sldMkLst>
        <pc:spChg chg="mod ord">
          <ac:chgData name="Hume, Lindsey M" userId="S::lmhume@iu.edu::3e7bd8b8-bdfd-455e-a444-92d4f2f0144b" providerId="AD" clId="Web-{DDF8CE21-A8B9-4F14-8C00-2868583C205F}" dt="2020-08-27T01:27:36.991" v="400"/>
          <ac:spMkLst>
            <pc:docMk/>
            <pc:sldMk cId="1635482060" sldId="266"/>
            <ac:spMk id="2" creationId="{2B79F562-8151-430A-BEBF-8271AD3CBA48}"/>
          </ac:spMkLst>
        </pc:spChg>
        <pc:spChg chg="del">
          <ac:chgData name="Hume, Lindsey M" userId="S::lmhume@iu.edu::3e7bd8b8-bdfd-455e-a444-92d4f2f0144b" providerId="AD" clId="Web-{DDF8CE21-A8B9-4F14-8C00-2868583C205F}" dt="2020-08-27T01:27:36.991" v="400"/>
          <ac:spMkLst>
            <pc:docMk/>
            <pc:sldMk cId="1635482060" sldId="266"/>
            <ac:spMk id="3" creationId="{BEEE8E2B-5EE1-4436-81A0-F64A1F94F7D0}"/>
          </ac:spMkLst>
        </pc:spChg>
        <pc:grpChg chg="add mod">
          <ac:chgData name="Hume, Lindsey M" userId="S::lmhume@iu.edu::3e7bd8b8-bdfd-455e-a444-92d4f2f0144b" providerId="AD" clId="Web-{DDF8CE21-A8B9-4F14-8C00-2868583C205F}" dt="2020-08-27T01:27:00.006" v="399" actId="1076"/>
          <ac:grpSpMkLst>
            <pc:docMk/>
            <pc:sldMk cId="1635482060" sldId="266"/>
            <ac:grpSpMk id="7" creationId="{EB4795D2-E144-4D9B-9274-74CAB9A02FD5}"/>
          </ac:grpSpMkLst>
        </pc:grpChg>
        <pc:picChg chg="add del mod">
          <ac:chgData name="Hume, Lindsey M" userId="S::lmhume@iu.edu::3e7bd8b8-bdfd-455e-a444-92d4f2f0144b" providerId="AD" clId="Web-{DDF8CE21-A8B9-4F14-8C00-2868583C205F}" dt="2020-08-27T01:29:22.803" v="402"/>
          <ac:picMkLst>
            <pc:docMk/>
            <pc:sldMk cId="1635482060" sldId="266"/>
            <ac:picMk id="8" creationId="{E17164BC-2030-4332-BB54-DE33E417A42A}"/>
          </ac:picMkLst>
        </pc:picChg>
      </pc:sldChg>
      <pc:sldChg chg="addSp">
        <pc:chgData name="Hume, Lindsey M" userId="S::lmhume@iu.edu::3e7bd8b8-bdfd-455e-a444-92d4f2f0144b" providerId="AD" clId="Web-{DDF8CE21-A8B9-4F14-8C00-2868583C205F}" dt="2020-08-27T01:24:46.553" v="386"/>
        <pc:sldMkLst>
          <pc:docMk/>
          <pc:sldMk cId="3382711545" sldId="267"/>
        </pc:sldMkLst>
        <pc:grpChg chg="add">
          <ac:chgData name="Hume, Lindsey M" userId="S::lmhume@iu.edu::3e7bd8b8-bdfd-455e-a444-92d4f2f0144b" providerId="AD" clId="Web-{DDF8CE21-A8B9-4F14-8C00-2868583C205F}" dt="2020-08-27T01:24:46.553" v="386"/>
          <ac:grpSpMkLst>
            <pc:docMk/>
            <pc:sldMk cId="3382711545" sldId="267"/>
            <ac:grpSpMk id="7" creationId="{91F79835-7AD5-492F-A45E-C6AD6828F03D}"/>
          </ac:grpSpMkLst>
        </pc:grpChg>
      </pc:sldChg>
      <pc:sldChg chg="addSp">
        <pc:chgData name="Hume, Lindsey M" userId="S::lmhume@iu.edu::3e7bd8b8-bdfd-455e-a444-92d4f2f0144b" providerId="AD" clId="Web-{DDF8CE21-A8B9-4F14-8C00-2868583C205F}" dt="2020-08-27T01:24:48.413" v="387"/>
        <pc:sldMkLst>
          <pc:docMk/>
          <pc:sldMk cId="2648461993" sldId="268"/>
        </pc:sldMkLst>
        <pc:grpChg chg="add">
          <ac:chgData name="Hume, Lindsey M" userId="S::lmhume@iu.edu::3e7bd8b8-bdfd-455e-a444-92d4f2f0144b" providerId="AD" clId="Web-{DDF8CE21-A8B9-4F14-8C00-2868583C205F}" dt="2020-08-27T01:24:48.413" v="387"/>
          <ac:grpSpMkLst>
            <pc:docMk/>
            <pc:sldMk cId="2648461993" sldId="268"/>
            <ac:grpSpMk id="7" creationId="{2CE54D2D-0B0B-4EB8-93CB-6B3797ACDD05}"/>
          </ac:grpSpMkLst>
        </pc:grpChg>
      </pc:sldChg>
      <pc:sldChg chg="addSp">
        <pc:chgData name="Hume, Lindsey M" userId="S::lmhume@iu.edu::3e7bd8b8-bdfd-455e-a444-92d4f2f0144b" providerId="AD" clId="Web-{DDF8CE21-A8B9-4F14-8C00-2868583C205F}" dt="2020-08-27T01:24:50.069" v="388"/>
        <pc:sldMkLst>
          <pc:docMk/>
          <pc:sldMk cId="4032300468" sldId="269"/>
        </pc:sldMkLst>
        <pc:grpChg chg="add">
          <ac:chgData name="Hume, Lindsey M" userId="S::lmhume@iu.edu::3e7bd8b8-bdfd-455e-a444-92d4f2f0144b" providerId="AD" clId="Web-{DDF8CE21-A8B9-4F14-8C00-2868583C205F}" dt="2020-08-27T01:24:50.069" v="388"/>
          <ac:grpSpMkLst>
            <pc:docMk/>
            <pc:sldMk cId="4032300468" sldId="269"/>
            <ac:grpSpMk id="7" creationId="{4AFC6C83-287C-4966-A5A5-BFB947DBF333}"/>
          </ac:grpSpMkLst>
        </pc:grpChg>
      </pc:sldChg>
      <pc:sldChg chg="addSp">
        <pc:chgData name="Hume, Lindsey M" userId="S::lmhume@iu.edu::3e7bd8b8-bdfd-455e-a444-92d4f2f0144b" providerId="AD" clId="Web-{DDF8CE21-A8B9-4F14-8C00-2868583C205F}" dt="2020-08-27T01:24:51.772" v="389"/>
        <pc:sldMkLst>
          <pc:docMk/>
          <pc:sldMk cId="580567724" sldId="270"/>
        </pc:sldMkLst>
        <pc:grpChg chg="add">
          <ac:chgData name="Hume, Lindsey M" userId="S::lmhume@iu.edu::3e7bd8b8-bdfd-455e-a444-92d4f2f0144b" providerId="AD" clId="Web-{DDF8CE21-A8B9-4F14-8C00-2868583C205F}" dt="2020-08-27T01:24:51.772" v="389"/>
          <ac:grpSpMkLst>
            <pc:docMk/>
            <pc:sldMk cId="580567724" sldId="270"/>
            <ac:grpSpMk id="7" creationId="{98B31DF6-C8BD-4EC8-8FF5-C051615A28FB}"/>
          </ac:grpSpMkLst>
        </pc:grpChg>
      </pc:sldChg>
      <pc:sldChg chg="addSp">
        <pc:chgData name="Hume, Lindsey M" userId="S::lmhume@iu.edu::3e7bd8b8-bdfd-455e-a444-92d4f2f0144b" providerId="AD" clId="Web-{DDF8CE21-A8B9-4F14-8C00-2868583C205F}" dt="2020-08-27T01:24:52.788" v="390"/>
        <pc:sldMkLst>
          <pc:docMk/>
          <pc:sldMk cId="3198554350" sldId="271"/>
        </pc:sldMkLst>
        <pc:grpChg chg="add">
          <ac:chgData name="Hume, Lindsey M" userId="S::lmhume@iu.edu::3e7bd8b8-bdfd-455e-a444-92d4f2f0144b" providerId="AD" clId="Web-{DDF8CE21-A8B9-4F14-8C00-2868583C205F}" dt="2020-08-27T01:24:52.788" v="390"/>
          <ac:grpSpMkLst>
            <pc:docMk/>
            <pc:sldMk cId="3198554350" sldId="271"/>
            <ac:grpSpMk id="7" creationId="{8004B99C-187A-4023-8426-DA57BE437ACA}"/>
          </ac:grpSpMkLst>
        </pc:grpChg>
      </pc:sldChg>
      <pc:sldChg chg="addSp">
        <pc:chgData name="Hume, Lindsey M" userId="S::lmhume@iu.edu::3e7bd8b8-bdfd-455e-a444-92d4f2f0144b" providerId="AD" clId="Web-{DDF8CE21-A8B9-4F14-8C00-2868583C205F}" dt="2020-08-27T01:24:55.632" v="391"/>
        <pc:sldMkLst>
          <pc:docMk/>
          <pc:sldMk cId="2482635240" sldId="272"/>
        </pc:sldMkLst>
        <pc:grpChg chg="add">
          <ac:chgData name="Hume, Lindsey M" userId="S::lmhume@iu.edu::3e7bd8b8-bdfd-455e-a444-92d4f2f0144b" providerId="AD" clId="Web-{DDF8CE21-A8B9-4F14-8C00-2868583C205F}" dt="2020-08-27T01:24:55.632" v="391"/>
          <ac:grpSpMkLst>
            <pc:docMk/>
            <pc:sldMk cId="2482635240" sldId="272"/>
            <ac:grpSpMk id="7" creationId="{F4CDFAFA-7822-4382-93C0-3EFF2AF0667F}"/>
          </ac:grpSpMkLst>
        </pc:grpChg>
      </pc:sldChg>
      <pc:sldChg chg="addSp modSp">
        <pc:chgData name="Hume, Lindsey M" userId="S::lmhume@iu.edu::3e7bd8b8-bdfd-455e-a444-92d4f2f0144b" providerId="AD" clId="Web-{DDF8CE21-A8B9-4F14-8C00-2868583C205F}" dt="2020-08-27T03:06:25.322" v="504" actId="20577"/>
        <pc:sldMkLst>
          <pc:docMk/>
          <pc:sldMk cId="1665053240" sldId="273"/>
        </pc:sldMkLst>
        <pc:grpChg chg="add">
          <ac:chgData name="Hume, Lindsey M" userId="S::lmhume@iu.edu::3e7bd8b8-bdfd-455e-a444-92d4f2f0144b" providerId="AD" clId="Web-{DDF8CE21-A8B9-4F14-8C00-2868583C205F}" dt="2020-08-27T01:23:56.350" v="382"/>
          <ac:grpSpMkLst>
            <pc:docMk/>
            <pc:sldMk cId="1665053240" sldId="273"/>
            <ac:grpSpMk id="7" creationId="{577D1212-B482-45B8-9CE8-A5EE2F18CBFE}"/>
          </ac:grpSpMkLst>
        </pc:grpChg>
        <pc:graphicFrameChg chg="add mod modGraphic">
          <ac:chgData name="Hume, Lindsey M" userId="S::lmhume@iu.edu::3e7bd8b8-bdfd-455e-a444-92d4f2f0144b" providerId="AD" clId="Web-{DDF8CE21-A8B9-4F14-8C00-2868583C205F}" dt="2020-08-27T03:06:25.322" v="504" actId="20577"/>
          <ac:graphicFrameMkLst>
            <pc:docMk/>
            <pc:sldMk cId="1665053240" sldId="273"/>
            <ac:graphicFrameMk id="4" creationId="{1670B6CC-F7A6-46C8-A0E8-A354C77552D4}"/>
          </ac:graphicFrameMkLst>
        </pc:graphicFrameChg>
      </pc:sldChg>
      <pc:sldChg chg="addSp delSp modSp">
        <pc:chgData name="Hume, Lindsey M" userId="S::lmhume@iu.edu::3e7bd8b8-bdfd-455e-a444-92d4f2f0144b" providerId="AD" clId="Web-{DDF8CE21-A8B9-4F14-8C00-2868583C205F}" dt="2020-08-27T01:24:39.538" v="383"/>
        <pc:sldMkLst>
          <pc:docMk/>
          <pc:sldMk cId="1217992831" sldId="274"/>
        </pc:sldMkLst>
        <pc:spChg chg="mod">
          <ac:chgData name="Hume, Lindsey M" userId="S::lmhume@iu.edu::3e7bd8b8-bdfd-455e-a444-92d4f2f0144b" providerId="AD" clId="Web-{DDF8CE21-A8B9-4F14-8C00-2868583C205F}" dt="2020-08-27T00:23:35.706" v="78" actId="1076"/>
          <ac:spMkLst>
            <pc:docMk/>
            <pc:sldMk cId="1217992831" sldId="274"/>
            <ac:spMk id="2" creationId="{2B3AEFF6-0722-4BDF-B196-9EC684484C3E}"/>
          </ac:spMkLst>
        </pc:spChg>
        <pc:spChg chg="del mod">
          <ac:chgData name="Hume, Lindsey M" userId="S::lmhume@iu.edu::3e7bd8b8-bdfd-455e-a444-92d4f2f0144b" providerId="AD" clId="Web-{DDF8CE21-A8B9-4F14-8C00-2868583C205F}" dt="2020-08-27T00:18:15.629" v="37"/>
          <ac:spMkLst>
            <pc:docMk/>
            <pc:sldMk cId="1217992831" sldId="274"/>
            <ac:spMk id="3" creationId="{D3F205DA-DF41-414B-8EC7-103B8772551C}"/>
          </ac:spMkLst>
        </pc:spChg>
        <pc:spChg chg="add mod ord topLvl">
          <ac:chgData name="Hume, Lindsey M" userId="S::lmhume@iu.edu::3e7bd8b8-bdfd-455e-a444-92d4f2f0144b" providerId="AD" clId="Web-{DDF8CE21-A8B9-4F14-8C00-2868583C205F}" dt="2020-08-27T01:12:38.134" v="305" actId="1076"/>
          <ac:spMkLst>
            <pc:docMk/>
            <pc:sldMk cId="1217992831" sldId="274"/>
            <ac:spMk id="7" creationId="{198D54DC-4BE4-40C8-BB8C-0C6E63553FC9}"/>
          </ac:spMkLst>
        </pc:spChg>
        <pc:spChg chg="add mod ord topLvl">
          <ac:chgData name="Hume, Lindsey M" userId="S::lmhume@iu.edu::3e7bd8b8-bdfd-455e-a444-92d4f2f0144b" providerId="AD" clId="Web-{DDF8CE21-A8B9-4F14-8C00-2868583C205F}" dt="2020-08-27T01:16:25.977" v="352" actId="1076"/>
          <ac:spMkLst>
            <pc:docMk/>
            <pc:sldMk cId="1217992831" sldId="274"/>
            <ac:spMk id="10" creationId="{16A668F2-D42E-4C57-B51B-A619A6B530D8}"/>
          </ac:spMkLst>
        </pc:spChg>
        <pc:spChg chg="del mod">
          <ac:chgData name="Hume, Lindsey M" userId="S::lmhume@iu.edu::3e7bd8b8-bdfd-455e-a444-92d4f2f0144b" providerId="AD" clId="Web-{DDF8CE21-A8B9-4F14-8C00-2868583C205F}" dt="2020-08-27T00:12:22.942" v="7"/>
          <ac:spMkLst>
            <pc:docMk/>
            <pc:sldMk cId="1217992831" sldId="274"/>
            <ac:spMk id="13" creationId="{8336907F-D136-44AD-A8C8-E5360A7D8B97}"/>
          </ac:spMkLst>
        </pc:spChg>
        <pc:spChg chg="mod topLvl">
          <ac:chgData name="Hume, Lindsey M" userId="S::lmhume@iu.edu::3e7bd8b8-bdfd-455e-a444-92d4f2f0144b" providerId="AD" clId="Web-{DDF8CE21-A8B9-4F14-8C00-2868583C205F}" dt="2020-08-27T01:12:17.493" v="302"/>
          <ac:spMkLst>
            <pc:docMk/>
            <pc:sldMk cId="1217992831" sldId="274"/>
            <ac:spMk id="14" creationId="{FCFAFDA1-25D7-4E97-A0CD-05B3ED1FBC91}"/>
          </ac:spMkLst>
        </pc:spChg>
        <pc:spChg chg="mod ord topLvl">
          <ac:chgData name="Hume, Lindsey M" userId="S::lmhume@iu.edu::3e7bd8b8-bdfd-455e-a444-92d4f2f0144b" providerId="AD" clId="Web-{DDF8CE21-A8B9-4F14-8C00-2868583C205F}" dt="2020-08-27T01:16:52.133" v="354"/>
          <ac:spMkLst>
            <pc:docMk/>
            <pc:sldMk cId="1217992831" sldId="274"/>
            <ac:spMk id="15" creationId="{1138B340-369B-44D0-8A7F-42E04E5FCBA7}"/>
          </ac:spMkLst>
        </pc:spChg>
        <pc:spChg chg="mod topLvl">
          <ac:chgData name="Hume, Lindsey M" userId="S::lmhume@iu.edu::3e7bd8b8-bdfd-455e-a444-92d4f2f0144b" providerId="AD" clId="Web-{DDF8CE21-A8B9-4F14-8C00-2868583C205F}" dt="2020-08-27T01:12:08.243" v="299" actId="1076"/>
          <ac:spMkLst>
            <pc:docMk/>
            <pc:sldMk cId="1217992831" sldId="274"/>
            <ac:spMk id="17" creationId="{6B165943-BE93-4106-BF37-E1AE0656B3E2}"/>
          </ac:spMkLst>
        </pc:spChg>
        <pc:spChg chg="topLvl">
          <ac:chgData name="Hume, Lindsey M" userId="S::lmhume@iu.edu::3e7bd8b8-bdfd-455e-a444-92d4f2f0144b" providerId="AD" clId="Web-{DDF8CE21-A8B9-4F14-8C00-2868583C205F}" dt="2020-08-27T01:03:28.745" v="209"/>
          <ac:spMkLst>
            <pc:docMk/>
            <pc:sldMk cId="1217992831" sldId="274"/>
            <ac:spMk id="18" creationId="{1D346F43-90A9-4097-83D3-591A574B036A}"/>
          </ac:spMkLst>
        </pc:spChg>
        <pc:spChg chg="topLvl">
          <ac:chgData name="Hume, Lindsey M" userId="S::lmhume@iu.edu::3e7bd8b8-bdfd-455e-a444-92d4f2f0144b" providerId="AD" clId="Web-{DDF8CE21-A8B9-4F14-8C00-2868583C205F}" dt="2020-08-27T01:03:28.745" v="209"/>
          <ac:spMkLst>
            <pc:docMk/>
            <pc:sldMk cId="1217992831" sldId="274"/>
            <ac:spMk id="20" creationId="{676CCFF2-7646-4F3C-85BF-44A7EAC259E7}"/>
          </ac:spMkLst>
        </pc:spChg>
        <pc:spChg chg="topLvl">
          <ac:chgData name="Hume, Lindsey M" userId="S::lmhume@iu.edu::3e7bd8b8-bdfd-455e-a444-92d4f2f0144b" providerId="AD" clId="Web-{DDF8CE21-A8B9-4F14-8C00-2868583C205F}" dt="2020-08-27T01:03:28.745" v="209"/>
          <ac:spMkLst>
            <pc:docMk/>
            <pc:sldMk cId="1217992831" sldId="274"/>
            <ac:spMk id="21" creationId="{002C8C98-A4E0-42A3-B67E-6844AD19D8D7}"/>
          </ac:spMkLst>
        </pc:spChg>
        <pc:spChg chg="topLvl">
          <ac:chgData name="Hume, Lindsey M" userId="S::lmhume@iu.edu::3e7bd8b8-bdfd-455e-a444-92d4f2f0144b" providerId="AD" clId="Web-{DDF8CE21-A8B9-4F14-8C00-2868583C205F}" dt="2020-08-27T01:03:28.745" v="209"/>
          <ac:spMkLst>
            <pc:docMk/>
            <pc:sldMk cId="1217992831" sldId="274"/>
            <ac:spMk id="22" creationId="{F6E725FE-08B1-4E1F-ABAC-241177AB2FA6}"/>
          </ac:spMkLst>
        </pc:spChg>
        <pc:spChg chg="topLvl">
          <ac:chgData name="Hume, Lindsey M" userId="S::lmhume@iu.edu::3e7bd8b8-bdfd-455e-a444-92d4f2f0144b" providerId="AD" clId="Web-{DDF8CE21-A8B9-4F14-8C00-2868583C205F}" dt="2020-08-27T01:03:28.745" v="209"/>
          <ac:spMkLst>
            <pc:docMk/>
            <pc:sldMk cId="1217992831" sldId="274"/>
            <ac:spMk id="23" creationId="{7BFB1B0C-B8A0-4319-AD6D-D8D43534006E}"/>
          </ac:spMkLst>
        </pc:spChg>
        <pc:spChg chg="mod topLvl">
          <ac:chgData name="Hume, Lindsey M" userId="S::lmhume@iu.edu::3e7bd8b8-bdfd-455e-a444-92d4f2f0144b" providerId="AD" clId="Web-{DDF8CE21-A8B9-4F14-8C00-2868583C205F}" dt="2020-08-27T01:13:49.634" v="324" actId="1076"/>
          <ac:spMkLst>
            <pc:docMk/>
            <pc:sldMk cId="1217992831" sldId="274"/>
            <ac:spMk id="24" creationId="{82BA8C3A-F17F-475B-9CEF-F812BB914E44}"/>
          </ac:spMkLst>
        </pc:spChg>
        <pc:spChg chg="topLvl">
          <ac:chgData name="Hume, Lindsey M" userId="S::lmhume@iu.edu::3e7bd8b8-bdfd-455e-a444-92d4f2f0144b" providerId="AD" clId="Web-{DDF8CE21-A8B9-4F14-8C00-2868583C205F}" dt="2020-08-27T01:03:28.745" v="209"/>
          <ac:spMkLst>
            <pc:docMk/>
            <pc:sldMk cId="1217992831" sldId="274"/>
            <ac:spMk id="25" creationId="{A337A5A6-A963-4F62-88B5-87E9615BEF66}"/>
          </ac:spMkLst>
        </pc:spChg>
        <pc:spChg chg="add mod ord topLvl">
          <ac:chgData name="Hume, Lindsey M" userId="S::lmhume@iu.edu::3e7bd8b8-bdfd-455e-a444-92d4f2f0144b" providerId="AD" clId="Web-{DDF8CE21-A8B9-4F14-8C00-2868583C205F}" dt="2020-08-27T01:12:24.259" v="304"/>
          <ac:spMkLst>
            <pc:docMk/>
            <pc:sldMk cId="1217992831" sldId="274"/>
            <ac:spMk id="26" creationId="{5BF01767-1C40-4348-9C74-05889A5F0ADA}"/>
          </ac:spMkLst>
        </pc:spChg>
        <pc:grpChg chg="add del mod">
          <ac:chgData name="Hume, Lindsey M" userId="S::lmhume@iu.edu::3e7bd8b8-bdfd-455e-a444-92d4f2f0144b" providerId="AD" clId="Web-{DDF8CE21-A8B9-4F14-8C00-2868583C205F}" dt="2020-08-27T01:03:28.745" v="209"/>
          <ac:grpSpMkLst>
            <pc:docMk/>
            <pc:sldMk cId="1217992831" sldId="274"/>
            <ac:grpSpMk id="2" creationId="{3B4D9FEC-EE21-4BEF-86A8-C79304203C46}"/>
          </ac:grpSpMkLst>
        </pc:grpChg>
        <pc:grpChg chg="add">
          <ac:chgData name="Hume, Lindsey M" userId="S::lmhume@iu.edu::3e7bd8b8-bdfd-455e-a444-92d4f2f0144b" providerId="AD" clId="Web-{DDF8CE21-A8B9-4F14-8C00-2868583C205F}" dt="2020-08-27T01:24:39.538" v="383"/>
          <ac:grpSpMkLst>
            <pc:docMk/>
            <pc:sldMk cId="1217992831" sldId="274"/>
            <ac:grpSpMk id="5" creationId="{C74B7F19-FBC4-4A7F-8EC8-FF752AAD28CF}"/>
          </ac:grpSpMkLst>
        </pc:grpChg>
        <pc:grpChg chg="add del mod topLvl">
          <ac:chgData name="Hume, Lindsey M" userId="S::lmhume@iu.edu::3e7bd8b8-bdfd-455e-a444-92d4f2f0144b" providerId="AD" clId="Web-{DDF8CE21-A8B9-4F14-8C00-2868583C205F}" dt="2020-08-27T00:40:49.421" v="161"/>
          <ac:grpSpMkLst>
            <pc:docMk/>
            <pc:sldMk cId="1217992831" sldId="274"/>
            <ac:grpSpMk id="5" creationId="{D45B9302-0F98-4392-8E95-8DF560DCECFA}"/>
          </ac:grpSpMkLst>
        </pc:grpChg>
        <pc:grpChg chg="add del mod">
          <ac:chgData name="Hume, Lindsey M" userId="S::lmhume@iu.edu::3e7bd8b8-bdfd-455e-a444-92d4f2f0144b" providerId="AD" clId="Web-{DDF8CE21-A8B9-4F14-8C00-2868583C205F}" dt="2020-08-27T00:38:12.672" v="158"/>
          <ac:grpSpMkLst>
            <pc:docMk/>
            <pc:sldMk cId="1217992831" sldId="274"/>
            <ac:grpSpMk id="6" creationId="{C1AADF74-5688-4AFA-BEC6-63CA5850F6BE}"/>
          </ac:grpSpMkLst>
        </pc:grpChg>
        <pc:grpChg chg="add del mod">
          <ac:chgData name="Hume, Lindsey M" userId="S::lmhume@iu.edu::3e7bd8b8-bdfd-455e-a444-92d4f2f0144b" providerId="AD" clId="Web-{DDF8CE21-A8B9-4F14-8C00-2868583C205F}" dt="2020-08-27T00:41:43.546" v="173"/>
          <ac:grpSpMkLst>
            <pc:docMk/>
            <pc:sldMk cId="1217992831" sldId="274"/>
            <ac:grpSpMk id="8" creationId="{FCB54C14-D3F1-419A-BB0B-597200DA67CA}"/>
          </ac:grpSpMkLst>
        </pc:grpChg>
        <pc:grpChg chg="add del mod ord">
          <ac:chgData name="Hume, Lindsey M" userId="S::lmhume@iu.edu::3e7bd8b8-bdfd-455e-a444-92d4f2f0144b" providerId="AD" clId="Web-{DDF8CE21-A8B9-4F14-8C00-2868583C205F}" dt="2020-08-27T00:48:41.873" v="191"/>
          <ac:grpSpMkLst>
            <pc:docMk/>
            <pc:sldMk cId="1217992831" sldId="274"/>
            <ac:grpSpMk id="9" creationId="{4E83F7DC-66B3-4D1F-8C02-4C4F12306E57}"/>
          </ac:grpSpMkLst>
        </pc:grpChg>
        <pc:grpChg chg="add del">
          <ac:chgData name="Hume, Lindsey M" userId="S::lmhume@iu.edu::3e7bd8b8-bdfd-455e-a444-92d4f2f0144b" providerId="AD" clId="Web-{DDF8CE21-A8B9-4F14-8C00-2868583C205F}" dt="2020-08-27T00:44:19.983" v="189"/>
          <ac:grpSpMkLst>
            <pc:docMk/>
            <pc:sldMk cId="1217992831" sldId="274"/>
            <ac:grpSpMk id="11" creationId="{25A4FFA1-5F17-47C8-9277-EF06D47760B2}"/>
          </ac:grpSpMkLst>
        </pc:grpChg>
        <pc:cxnChg chg="add mod">
          <ac:chgData name="Hume, Lindsey M" userId="S::lmhume@iu.edu::3e7bd8b8-bdfd-455e-a444-92d4f2f0144b" providerId="AD" clId="Web-{DDF8CE21-A8B9-4F14-8C00-2868583C205F}" dt="2020-08-27T01:17:11.602" v="359"/>
          <ac:cxnSpMkLst>
            <pc:docMk/>
            <pc:sldMk cId="1217992831" sldId="274"/>
            <ac:cxnSpMk id="3" creationId="{6A822AEC-3790-470B-B13F-588FC9C7C361}"/>
          </ac:cxnSpMkLst>
        </pc:cxnChg>
        <pc:cxnChg chg="add del mod topLvl">
          <ac:chgData name="Hume, Lindsey M" userId="S::lmhume@iu.edu::3e7bd8b8-bdfd-455e-a444-92d4f2f0144b" providerId="AD" clId="Web-{DDF8CE21-A8B9-4F14-8C00-2868583C205F}" dt="2020-08-27T01:17:11.571" v="355"/>
          <ac:cxnSpMkLst>
            <pc:docMk/>
            <pc:sldMk cId="1217992831" sldId="274"/>
            <ac:cxnSpMk id="4" creationId="{3469E3CA-1AFA-49A7-A707-E4D655FB87E6}"/>
          </ac:cxnSpMkLst>
        </pc:cxnChg>
        <pc:cxnChg chg="add del mod topLvl">
          <ac:chgData name="Hume, Lindsey M" userId="S::lmhume@iu.edu::3e7bd8b8-bdfd-455e-a444-92d4f2f0144b" providerId="AD" clId="Web-{DDF8CE21-A8B9-4F14-8C00-2868583C205F}" dt="2020-08-27T00:38:20.891" v="160"/>
          <ac:cxnSpMkLst>
            <pc:docMk/>
            <pc:sldMk cId="1217992831" sldId="274"/>
            <ac:cxnSpMk id="27" creationId="{5E9BCE7D-1434-42F3-9755-B80AF7BEB2F2}"/>
          </ac:cxnSpMkLst>
        </pc:cxnChg>
        <pc:cxnChg chg="add mod">
          <ac:chgData name="Hume, Lindsey M" userId="S::lmhume@iu.edu::3e7bd8b8-bdfd-455e-a444-92d4f2f0144b" providerId="AD" clId="Web-{DDF8CE21-A8B9-4F14-8C00-2868583C205F}" dt="2020-08-27T01:13:05.321" v="316"/>
          <ac:cxnSpMkLst>
            <pc:docMk/>
            <pc:sldMk cId="1217992831" sldId="274"/>
            <ac:cxnSpMk id="27" creationId="{AF5CD312-E840-4CBA-BB77-D3A543969D29}"/>
          </ac:cxnSpMkLst>
        </pc:cxnChg>
        <pc:cxnChg chg="add mod topLvl">
          <ac:chgData name="Hume, Lindsey M" userId="S::lmhume@iu.edu::3e7bd8b8-bdfd-455e-a444-92d4f2f0144b" providerId="AD" clId="Web-{DDF8CE21-A8B9-4F14-8C00-2868583C205F}" dt="2020-08-27T01:17:11.571" v="356"/>
          <ac:cxnSpMkLst>
            <pc:docMk/>
            <pc:sldMk cId="1217992831" sldId="274"/>
            <ac:cxnSpMk id="28" creationId="{B9492884-D615-473A-A498-97D22BBD29C8}"/>
          </ac:cxnSpMkLst>
        </pc:cxnChg>
        <pc:cxnChg chg="add del mod">
          <ac:chgData name="Hume, Lindsey M" userId="S::lmhume@iu.edu::3e7bd8b8-bdfd-455e-a444-92d4f2f0144b" providerId="AD" clId="Web-{DDF8CE21-A8B9-4F14-8C00-2868583C205F}" dt="2020-08-27T01:10:23.188" v="269"/>
          <ac:cxnSpMkLst>
            <pc:docMk/>
            <pc:sldMk cId="1217992831" sldId="274"/>
            <ac:cxnSpMk id="29" creationId="{54E7AA32-CA7E-46B6-997E-055C7FBC63B1}"/>
          </ac:cxnSpMkLst>
        </pc:cxnChg>
        <pc:cxnChg chg="add del mod">
          <ac:chgData name="Hume, Lindsey M" userId="S::lmhume@iu.edu::3e7bd8b8-bdfd-455e-a444-92d4f2f0144b" providerId="AD" clId="Web-{DDF8CE21-A8B9-4F14-8C00-2868583C205F}" dt="2020-08-27T00:29:23.111" v="111"/>
          <ac:cxnSpMkLst>
            <pc:docMk/>
            <pc:sldMk cId="1217992831" sldId="274"/>
            <ac:cxnSpMk id="29" creationId="{85247748-D0ED-4E47-BF99-E3A16F8FAB2F}"/>
          </ac:cxnSpMkLst>
        </pc:cxnChg>
        <pc:cxnChg chg="add del mod">
          <ac:chgData name="Hume, Lindsey M" userId="S::lmhume@iu.edu::3e7bd8b8-bdfd-455e-a444-92d4f2f0144b" providerId="AD" clId="Web-{DDF8CE21-A8B9-4F14-8C00-2868583C205F}" dt="2020-08-27T01:10:25.478" v="270"/>
          <ac:cxnSpMkLst>
            <pc:docMk/>
            <pc:sldMk cId="1217992831" sldId="274"/>
            <ac:cxnSpMk id="30" creationId="{1A8D0F75-BF7C-4D29-8D68-2DB4E4DCF66F}"/>
          </ac:cxnSpMkLst>
        </pc:cxnChg>
        <pc:cxnChg chg="add del mod">
          <ac:chgData name="Hume, Lindsey M" userId="S::lmhume@iu.edu::3e7bd8b8-bdfd-455e-a444-92d4f2f0144b" providerId="AD" clId="Web-{DDF8CE21-A8B9-4F14-8C00-2868583C205F}" dt="2020-08-27T00:31:00.861" v="119"/>
          <ac:cxnSpMkLst>
            <pc:docMk/>
            <pc:sldMk cId="1217992831" sldId="274"/>
            <ac:cxnSpMk id="30" creationId="{45EFC655-76C2-4B3C-8E4E-ABCE39F80FE9}"/>
          </ac:cxnSpMkLst>
        </pc:cxnChg>
        <pc:cxnChg chg="add mod topLvl">
          <ac:chgData name="Hume, Lindsey M" userId="S::lmhume@iu.edu::3e7bd8b8-bdfd-455e-a444-92d4f2f0144b" providerId="AD" clId="Web-{DDF8CE21-A8B9-4F14-8C00-2868583C205F}" dt="2020-08-27T01:17:11.586" v="357"/>
          <ac:cxnSpMkLst>
            <pc:docMk/>
            <pc:sldMk cId="1217992831" sldId="274"/>
            <ac:cxnSpMk id="31" creationId="{D4FCB99E-0630-482D-80B2-67A7F48C4AD6}"/>
          </ac:cxnSpMkLst>
        </pc:cxnChg>
        <pc:cxnChg chg="add mod topLvl">
          <ac:chgData name="Hume, Lindsey M" userId="S::lmhume@iu.edu::3e7bd8b8-bdfd-455e-a444-92d4f2f0144b" providerId="AD" clId="Web-{DDF8CE21-A8B9-4F14-8C00-2868583C205F}" dt="2020-08-27T01:17:11.602" v="358"/>
          <ac:cxnSpMkLst>
            <pc:docMk/>
            <pc:sldMk cId="1217992831" sldId="274"/>
            <ac:cxnSpMk id="32" creationId="{A493CB30-B07F-4894-A469-EF97171857A5}"/>
          </ac:cxnSpMkLst>
        </pc:cxnChg>
        <pc:cxnChg chg="add del mod">
          <ac:chgData name="Hume, Lindsey M" userId="S::lmhume@iu.edu::3e7bd8b8-bdfd-455e-a444-92d4f2f0144b" providerId="AD" clId="Web-{DDF8CE21-A8B9-4F14-8C00-2868583C205F}" dt="2020-08-27T01:14:17.274" v="331"/>
          <ac:cxnSpMkLst>
            <pc:docMk/>
            <pc:sldMk cId="1217992831" sldId="274"/>
            <ac:cxnSpMk id="33" creationId="{6E63C8D8-B96F-43BA-BDF0-28F8916BB0B0}"/>
          </ac:cxnSpMkLst>
        </pc:cxnChg>
        <pc:cxnChg chg="add mod">
          <ac:chgData name="Hume, Lindsey M" userId="S::lmhume@iu.edu::3e7bd8b8-bdfd-455e-a444-92d4f2f0144b" providerId="AD" clId="Web-{DDF8CE21-A8B9-4F14-8C00-2868583C205F}" dt="2020-08-27T01:17:11.617" v="360"/>
          <ac:cxnSpMkLst>
            <pc:docMk/>
            <pc:sldMk cId="1217992831" sldId="274"/>
            <ac:cxnSpMk id="34" creationId="{424A0A2D-7869-4DC1-B690-9983D75B67E0}"/>
          </ac:cxnSpMkLst>
        </pc:cxnChg>
      </pc:sldChg>
      <pc:sldChg chg="addSp delSp modSp">
        <pc:chgData name="Hume, Lindsey M" userId="S::lmhume@iu.edu::3e7bd8b8-bdfd-455e-a444-92d4f2f0144b" providerId="AD" clId="Web-{DDF8CE21-A8B9-4F14-8C00-2868583C205F}" dt="2020-08-27T03:00:46.303" v="461" actId="14100"/>
        <pc:sldMkLst>
          <pc:docMk/>
          <pc:sldMk cId="3879206056" sldId="275"/>
        </pc:sldMkLst>
        <pc:grpChg chg="add">
          <ac:chgData name="Hume, Lindsey M" userId="S::lmhume@iu.edu::3e7bd8b8-bdfd-455e-a444-92d4f2f0144b" providerId="AD" clId="Web-{DDF8CE21-A8B9-4F14-8C00-2868583C205F}" dt="2020-08-27T02:44:20.772" v="438"/>
          <ac:grpSpMkLst>
            <pc:docMk/>
            <pc:sldMk cId="3879206056" sldId="275"/>
            <ac:grpSpMk id="9" creationId="{59A697F8-B058-4A0F-9BB3-309C0E4B7326}"/>
          </ac:grpSpMkLst>
        </pc:grpChg>
        <pc:picChg chg="add del mod">
          <ac:chgData name="Hume, Lindsey M" userId="S::lmhume@iu.edu::3e7bd8b8-bdfd-455e-a444-92d4f2f0144b" providerId="AD" clId="Web-{DDF8CE21-A8B9-4F14-8C00-2868583C205F}" dt="2020-08-27T02:59:22.053" v="448"/>
          <ac:picMkLst>
            <pc:docMk/>
            <pc:sldMk cId="3879206056" sldId="275"/>
            <ac:picMk id="3" creationId="{5576CE94-32D5-4A75-9178-F4DF831AFA22}"/>
          </ac:picMkLst>
        </pc:picChg>
        <pc:picChg chg="mod">
          <ac:chgData name="Hume, Lindsey M" userId="S::lmhume@iu.edu::3e7bd8b8-bdfd-455e-a444-92d4f2f0144b" providerId="AD" clId="Web-{DDF8CE21-A8B9-4F14-8C00-2868583C205F}" dt="2020-08-27T02:44:14.991" v="437" actId="1076"/>
          <ac:picMkLst>
            <pc:docMk/>
            <pc:sldMk cId="3879206056" sldId="275"/>
            <ac:picMk id="4" creationId="{EB655064-BFCD-49FC-9060-DA21A32EE0CE}"/>
          </ac:picMkLst>
        </pc:picChg>
        <pc:picChg chg="add del mod">
          <ac:chgData name="Hume, Lindsey M" userId="S::lmhume@iu.edu::3e7bd8b8-bdfd-455e-a444-92d4f2f0144b" providerId="AD" clId="Web-{DDF8CE21-A8B9-4F14-8C00-2868583C205F}" dt="2020-08-27T02:59:55.631" v="457"/>
          <ac:picMkLst>
            <pc:docMk/>
            <pc:sldMk cId="3879206056" sldId="275"/>
            <ac:picMk id="5" creationId="{19BD816A-B071-4E45-8A30-E5B2848B73AB}"/>
          </ac:picMkLst>
        </pc:picChg>
        <pc:picChg chg="add del mod">
          <ac:chgData name="Hume, Lindsey M" userId="S::lmhume@iu.edu::3e7bd8b8-bdfd-455e-a444-92d4f2f0144b" providerId="AD" clId="Web-{DDF8CE21-A8B9-4F14-8C00-2868583C205F}" dt="2020-08-27T02:43:53.366" v="430"/>
          <ac:picMkLst>
            <pc:docMk/>
            <pc:sldMk cId="3879206056" sldId="275"/>
            <ac:picMk id="5" creationId="{559E38EE-0EA1-409D-ABFE-0D90C068E28A}"/>
          </ac:picMkLst>
        </pc:picChg>
        <pc:picChg chg="add mod">
          <ac:chgData name="Hume, Lindsey M" userId="S::lmhume@iu.edu::3e7bd8b8-bdfd-455e-a444-92d4f2f0144b" providerId="AD" clId="Web-{DDF8CE21-A8B9-4F14-8C00-2868583C205F}" dt="2020-08-27T03:00:46.303" v="461" actId="14100"/>
          <ac:picMkLst>
            <pc:docMk/>
            <pc:sldMk cId="3879206056" sldId="275"/>
            <ac:picMk id="6" creationId="{2A7C9523-F9EB-4A7A-BA71-B9FC6ACA4B52}"/>
          </ac:picMkLst>
        </pc:picChg>
      </pc:sldChg>
      <pc:sldChg chg="addSp">
        <pc:chgData name="Hume, Lindsey M" userId="S::lmhume@iu.edu::3e7bd8b8-bdfd-455e-a444-92d4f2f0144b" providerId="AD" clId="Web-{DDF8CE21-A8B9-4F14-8C00-2868583C205F}" dt="2020-08-27T02:45:23.928" v="440"/>
        <pc:sldMkLst>
          <pc:docMk/>
          <pc:sldMk cId="788493694" sldId="276"/>
        </pc:sldMkLst>
        <pc:grpChg chg="add">
          <ac:chgData name="Hume, Lindsey M" userId="S::lmhume@iu.edu::3e7bd8b8-bdfd-455e-a444-92d4f2f0144b" providerId="AD" clId="Web-{DDF8CE21-A8B9-4F14-8C00-2868583C205F}" dt="2020-08-27T02:45:23.928" v="440"/>
          <ac:grpSpMkLst>
            <pc:docMk/>
            <pc:sldMk cId="788493694" sldId="276"/>
            <ac:grpSpMk id="7" creationId="{DBF89DB9-2375-4B0C-B52A-A77176AA21CB}"/>
          </ac:grpSpMkLst>
        </pc:grpChg>
      </pc:sldChg>
    </pc:docChg>
  </pc:docChgLst>
  <pc:docChgLst>
    <pc:chgData name="Hume, Lindsey M" userId="S::lmhume@iu.edu::3e7bd8b8-bdfd-455e-a444-92d4f2f0144b" providerId="AD" clId="Web-{3A508F42-E531-49FB-8575-69CF06701AE9}"/>
    <pc:docChg chg="modSld">
      <pc:chgData name="Hume, Lindsey M" userId="S::lmhume@iu.edu::3e7bd8b8-bdfd-455e-a444-92d4f2f0144b" providerId="AD" clId="Web-{3A508F42-E531-49FB-8575-69CF06701AE9}" dt="2020-08-27T17:40:07.695" v="4"/>
      <pc:docMkLst>
        <pc:docMk/>
      </pc:docMkLst>
      <pc:sldChg chg="addSp modSp">
        <pc:chgData name="Hume, Lindsey M" userId="S::lmhume@iu.edu::3e7bd8b8-bdfd-455e-a444-92d4f2f0144b" providerId="AD" clId="Web-{3A508F42-E531-49FB-8575-69CF06701AE9}" dt="2020-08-27T17:40:07.695" v="4"/>
        <pc:sldMkLst>
          <pc:docMk/>
          <pc:sldMk cId="3879206056" sldId="275"/>
        </pc:sldMkLst>
        <pc:picChg chg="add mod">
          <ac:chgData name="Hume, Lindsey M" userId="S::lmhume@iu.edu::3e7bd8b8-bdfd-455e-a444-92d4f2f0144b" providerId="AD" clId="Web-{3A508F42-E531-49FB-8575-69CF06701AE9}" dt="2020-08-27T17:40:07.695" v="4"/>
          <ac:picMkLst>
            <pc:docMk/>
            <pc:sldMk cId="3879206056" sldId="275"/>
            <ac:picMk id="3" creationId="{CB4A7300-FB5B-49A9-8047-E48CD591346B}"/>
          </ac:picMkLst>
        </pc:picChg>
      </pc:sldChg>
    </pc:docChg>
  </pc:docChgLst>
  <pc:docChgLst>
    <pc:chgData name="Tamhankar, Omkar" userId="S::otamhank@iu.edu::5722577a-ffd0-4297-b726-fde42789a2fb" providerId="AD" clId="Web-{62B19997-1528-415F-8662-844306ABB0D8}"/>
    <pc:docChg chg="modSld">
      <pc:chgData name="Tamhankar, Omkar" userId="S::otamhank@iu.edu::5722577a-ffd0-4297-b726-fde42789a2fb" providerId="AD" clId="Web-{62B19997-1528-415F-8662-844306ABB0D8}" dt="2020-08-27T03:00:57.051" v="2508" actId="20577"/>
      <pc:docMkLst>
        <pc:docMk/>
      </pc:docMkLst>
      <pc:sldChg chg="modSp">
        <pc:chgData name="Tamhankar, Omkar" userId="S::otamhank@iu.edu::5722577a-ffd0-4297-b726-fde42789a2fb" providerId="AD" clId="Web-{62B19997-1528-415F-8662-844306ABB0D8}" dt="2020-08-27T02:52:02.097" v="2389" actId="20577"/>
        <pc:sldMkLst>
          <pc:docMk/>
          <pc:sldMk cId="881449157" sldId="257"/>
        </pc:sldMkLst>
        <pc:spChg chg="mod">
          <ac:chgData name="Tamhankar, Omkar" userId="S::otamhank@iu.edu::5722577a-ffd0-4297-b726-fde42789a2fb" providerId="AD" clId="Web-{62B19997-1528-415F-8662-844306ABB0D8}" dt="2020-08-27T02:52:02.097" v="2389" actId="20577"/>
          <ac:spMkLst>
            <pc:docMk/>
            <pc:sldMk cId="881449157" sldId="257"/>
            <ac:spMk id="2" creationId="{B5A2B3F4-85DF-42E2-9753-9879ECA698E4}"/>
          </ac:spMkLst>
        </pc:spChg>
      </pc:sldChg>
      <pc:sldChg chg="modSp">
        <pc:chgData name="Tamhankar, Omkar" userId="S::otamhank@iu.edu::5722577a-ffd0-4297-b726-fde42789a2fb" providerId="AD" clId="Web-{62B19997-1528-415F-8662-844306ABB0D8}" dt="2020-08-26T23:41:34.902" v="468" actId="20577"/>
        <pc:sldMkLst>
          <pc:docMk/>
          <pc:sldMk cId="1982178114" sldId="258"/>
        </pc:sldMkLst>
        <pc:spChg chg="mod">
          <ac:chgData name="Tamhankar, Omkar" userId="S::otamhank@iu.edu::5722577a-ffd0-4297-b726-fde42789a2fb" providerId="AD" clId="Web-{62B19997-1528-415F-8662-844306ABB0D8}" dt="2020-08-26T23:41:34.902" v="468" actId="20577"/>
          <ac:spMkLst>
            <pc:docMk/>
            <pc:sldMk cId="1982178114" sldId="258"/>
            <ac:spMk id="2" creationId="{B5A2B3F4-85DF-42E2-9753-9879ECA698E4}"/>
          </ac:spMkLst>
        </pc:spChg>
        <pc:spChg chg="mod">
          <ac:chgData name="Tamhankar, Omkar" userId="S::otamhank@iu.edu::5722577a-ffd0-4297-b726-fde42789a2fb" providerId="AD" clId="Web-{62B19997-1528-415F-8662-844306ABB0D8}" dt="2020-08-26T23:34:55.466" v="153" actId="20577"/>
          <ac:spMkLst>
            <pc:docMk/>
            <pc:sldMk cId="1982178114" sldId="258"/>
            <ac:spMk id="3" creationId="{A12621AB-B3B8-4238-A982-2B1DC38FA12C}"/>
          </ac:spMkLst>
        </pc:spChg>
      </pc:sldChg>
      <pc:sldChg chg="modSp">
        <pc:chgData name="Tamhankar, Omkar" userId="S::otamhank@iu.edu::5722577a-ffd0-4297-b726-fde42789a2fb" providerId="AD" clId="Web-{62B19997-1528-415F-8662-844306ABB0D8}" dt="2020-08-26T23:37:03.778" v="379" actId="20577"/>
        <pc:sldMkLst>
          <pc:docMk/>
          <pc:sldMk cId="1534817939" sldId="259"/>
        </pc:sldMkLst>
        <pc:spChg chg="mod">
          <ac:chgData name="Tamhankar, Omkar" userId="S::otamhank@iu.edu::5722577a-ffd0-4297-b726-fde42789a2fb" providerId="AD" clId="Web-{62B19997-1528-415F-8662-844306ABB0D8}" dt="2020-08-26T23:37:03.778" v="379" actId="20577"/>
          <ac:spMkLst>
            <pc:docMk/>
            <pc:sldMk cId="1534817939" sldId="259"/>
            <ac:spMk id="3" creationId="{A12621AB-B3B8-4238-A982-2B1DC38FA12C}"/>
          </ac:spMkLst>
        </pc:spChg>
      </pc:sldChg>
      <pc:sldChg chg="modSp">
        <pc:chgData name="Tamhankar, Omkar" userId="S::otamhank@iu.edu::5722577a-ffd0-4297-b726-fde42789a2fb" providerId="AD" clId="Web-{62B19997-1528-415F-8662-844306ABB0D8}" dt="2020-08-26T23:44:51.808" v="695" actId="20577"/>
        <pc:sldMkLst>
          <pc:docMk/>
          <pc:sldMk cId="2499716826" sldId="264"/>
        </pc:sldMkLst>
        <pc:spChg chg="mod">
          <ac:chgData name="Tamhankar, Omkar" userId="S::otamhank@iu.edu::5722577a-ffd0-4297-b726-fde42789a2fb" providerId="AD" clId="Web-{62B19997-1528-415F-8662-844306ABB0D8}" dt="2020-08-26T23:44:51.808" v="695" actId="20577"/>
          <ac:spMkLst>
            <pc:docMk/>
            <pc:sldMk cId="2499716826" sldId="264"/>
            <ac:spMk id="3" creationId="{3DB9CDD6-6D78-4A40-B526-8EAEA4D702D5}"/>
          </ac:spMkLst>
        </pc:spChg>
      </pc:sldChg>
      <pc:sldChg chg="modSp">
        <pc:chgData name="Tamhankar, Omkar" userId="S::otamhank@iu.edu::5722577a-ffd0-4297-b726-fde42789a2fb" providerId="AD" clId="Web-{62B19997-1528-415F-8662-844306ABB0D8}" dt="2020-08-26T23:43:02.324" v="655" actId="20577"/>
        <pc:sldMkLst>
          <pc:docMk/>
          <pc:sldMk cId="3442220999" sldId="265"/>
        </pc:sldMkLst>
        <pc:spChg chg="mod">
          <ac:chgData name="Tamhankar, Omkar" userId="S::otamhank@iu.edu::5722577a-ffd0-4297-b726-fde42789a2fb" providerId="AD" clId="Web-{62B19997-1528-415F-8662-844306ABB0D8}" dt="2020-08-26T23:43:02.324" v="655" actId="20577"/>
          <ac:spMkLst>
            <pc:docMk/>
            <pc:sldMk cId="3442220999" sldId="265"/>
            <ac:spMk id="3" creationId="{0DDB3113-A475-44FF-9AAE-8F3886E79451}"/>
          </ac:spMkLst>
        </pc:spChg>
      </pc:sldChg>
      <pc:sldChg chg="modSp">
        <pc:chgData name="Tamhankar, Omkar" userId="S::otamhank@iu.edu::5722577a-ffd0-4297-b726-fde42789a2fb" providerId="AD" clId="Web-{62B19997-1528-415F-8662-844306ABB0D8}" dt="2020-08-27T03:00:54.051" v="2506" actId="20577"/>
        <pc:sldMkLst>
          <pc:docMk/>
          <pc:sldMk cId="3382711545" sldId="267"/>
        </pc:sldMkLst>
        <pc:spChg chg="mod">
          <ac:chgData name="Tamhankar, Omkar" userId="S::otamhank@iu.edu::5722577a-ffd0-4297-b726-fde42789a2fb" providerId="AD" clId="Web-{62B19997-1528-415F-8662-844306ABB0D8}" dt="2020-08-27T03:00:54.051" v="2506" actId="20577"/>
          <ac:spMkLst>
            <pc:docMk/>
            <pc:sldMk cId="3382711545" sldId="267"/>
            <ac:spMk id="2" creationId="{04DA7FA1-70BE-4BFF-ACD0-A5EDC88BF8AC}"/>
          </ac:spMkLst>
        </pc:spChg>
      </pc:sldChg>
      <pc:sldChg chg="modSp">
        <pc:chgData name="Tamhankar, Omkar" userId="S::otamhank@iu.edu::5722577a-ffd0-4297-b726-fde42789a2fb" providerId="AD" clId="Web-{62B19997-1528-415F-8662-844306ABB0D8}" dt="2020-08-27T02:06:46.946" v="1207" actId="20577"/>
        <pc:sldMkLst>
          <pc:docMk/>
          <pc:sldMk cId="2648461993" sldId="268"/>
        </pc:sldMkLst>
        <pc:spChg chg="mod">
          <ac:chgData name="Tamhankar, Omkar" userId="S::otamhank@iu.edu::5722577a-ffd0-4297-b726-fde42789a2fb" providerId="AD" clId="Web-{62B19997-1528-415F-8662-844306ABB0D8}" dt="2020-08-27T02:06:46.946" v="1207" actId="20577"/>
          <ac:spMkLst>
            <pc:docMk/>
            <pc:sldMk cId="2648461993" sldId="268"/>
            <ac:spMk id="3" creationId="{8BA2FB50-7F6D-43CC-8FA8-5F9F05339871}"/>
          </ac:spMkLst>
        </pc:spChg>
      </pc:sldChg>
      <pc:sldChg chg="modSp">
        <pc:chgData name="Tamhankar, Omkar" userId="S::otamhank@iu.edu::5722577a-ffd0-4297-b726-fde42789a2fb" providerId="AD" clId="Web-{62B19997-1528-415F-8662-844306ABB0D8}" dt="2020-08-27T02:29:00.405" v="2336" actId="20577"/>
        <pc:sldMkLst>
          <pc:docMk/>
          <pc:sldMk cId="4032300468" sldId="269"/>
        </pc:sldMkLst>
        <pc:spChg chg="mod">
          <ac:chgData name="Tamhankar, Omkar" userId="S::otamhank@iu.edu::5722577a-ffd0-4297-b726-fde42789a2fb" providerId="AD" clId="Web-{62B19997-1528-415F-8662-844306ABB0D8}" dt="2020-08-27T02:29:00.405" v="2336" actId="20577"/>
          <ac:spMkLst>
            <pc:docMk/>
            <pc:sldMk cId="4032300468" sldId="269"/>
            <ac:spMk id="3" creationId="{8BA2FB50-7F6D-43CC-8FA8-5F9F05339871}"/>
          </ac:spMkLst>
        </pc:spChg>
      </pc:sldChg>
    </pc:docChg>
  </pc:docChgLst>
  <pc:docChgLst>
    <pc:chgData name="Culkin, Elizabeth Rose" userId="S::erculkin@iu.edu::23046696-c057-4359-8fab-51af2898f67c" providerId="AD" clId="Web-{D50D77BF-73AD-4FD1-B312-34FA11DC9C20}"/>
    <pc:docChg chg="addSld delSld modSld">
      <pc:chgData name="Culkin, Elizabeth Rose" userId="S::erculkin@iu.edu::23046696-c057-4359-8fab-51af2898f67c" providerId="AD" clId="Web-{D50D77BF-73AD-4FD1-B312-34FA11DC9C20}" dt="2020-08-25T00:47:30.937" v="599"/>
      <pc:docMkLst>
        <pc:docMk/>
      </pc:docMkLst>
      <pc:sldChg chg="modSp">
        <pc:chgData name="Culkin, Elizabeth Rose" userId="S::erculkin@iu.edu::23046696-c057-4359-8fab-51af2898f67c" providerId="AD" clId="Web-{D50D77BF-73AD-4FD1-B312-34FA11DC9C20}" dt="2020-08-25T00:43:15.031" v="46" actId="20577"/>
        <pc:sldMkLst>
          <pc:docMk/>
          <pc:sldMk cId="109857222" sldId="256"/>
        </pc:sldMkLst>
        <pc:spChg chg="mod">
          <ac:chgData name="Culkin, Elizabeth Rose" userId="S::erculkin@iu.edu::23046696-c057-4359-8fab-51af2898f67c" providerId="AD" clId="Web-{D50D77BF-73AD-4FD1-B312-34FA11DC9C20}" dt="2020-08-25T00:43:06.344" v="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ulkin, Elizabeth Rose" userId="S::erculkin@iu.edu::23046696-c057-4359-8fab-51af2898f67c" providerId="AD" clId="Web-{D50D77BF-73AD-4FD1-B312-34FA11DC9C20}" dt="2020-08-25T00:43:15.031" v="4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ulkin, Elizabeth Rose" userId="S::erculkin@iu.edu::23046696-c057-4359-8fab-51af2898f67c" providerId="AD" clId="Web-{D50D77BF-73AD-4FD1-B312-34FA11DC9C20}" dt="2020-08-25T00:43:39.969" v="65" actId="20577"/>
        <pc:sldMkLst>
          <pc:docMk/>
          <pc:sldMk cId="881449157" sldId="257"/>
        </pc:sldMkLst>
        <pc:spChg chg="mod">
          <ac:chgData name="Culkin, Elizabeth Rose" userId="S::erculkin@iu.edu::23046696-c057-4359-8fab-51af2898f67c" providerId="AD" clId="Web-{D50D77BF-73AD-4FD1-B312-34FA11DC9C20}" dt="2020-08-25T00:43:39.969" v="65" actId="20577"/>
          <ac:spMkLst>
            <pc:docMk/>
            <pc:sldMk cId="881449157" sldId="257"/>
            <ac:spMk id="2" creationId="{B5A2B3F4-85DF-42E2-9753-9879ECA698E4}"/>
          </ac:spMkLst>
        </pc:spChg>
      </pc:sldChg>
      <pc:sldChg chg="modSp add replId">
        <pc:chgData name="Culkin, Elizabeth Rose" userId="S::erculkin@iu.edu::23046696-c057-4359-8fab-51af2898f67c" providerId="AD" clId="Web-{D50D77BF-73AD-4FD1-B312-34FA11DC9C20}" dt="2020-08-25T00:43:43.484" v="81" actId="20577"/>
        <pc:sldMkLst>
          <pc:docMk/>
          <pc:sldMk cId="1982178114" sldId="258"/>
        </pc:sldMkLst>
        <pc:spChg chg="mod">
          <ac:chgData name="Culkin, Elizabeth Rose" userId="S::erculkin@iu.edu::23046696-c057-4359-8fab-51af2898f67c" providerId="AD" clId="Web-{D50D77BF-73AD-4FD1-B312-34FA11DC9C20}" dt="2020-08-25T00:43:43.484" v="81" actId="20577"/>
          <ac:spMkLst>
            <pc:docMk/>
            <pc:sldMk cId="1982178114" sldId="258"/>
            <ac:spMk id="2" creationId="{B5A2B3F4-85DF-42E2-9753-9879ECA698E4}"/>
          </ac:spMkLst>
        </pc:spChg>
      </pc:sldChg>
      <pc:sldChg chg="modSp add replId">
        <pc:chgData name="Culkin, Elizabeth Rose" userId="S::erculkin@iu.edu::23046696-c057-4359-8fab-51af2898f67c" providerId="AD" clId="Web-{D50D77BF-73AD-4FD1-B312-34FA11DC9C20}" dt="2020-08-25T00:43:47.984" v="98" actId="20577"/>
        <pc:sldMkLst>
          <pc:docMk/>
          <pc:sldMk cId="1534817939" sldId="259"/>
        </pc:sldMkLst>
        <pc:spChg chg="mod">
          <ac:chgData name="Culkin, Elizabeth Rose" userId="S::erculkin@iu.edu::23046696-c057-4359-8fab-51af2898f67c" providerId="AD" clId="Web-{D50D77BF-73AD-4FD1-B312-34FA11DC9C20}" dt="2020-08-25T00:43:47.984" v="98" actId="20577"/>
          <ac:spMkLst>
            <pc:docMk/>
            <pc:sldMk cId="1534817939" sldId="259"/>
            <ac:spMk id="2" creationId="{B5A2B3F4-85DF-42E2-9753-9879ECA698E4}"/>
          </ac:spMkLst>
        </pc:spChg>
      </pc:sldChg>
      <pc:sldChg chg="modSp add replId">
        <pc:chgData name="Culkin, Elizabeth Rose" userId="S::erculkin@iu.edu::23046696-c057-4359-8fab-51af2898f67c" providerId="AD" clId="Web-{D50D77BF-73AD-4FD1-B312-34FA11DC9C20}" dt="2020-08-25T00:45:58" v="527" actId="20577"/>
        <pc:sldMkLst>
          <pc:docMk/>
          <pc:sldMk cId="3515936046" sldId="260"/>
        </pc:sldMkLst>
        <pc:spChg chg="mod">
          <ac:chgData name="Culkin, Elizabeth Rose" userId="S::erculkin@iu.edu::23046696-c057-4359-8fab-51af2898f67c" providerId="AD" clId="Web-{D50D77BF-73AD-4FD1-B312-34FA11DC9C20}" dt="2020-08-25T00:45:58" v="527" actId="20577"/>
          <ac:spMkLst>
            <pc:docMk/>
            <pc:sldMk cId="3515936046" sldId="260"/>
            <ac:spMk id="2" creationId="{B5A2B3F4-85DF-42E2-9753-9879ECA698E4}"/>
          </ac:spMkLst>
        </pc:spChg>
        <pc:spChg chg="mod">
          <ac:chgData name="Culkin, Elizabeth Rose" userId="S::erculkin@iu.edu::23046696-c057-4359-8fab-51af2898f67c" providerId="AD" clId="Web-{D50D77BF-73AD-4FD1-B312-34FA11DC9C20}" dt="2020-08-25T00:45:48.422" v="484" actId="20577"/>
          <ac:spMkLst>
            <pc:docMk/>
            <pc:sldMk cId="3515936046" sldId="260"/>
            <ac:spMk id="3" creationId="{A12621AB-B3B8-4238-A982-2B1DC38FA12C}"/>
          </ac:spMkLst>
        </pc:spChg>
      </pc:sldChg>
      <pc:sldChg chg="modSp add replId">
        <pc:chgData name="Culkin, Elizabeth Rose" userId="S::erculkin@iu.edu::23046696-c057-4359-8fab-51af2898f67c" providerId="AD" clId="Web-{D50D77BF-73AD-4FD1-B312-34FA11DC9C20}" dt="2020-08-25T00:46:21.093" v="551" actId="20577"/>
        <pc:sldMkLst>
          <pc:docMk/>
          <pc:sldMk cId="1218765869" sldId="261"/>
        </pc:sldMkLst>
        <pc:spChg chg="mod">
          <ac:chgData name="Culkin, Elizabeth Rose" userId="S::erculkin@iu.edu::23046696-c057-4359-8fab-51af2898f67c" providerId="AD" clId="Web-{D50D77BF-73AD-4FD1-B312-34FA11DC9C20}" dt="2020-08-25T00:46:21.093" v="551" actId="20577"/>
          <ac:spMkLst>
            <pc:docMk/>
            <pc:sldMk cId="1218765869" sldId="261"/>
            <ac:spMk id="2" creationId="{B5A2B3F4-85DF-42E2-9753-9879ECA698E4}"/>
          </ac:spMkLst>
        </pc:spChg>
      </pc:sldChg>
      <pc:sldChg chg="modSp add replId">
        <pc:chgData name="Culkin, Elizabeth Rose" userId="S::erculkin@iu.edu::23046696-c057-4359-8fab-51af2898f67c" providerId="AD" clId="Web-{D50D77BF-73AD-4FD1-B312-34FA11DC9C20}" dt="2020-08-25T00:46:37.453" v="565" actId="20577"/>
        <pc:sldMkLst>
          <pc:docMk/>
          <pc:sldMk cId="3603607478" sldId="262"/>
        </pc:sldMkLst>
        <pc:spChg chg="mod">
          <ac:chgData name="Culkin, Elizabeth Rose" userId="S::erculkin@iu.edu::23046696-c057-4359-8fab-51af2898f67c" providerId="AD" clId="Web-{D50D77BF-73AD-4FD1-B312-34FA11DC9C20}" dt="2020-08-25T00:46:37.453" v="565" actId="20577"/>
          <ac:spMkLst>
            <pc:docMk/>
            <pc:sldMk cId="3603607478" sldId="262"/>
            <ac:spMk id="2" creationId="{B5A2B3F4-85DF-42E2-9753-9879ECA698E4}"/>
          </ac:spMkLst>
        </pc:spChg>
      </pc:sldChg>
      <pc:sldChg chg="modSp add replId">
        <pc:chgData name="Culkin, Elizabeth Rose" userId="S::erculkin@iu.edu::23046696-c057-4359-8fab-51af2898f67c" providerId="AD" clId="Web-{D50D77BF-73AD-4FD1-B312-34FA11DC9C20}" dt="2020-08-25T00:46:56.640" v="595" actId="20577"/>
        <pc:sldMkLst>
          <pc:docMk/>
          <pc:sldMk cId="1955423127" sldId="263"/>
        </pc:sldMkLst>
        <pc:spChg chg="mod">
          <ac:chgData name="Culkin, Elizabeth Rose" userId="S::erculkin@iu.edu::23046696-c057-4359-8fab-51af2898f67c" providerId="AD" clId="Web-{D50D77BF-73AD-4FD1-B312-34FA11DC9C20}" dt="2020-08-25T00:46:51.046" v="592" actId="20577"/>
          <ac:spMkLst>
            <pc:docMk/>
            <pc:sldMk cId="1955423127" sldId="263"/>
            <ac:spMk id="2" creationId="{B5A2B3F4-85DF-42E2-9753-9879ECA698E4}"/>
          </ac:spMkLst>
        </pc:spChg>
        <pc:spChg chg="mod">
          <ac:chgData name="Culkin, Elizabeth Rose" userId="S::erculkin@iu.edu::23046696-c057-4359-8fab-51af2898f67c" providerId="AD" clId="Web-{D50D77BF-73AD-4FD1-B312-34FA11DC9C20}" dt="2020-08-25T00:46:56.640" v="595" actId="20577"/>
          <ac:spMkLst>
            <pc:docMk/>
            <pc:sldMk cId="1955423127" sldId="263"/>
            <ac:spMk id="3" creationId="{A12621AB-B3B8-4238-A982-2B1DC38FA12C}"/>
          </ac:spMkLst>
        </pc:spChg>
      </pc:sldChg>
      <pc:sldChg chg="new del">
        <pc:chgData name="Culkin, Elizabeth Rose" userId="S::erculkin@iu.edu::23046696-c057-4359-8fab-51af2898f67c" providerId="AD" clId="Web-{D50D77BF-73AD-4FD1-B312-34FA11DC9C20}" dt="2020-08-25T00:47:30.937" v="599"/>
        <pc:sldMkLst>
          <pc:docMk/>
          <pc:sldMk cId="3560089615" sldId="264"/>
        </pc:sldMkLst>
      </pc:sldChg>
    </pc:docChg>
  </pc:docChgLst>
  <pc:docChgLst>
    <pc:chgData name="Culkin, Elizabeth Rose" userId="S::erculkin@iu.edu::23046696-c057-4359-8fab-51af2898f67c" providerId="AD" clId="Web-{C168DE8E-392C-4F0D-5BF4-2363AF7053C3}"/>
    <pc:docChg chg="addSld delSld modSld">
      <pc:chgData name="Culkin, Elizabeth Rose" userId="S::erculkin@iu.edu::23046696-c057-4359-8fab-51af2898f67c" providerId="AD" clId="Web-{C168DE8E-392C-4F0D-5BF4-2363AF7053C3}" dt="2020-08-28T02:33:52.974" v="284" actId="1076"/>
      <pc:docMkLst>
        <pc:docMk/>
      </pc:docMkLst>
      <pc:sldChg chg="modSp">
        <pc:chgData name="Culkin, Elizabeth Rose" userId="S::erculkin@iu.edu::23046696-c057-4359-8fab-51af2898f67c" providerId="AD" clId="Web-{C168DE8E-392C-4F0D-5BF4-2363AF7053C3}" dt="2020-08-28T02:01:44.579" v="16" actId="20577"/>
        <pc:sldMkLst>
          <pc:docMk/>
          <pc:sldMk cId="3442220999" sldId="265"/>
        </pc:sldMkLst>
        <pc:spChg chg="mod">
          <ac:chgData name="Culkin, Elizabeth Rose" userId="S::erculkin@iu.edu::23046696-c057-4359-8fab-51af2898f67c" providerId="AD" clId="Web-{C168DE8E-392C-4F0D-5BF4-2363AF7053C3}" dt="2020-08-28T02:01:44.579" v="16" actId="20577"/>
          <ac:spMkLst>
            <pc:docMk/>
            <pc:sldMk cId="3442220999" sldId="265"/>
            <ac:spMk id="12" creationId="{93C5D1DB-7E1A-498D-A6E1-F261D942D669}"/>
          </ac:spMkLst>
        </pc:spChg>
      </pc:sldChg>
      <pc:sldChg chg="addSp">
        <pc:chgData name="Culkin, Elizabeth Rose" userId="S::erculkin@iu.edu::23046696-c057-4359-8fab-51af2898f67c" providerId="AD" clId="Web-{C168DE8E-392C-4F0D-5BF4-2363AF7053C3}" dt="2020-08-28T02:18:24.667" v="17"/>
        <pc:sldMkLst>
          <pc:docMk/>
          <pc:sldMk cId="4225271278" sldId="290"/>
        </pc:sldMkLst>
        <pc:grpChg chg="add">
          <ac:chgData name="Culkin, Elizabeth Rose" userId="S::erculkin@iu.edu::23046696-c057-4359-8fab-51af2898f67c" providerId="AD" clId="Web-{C168DE8E-392C-4F0D-5BF4-2363AF7053C3}" dt="2020-08-28T02:18:24.667" v="17"/>
          <ac:grpSpMkLst>
            <pc:docMk/>
            <pc:sldMk cId="4225271278" sldId="290"/>
            <ac:grpSpMk id="8" creationId="{40CF5CBB-FA9F-4850-A3D4-E67494860685}"/>
          </ac:grpSpMkLst>
        </pc:grpChg>
      </pc:sldChg>
      <pc:sldChg chg="addSp delSp modSp new del">
        <pc:chgData name="Culkin, Elizabeth Rose" userId="S::erculkin@iu.edu::23046696-c057-4359-8fab-51af2898f67c" providerId="AD" clId="Web-{C168DE8E-392C-4F0D-5BF4-2363AF7053C3}" dt="2020-08-28T02:30:58.878" v="255"/>
        <pc:sldMkLst>
          <pc:docMk/>
          <pc:sldMk cId="2220684177" sldId="291"/>
        </pc:sldMkLst>
        <pc:spChg chg="mod">
          <ac:chgData name="Culkin, Elizabeth Rose" userId="S::erculkin@iu.edu::23046696-c057-4359-8fab-51af2898f67c" providerId="AD" clId="Web-{C168DE8E-392C-4F0D-5BF4-2363AF7053C3}" dt="2020-08-28T02:22:53.748" v="142" actId="20577"/>
          <ac:spMkLst>
            <pc:docMk/>
            <pc:sldMk cId="2220684177" sldId="291"/>
            <ac:spMk id="2" creationId="{8CB9AB05-8873-49FE-ACC3-64F4FA43FB8E}"/>
          </ac:spMkLst>
        </pc:spChg>
        <pc:spChg chg="del">
          <ac:chgData name="Culkin, Elizabeth Rose" userId="S::erculkin@iu.edu::23046696-c057-4359-8fab-51af2898f67c" providerId="AD" clId="Web-{C168DE8E-392C-4F0D-5BF4-2363AF7053C3}" dt="2020-08-28T02:21:17.794" v="20"/>
          <ac:spMkLst>
            <pc:docMk/>
            <pc:sldMk cId="2220684177" sldId="291"/>
            <ac:spMk id="3" creationId="{F5627A0F-22F6-492C-817B-47F1CEEE9F74}"/>
          </ac:spMkLst>
        </pc:spChg>
        <pc:spChg chg="add del mod">
          <ac:chgData name="Culkin, Elizabeth Rose" userId="S::erculkin@iu.edu::23046696-c057-4359-8fab-51af2898f67c" providerId="AD" clId="Web-{C168DE8E-392C-4F0D-5BF4-2363AF7053C3}" dt="2020-08-28T02:25:50.172" v="253"/>
          <ac:spMkLst>
            <pc:docMk/>
            <pc:sldMk cId="2220684177" sldId="291"/>
            <ac:spMk id="2933" creationId="{9FFC40A1-C766-4D54-A766-B26C3939DA90}"/>
          </ac:spMkLst>
        </pc:spChg>
        <pc:grpChg chg="add">
          <ac:chgData name="Culkin, Elizabeth Rose" userId="S::erculkin@iu.edu::23046696-c057-4359-8fab-51af2898f67c" providerId="AD" clId="Web-{C168DE8E-392C-4F0D-5BF4-2363AF7053C3}" dt="2020-08-28T02:18:35.136" v="19"/>
          <ac:grpSpMkLst>
            <pc:docMk/>
            <pc:sldMk cId="2220684177" sldId="291"/>
            <ac:grpSpMk id="7" creationId="{9B8221D4-E857-4408-8FC9-4DC7DE8B9968}"/>
          </ac:grpSpMkLst>
        </pc:grpChg>
        <pc:graphicFrameChg chg="add del mod ord modGraphic">
          <ac:chgData name="Culkin, Elizabeth Rose" userId="S::erculkin@iu.edu::23046696-c057-4359-8fab-51af2898f67c" providerId="AD" clId="Web-{C168DE8E-392C-4F0D-5BF4-2363AF7053C3}" dt="2020-08-28T02:25:39.563" v="252"/>
          <ac:graphicFrameMkLst>
            <pc:docMk/>
            <pc:sldMk cId="2220684177" sldId="291"/>
            <ac:graphicFrameMk id="8" creationId="{F56D0CCE-6D0B-49C2-923B-1E45AEDBB130}"/>
          </ac:graphicFrameMkLst>
        </pc:graphicFrameChg>
        <pc:graphicFrameChg chg="add mod ord modGraphic">
          <ac:chgData name="Culkin, Elizabeth Rose" userId="S::erculkin@iu.edu::23046696-c057-4359-8fab-51af2898f67c" providerId="AD" clId="Web-{C168DE8E-392C-4F0D-5BF4-2363AF7053C3}" dt="2020-08-28T02:25:50.172" v="253"/>
          <ac:graphicFrameMkLst>
            <pc:docMk/>
            <pc:sldMk cId="2220684177" sldId="291"/>
            <ac:graphicFrameMk id="2934" creationId="{B3DE7F7F-9525-4E27-AA1A-1EBF60FBD10B}"/>
          </ac:graphicFrameMkLst>
        </pc:graphicFrameChg>
      </pc:sldChg>
      <pc:sldChg chg="modSp">
        <pc:chgData name="Culkin, Elizabeth Rose" userId="S::erculkin@iu.edu::23046696-c057-4359-8fab-51af2898f67c" providerId="AD" clId="Web-{C168DE8E-392C-4F0D-5BF4-2363AF7053C3}" dt="2020-08-28T02:33:29.442" v="273" actId="20577"/>
        <pc:sldMkLst>
          <pc:docMk/>
          <pc:sldMk cId="2624411490" sldId="292"/>
        </pc:sldMkLst>
        <pc:graphicFrameChg chg="modGraphic">
          <ac:chgData name="Culkin, Elizabeth Rose" userId="S::erculkin@iu.edu::23046696-c057-4359-8fab-51af2898f67c" providerId="AD" clId="Web-{C168DE8E-392C-4F0D-5BF4-2363AF7053C3}" dt="2020-08-28T02:33:29.442" v="273" actId="20577"/>
          <ac:graphicFrameMkLst>
            <pc:docMk/>
            <pc:sldMk cId="2624411490" sldId="292"/>
            <ac:graphicFrameMk id="4" creationId="{ACE2A6AE-339A-4C10-9E19-91E96F7E0DF7}"/>
          </ac:graphicFrameMkLst>
        </pc:graphicFrameChg>
      </pc:sldChg>
      <pc:sldChg chg="modSp add del replId">
        <pc:chgData name="Culkin, Elizabeth Rose" userId="S::erculkin@iu.edu::23046696-c057-4359-8fab-51af2898f67c" providerId="AD" clId="Web-{C168DE8E-392C-4F0D-5BF4-2363AF7053C3}" dt="2020-08-28T02:26:13.938" v="254"/>
        <pc:sldMkLst>
          <pc:docMk/>
          <pc:sldMk cId="777129671" sldId="293"/>
        </pc:sldMkLst>
        <pc:spChg chg="mod">
          <ac:chgData name="Culkin, Elizabeth Rose" userId="S::erculkin@iu.edu::23046696-c057-4359-8fab-51af2898f67c" providerId="AD" clId="Web-{C168DE8E-392C-4F0D-5BF4-2363AF7053C3}" dt="2020-08-28T02:23:07.248" v="148" actId="20577"/>
          <ac:spMkLst>
            <pc:docMk/>
            <pc:sldMk cId="777129671" sldId="293"/>
            <ac:spMk id="2" creationId="{8CB9AB05-8873-49FE-ACC3-64F4FA43FB8E}"/>
          </ac:spMkLst>
        </pc:spChg>
      </pc:sldChg>
      <pc:sldChg chg="new del">
        <pc:chgData name="Culkin, Elizabeth Rose" userId="S::erculkin@iu.edu::23046696-c057-4359-8fab-51af2898f67c" providerId="AD" clId="Web-{C168DE8E-392C-4F0D-5BF4-2363AF7053C3}" dt="2020-08-28T02:32:01.832" v="257"/>
        <pc:sldMkLst>
          <pc:docMk/>
          <pc:sldMk cId="1671689642" sldId="293"/>
        </pc:sldMkLst>
      </pc:sldChg>
      <pc:sldChg chg="addSp modSp new">
        <pc:chgData name="Culkin, Elizabeth Rose" userId="S::erculkin@iu.edu::23046696-c057-4359-8fab-51af2898f67c" providerId="AD" clId="Web-{C168DE8E-392C-4F0D-5BF4-2363AF7053C3}" dt="2020-08-28T02:33:52.974" v="284" actId="1076"/>
        <pc:sldMkLst>
          <pc:docMk/>
          <pc:sldMk cId="2983387179" sldId="293"/>
        </pc:sldMkLst>
        <pc:spChg chg="mod">
          <ac:chgData name="Culkin, Elizabeth Rose" userId="S::erculkin@iu.edu::23046696-c057-4359-8fab-51af2898f67c" providerId="AD" clId="Web-{C168DE8E-392C-4F0D-5BF4-2363AF7053C3}" dt="2020-08-28T02:33:52.974" v="284" actId="1076"/>
          <ac:spMkLst>
            <pc:docMk/>
            <pc:sldMk cId="2983387179" sldId="293"/>
            <ac:spMk id="2" creationId="{E61F342A-59A3-473D-B6D0-9F68911F20AF}"/>
          </ac:spMkLst>
        </pc:spChg>
        <pc:grpChg chg="add">
          <ac:chgData name="Culkin, Elizabeth Rose" userId="S::erculkin@iu.edu::23046696-c057-4359-8fab-51af2898f67c" providerId="AD" clId="Web-{C168DE8E-392C-4F0D-5BF4-2363AF7053C3}" dt="2020-08-28T02:32:16.285" v="259"/>
          <ac:grpSpMkLst>
            <pc:docMk/>
            <pc:sldMk cId="2983387179" sldId="293"/>
            <ac:grpSpMk id="7" creationId="{ED50310A-F3E5-43C2-BC7D-B07F9FF6D54D}"/>
          </ac:grpSpMkLst>
        </pc:grpChg>
      </pc:sldChg>
    </pc:docChg>
  </pc:docChgLst>
  <pc:docChgLst>
    <pc:chgData name="Stanko, Chris" userId="S::stankoc@iu.edu::8ff9eadf-e5f1-4fb9-a0f7-fc833b46f49f" providerId="AD" clId="Web-{2FBF23C2-C2AC-4CB1-B954-5B16C87C088A}"/>
    <pc:docChg chg="addSld modSld">
      <pc:chgData name="Stanko, Chris" userId="S::stankoc@iu.edu::8ff9eadf-e5f1-4fb9-a0f7-fc833b46f49f" providerId="AD" clId="Web-{2FBF23C2-C2AC-4CB1-B954-5B16C87C088A}" dt="2020-08-27T18:40:56.347" v="997" actId="20577"/>
      <pc:docMkLst>
        <pc:docMk/>
      </pc:docMkLst>
      <pc:sldChg chg="addSp delSp modSp">
        <pc:chgData name="Stanko, Chris" userId="S::stankoc@iu.edu::8ff9eadf-e5f1-4fb9-a0f7-fc833b46f49f" providerId="AD" clId="Web-{2FBF23C2-C2AC-4CB1-B954-5B16C87C088A}" dt="2020-08-27T17:19:48.296" v="100" actId="20577"/>
        <pc:sldMkLst>
          <pc:docMk/>
          <pc:sldMk cId="109857222" sldId="256"/>
        </pc:sldMkLst>
        <pc:spChg chg="mod">
          <ac:chgData name="Stanko, Chris" userId="S::stankoc@iu.edu::8ff9eadf-e5f1-4fb9-a0f7-fc833b46f49f" providerId="AD" clId="Web-{2FBF23C2-C2AC-4CB1-B954-5B16C87C088A}" dt="2020-08-27T17:18:04.623" v="6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anko, Chris" userId="S::stankoc@iu.edu::8ff9eadf-e5f1-4fb9-a0f7-fc833b46f49f" providerId="AD" clId="Web-{2FBF23C2-C2AC-4CB1-B954-5B16C87C088A}" dt="2020-08-27T17:19:48.296" v="100" actId="20577"/>
          <ac:spMkLst>
            <pc:docMk/>
            <pc:sldMk cId="109857222" sldId="256"/>
            <ac:spMk id="3" creationId="{00000000-0000-0000-0000-000000000000}"/>
          </ac:spMkLst>
        </pc:spChg>
        <pc:picChg chg="del">
          <ac:chgData name="Stanko, Chris" userId="S::stankoc@iu.edu::8ff9eadf-e5f1-4fb9-a0f7-fc833b46f49f" providerId="AD" clId="Web-{2FBF23C2-C2AC-4CB1-B954-5B16C87C088A}" dt="2020-08-27T17:15:46.668" v="2"/>
          <ac:picMkLst>
            <pc:docMk/>
            <pc:sldMk cId="109857222" sldId="256"/>
            <ac:picMk id="6" creationId="{C91DD257-E8D6-4159-8125-4B4A2D40CE18}"/>
          </ac:picMkLst>
        </pc:picChg>
        <pc:picChg chg="add mod">
          <ac:chgData name="Stanko, Chris" userId="S::stankoc@iu.edu::8ff9eadf-e5f1-4fb9-a0f7-fc833b46f49f" providerId="AD" clId="Web-{2FBF23C2-C2AC-4CB1-B954-5B16C87C088A}" dt="2020-08-27T17:15:52.090" v="3" actId="1076"/>
          <ac:picMkLst>
            <pc:docMk/>
            <pc:sldMk cId="109857222" sldId="256"/>
            <ac:picMk id="9" creationId="{5EBDAB8C-5D4A-439B-90BE-680687C0BC8A}"/>
          </ac:picMkLst>
        </pc:picChg>
      </pc:sldChg>
      <pc:sldChg chg="modSp">
        <pc:chgData name="Stanko, Chris" userId="S::stankoc@iu.edu::8ff9eadf-e5f1-4fb9-a0f7-fc833b46f49f" providerId="AD" clId="Web-{2FBF23C2-C2AC-4CB1-B954-5B16C87C088A}" dt="2020-08-27T17:32:02.806" v="479" actId="1076"/>
        <pc:sldMkLst>
          <pc:docMk/>
          <pc:sldMk cId="580567724" sldId="270"/>
        </pc:sldMkLst>
        <pc:spChg chg="mod">
          <ac:chgData name="Stanko, Chris" userId="S::stankoc@iu.edu::8ff9eadf-e5f1-4fb9-a0f7-fc833b46f49f" providerId="AD" clId="Web-{2FBF23C2-C2AC-4CB1-B954-5B16C87C088A}" dt="2020-08-27T17:31:53.665" v="477" actId="14100"/>
          <ac:spMkLst>
            <pc:docMk/>
            <pc:sldMk cId="580567724" sldId="270"/>
            <ac:spMk id="2" creationId="{04DA7FA1-70BE-4BFF-ACD0-A5EDC88BF8AC}"/>
          </ac:spMkLst>
        </pc:spChg>
        <pc:graphicFrameChg chg="mod">
          <ac:chgData name="Stanko, Chris" userId="S::stankoc@iu.edu::8ff9eadf-e5f1-4fb9-a0f7-fc833b46f49f" providerId="AD" clId="Web-{2FBF23C2-C2AC-4CB1-B954-5B16C87C088A}" dt="2020-08-27T17:31:58.837" v="478" actId="1076"/>
          <ac:graphicFrameMkLst>
            <pc:docMk/>
            <pc:sldMk cId="580567724" sldId="270"/>
            <ac:graphicFrameMk id="12" creationId="{7AC6D5AF-2800-49D0-A8FB-6DB2180F7104}"/>
          </ac:graphicFrameMkLst>
        </pc:graphicFrameChg>
        <pc:graphicFrameChg chg="mod">
          <ac:chgData name="Stanko, Chris" userId="S::stankoc@iu.edu::8ff9eadf-e5f1-4fb9-a0f7-fc833b46f49f" providerId="AD" clId="Web-{2FBF23C2-C2AC-4CB1-B954-5B16C87C088A}" dt="2020-08-27T17:32:02.806" v="479" actId="1076"/>
          <ac:graphicFrameMkLst>
            <pc:docMk/>
            <pc:sldMk cId="580567724" sldId="270"/>
            <ac:graphicFrameMk id="15" creationId="{25AF6E2D-6149-4270-9D33-F9A08D40542A}"/>
          </ac:graphicFrameMkLst>
        </pc:graphicFrameChg>
      </pc:sldChg>
      <pc:sldChg chg="modSp">
        <pc:chgData name="Stanko, Chris" userId="S::stankoc@iu.edu::8ff9eadf-e5f1-4fb9-a0f7-fc833b46f49f" providerId="AD" clId="Web-{2FBF23C2-C2AC-4CB1-B954-5B16C87C088A}" dt="2020-08-27T17:45:32.458" v="707" actId="20577"/>
        <pc:sldMkLst>
          <pc:docMk/>
          <pc:sldMk cId="3198554350" sldId="271"/>
        </pc:sldMkLst>
        <pc:graphicFrameChg chg="modGraphic">
          <ac:chgData name="Stanko, Chris" userId="S::stankoc@iu.edu::8ff9eadf-e5f1-4fb9-a0f7-fc833b46f49f" providerId="AD" clId="Web-{2FBF23C2-C2AC-4CB1-B954-5B16C87C088A}" dt="2020-08-27T17:45:32.458" v="707" actId="20577"/>
          <ac:graphicFrameMkLst>
            <pc:docMk/>
            <pc:sldMk cId="3198554350" sldId="271"/>
            <ac:graphicFrameMk id="4" creationId="{F49681B1-4BB5-403A-8E3F-F90569A3975E}"/>
          </ac:graphicFrameMkLst>
        </pc:graphicFrameChg>
      </pc:sldChg>
      <pc:sldChg chg="modSp">
        <pc:chgData name="Stanko, Chris" userId="S::stankoc@iu.edu::8ff9eadf-e5f1-4fb9-a0f7-fc833b46f49f" providerId="AD" clId="Web-{2FBF23C2-C2AC-4CB1-B954-5B16C87C088A}" dt="2020-08-27T18:40:40.753" v="995" actId="20577"/>
        <pc:sldMkLst>
          <pc:docMk/>
          <pc:sldMk cId="2482635240" sldId="272"/>
        </pc:sldMkLst>
        <pc:spChg chg="mod">
          <ac:chgData name="Stanko, Chris" userId="S::stankoc@iu.edu::8ff9eadf-e5f1-4fb9-a0f7-fc833b46f49f" providerId="AD" clId="Web-{2FBF23C2-C2AC-4CB1-B954-5B16C87C088A}" dt="2020-08-27T18:40:40.753" v="995" actId="20577"/>
          <ac:spMkLst>
            <pc:docMk/>
            <pc:sldMk cId="2482635240" sldId="272"/>
            <ac:spMk id="3" creationId="{8BA2FB50-7F6D-43CC-8FA8-5F9F05339871}"/>
          </ac:spMkLst>
        </pc:spChg>
      </pc:sldChg>
      <pc:sldChg chg="modSp">
        <pc:chgData name="Stanko, Chris" userId="S::stankoc@iu.edu::8ff9eadf-e5f1-4fb9-a0f7-fc833b46f49f" providerId="AD" clId="Web-{2FBF23C2-C2AC-4CB1-B954-5B16C87C088A}" dt="2020-08-27T17:20:32.203" v="119" actId="20577"/>
        <pc:sldMkLst>
          <pc:docMk/>
          <pc:sldMk cId="1217992831" sldId="274"/>
        </pc:sldMkLst>
        <pc:spChg chg="mod">
          <ac:chgData name="Stanko, Chris" userId="S::stankoc@iu.edu::8ff9eadf-e5f1-4fb9-a0f7-fc833b46f49f" providerId="AD" clId="Web-{2FBF23C2-C2AC-4CB1-B954-5B16C87C088A}" dt="2020-08-27T17:20:16.062" v="108" actId="20577"/>
          <ac:spMkLst>
            <pc:docMk/>
            <pc:sldMk cId="1217992831" sldId="274"/>
            <ac:spMk id="20" creationId="{676CCFF2-7646-4F3C-85BF-44A7EAC259E7}"/>
          </ac:spMkLst>
        </pc:spChg>
        <pc:spChg chg="mod">
          <ac:chgData name="Stanko, Chris" userId="S::stankoc@iu.edu::8ff9eadf-e5f1-4fb9-a0f7-fc833b46f49f" providerId="AD" clId="Web-{2FBF23C2-C2AC-4CB1-B954-5B16C87C088A}" dt="2020-08-27T17:20:12.203" v="105" actId="20577"/>
          <ac:spMkLst>
            <pc:docMk/>
            <pc:sldMk cId="1217992831" sldId="274"/>
            <ac:spMk id="21" creationId="{002C8C98-A4E0-42A3-B67E-6844AD19D8D7}"/>
          </ac:spMkLst>
        </pc:spChg>
        <pc:spChg chg="mod">
          <ac:chgData name="Stanko, Chris" userId="S::stankoc@iu.edu::8ff9eadf-e5f1-4fb9-a0f7-fc833b46f49f" providerId="AD" clId="Web-{2FBF23C2-C2AC-4CB1-B954-5B16C87C088A}" dt="2020-08-27T17:20:32.203" v="119" actId="20577"/>
          <ac:spMkLst>
            <pc:docMk/>
            <pc:sldMk cId="1217992831" sldId="274"/>
            <ac:spMk id="22" creationId="{F6E725FE-08B1-4E1F-ABAC-241177AB2FA6}"/>
          </ac:spMkLst>
        </pc:spChg>
        <pc:spChg chg="mod">
          <ac:chgData name="Stanko, Chris" userId="S::stankoc@iu.edu::8ff9eadf-e5f1-4fb9-a0f7-fc833b46f49f" providerId="AD" clId="Web-{2FBF23C2-C2AC-4CB1-B954-5B16C87C088A}" dt="2020-08-27T17:20:24.734" v="113" actId="20577"/>
          <ac:spMkLst>
            <pc:docMk/>
            <pc:sldMk cId="1217992831" sldId="274"/>
            <ac:spMk id="23" creationId="{7BFB1B0C-B8A0-4319-AD6D-D8D43534006E}"/>
          </ac:spMkLst>
        </pc:spChg>
        <pc:spChg chg="mod">
          <ac:chgData name="Stanko, Chris" userId="S::stankoc@iu.edu::8ff9eadf-e5f1-4fb9-a0f7-fc833b46f49f" providerId="AD" clId="Web-{2FBF23C2-C2AC-4CB1-B954-5B16C87C088A}" dt="2020-08-27T17:20:29.843" v="116" actId="20577"/>
          <ac:spMkLst>
            <pc:docMk/>
            <pc:sldMk cId="1217992831" sldId="274"/>
            <ac:spMk id="24" creationId="{82BA8C3A-F17F-475B-9CEF-F812BB914E44}"/>
          </ac:spMkLst>
        </pc:spChg>
        <pc:spChg chg="mod">
          <ac:chgData name="Stanko, Chris" userId="S::stankoc@iu.edu::8ff9eadf-e5f1-4fb9-a0f7-fc833b46f49f" providerId="AD" clId="Web-{2FBF23C2-C2AC-4CB1-B954-5B16C87C088A}" dt="2020-08-27T17:20:06.624" v="102" actId="20577"/>
          <ac:spMkLst>
            <pc:docMk/>
            <pc:sldMk cId="1217992831" sldId="274"/>
            <ac:spMk id="25" creationId="{A337A5A6-A963-4F62-88B5-87E9615BEF66}"/>
          </ac:spMkLst>
        </pc:spChg>
      </pc:sldChg>
      <pc:sldChg chg="modSp modNotes">
        <pc:chgData name="Stanko, Chris" userId="S::stankoc@iu.edu::8ff9eadf-e5f1-4fb9-a0f7-fc833b46f49f" providerId="AD" clId="Web-{2FBF23C2-C2AC-4CB1-B954-5B16C87C088A}" dt="2020-08-27T17:59:25.438" v="712" actId="20577"/>
        <pc:sldMkLst>
          <pc:docMk/>
          <pc:sldMk cId="1662094081" sldId="279"/>
        </pc:sldMkLst>
        <pc:spChg chg="mod">
          <ac:chgData name="Stanko, Chris" userId="S::stankoc@iu.edu::8ff9eadf-e5f1-4fb9-a0f7-fc833b46f49f" providerId="AD" clId="Web-{2FBF23C2-C2AC-4CB1-B954-5B16C87C088A}" dt="2020-08-27T17:23:43.487" v="257" actId="1076"/>
          <ac:spMkLst>
            <pc:docMk/>
            <pc:sldMk cId="1662094081" sldId="279"/>
            <ac:spMk id="2" creationId="{04DA7FA1-70BE-4BFF-ACD0-A5EDC88BF8AC}"/>
          </ac:spMkLst>
        </pc:spChg>
        <pc:graphicFrameChg chg="mod modGraphic">
          <ac:chgData name="Stanko, Chris" userId="S::stankoc@iu.edu::8ff9eadf-e5f1-4fb9-a0f7-fc833b46f49f" providerId="AD" clId="Web-{2FBF23C2-C2AC-4CB1-B954-5B16C87C088A}" dt="2020-08-27T17:59:25.438" v="712" actId="20577"/>
          <ac:graphicFrameMkLst>
            <pc:docMk/>
            <pc:sldMk cId="1662094081" sldId="279"/>
            <ac:graphicFrameMk id="804" creationId="{51D0A48D-334F-4006-B767-97A335C4910F}"/>
          </ac:graphicFrameMkLst>
        </pc:graphicFrameChg>
      </pc:sldChg>
      <pc:sldChg chg="addSp delSp modSp">
        <pc:chgData name="Stanko, Chris" userId="S::stankoc@iu.edu::8ff9eadf-e5f1-4fb9-a0f7-fc833b46f49f" providerId="AD" clId="Web-{2FBF23C2-C2AC-4CB1-B954-5B16C87C088A}" dt="2020-08-27T18:27:10.601" v="717" actId="1076"/>
        <pc:sldMkLst>
          <pc:docMk/>
          <pc:sldMk cId="3065158377" sldId="285"/>
        </pc:sldMkLst>
        <pc:spChg chg="del">
          <ac:chgData name="Stanko, Chris" userId="S::stankoc@iu.edu::8ff9eadf-e5f1-4fb9-a0f7-fc833b46f49f" providerId="AD" clId="Web-{2FBF23C2-C2AC-4CB1-B954-5B16C87C088A}" dt="2020-08-27T18:26:58.367" v="713"/>
          <ac:spMkLst>
            <pc:docMk/>
            <pc:sldMk cId="3065158377" sldId="285"/>
            <ac:spMk id="9" creationId="{093A9B13-2014-42A4-810E-2F6BFEB1CE33}"/>
          </ac:spMkLst>
        </pc:spChg>
        <pc:picChg chg="add mod ord">
          <ac:chgData name="Stanko, Chris" userId="S::stankoc@iu.edu::8ff9eadf-e5f1-4fb9-a0f7-fc833b46f49f" providerId="AD" clId="Web-{2FBF23C2-C2AC-4CB1-B954-5B16C87C088A}" dt="2020-08-27T18:27:10.601" v="717" actId="1076"/>
          <ac:picMkLst>
            <pc:docMk/>
            <pc:sldMk cId="3065158377" sldId="285"/>
            <ac:picMk id="3" creationId="{BA87B9C2-846B-4C22-9732-375CFE45F07B}"/>
          </ac:picMkLst>
        </pc:picChg>
      </pc:sldChg>
      <pc:sldChg chg="addSp delSp modSp add replId">
        <pc:chgData name="Stanko, Chris" userId="S::stankoc@iu.edu::8ff9eadf-e5f1-4fb9-a0f7-fc833b46f49f" providerId="AD" clId="Web-{2FBF23C2-C2AC-4CB1-B954-5B16C87C088A}" dt="2020-08-27T18:27:31.086" v="723" actId="14100"/>
        <pc:sldMkLst>
          <pc:docMk/>
          <pc:sldMk cId="3536497809" sldId="286"/>
        </pc:sldMkLst>
        <pc:spChg chg="add del mod">
          <ac:chgData name="Stanko, Chris" userId="S::stankoc@iu.edu::8ff9eadf-e5f1-4fb9-a0f7-fc833b46f49f" providerId="AD" clId="Web-{2FBF23C2-C2AC-4CB1-B954-5B16C87C088A}" dt="2020-08-27T18:27:22.180" v="720"/>
          <ac:spMkLst>
            <pc:docMk/>
            <pc:sldMk cId="3536497809" sldId="286"/>
            <ac:spMk id="8" creationId="{F491FF6E-75E3-4BE5-B01E-76144E45C6B3}"/>
          </ac:spMkLst>
        </pc:spChg>
        <pc:picChg chg="del">
          <ac:chgData name="Stanko, Chris" userId="S::stankoc@iu.edu::8ff9eadf-e5f1-4fb9-a0f7-fc833b46f49f" providerId="AD" clId="Web-{2FBF23C2-C2AC-4CB1-B954-5B16C87C088A}" dt="2020-08-27T18:27:16.633" v="719"/>
          <ac:picMkLst>
            <pc:docMk/>
            <pc:sldMk cId="3536497809" sldId="286"/>
            <ac:picMk id="3" creationId="{BA87B9C2-846B-4C22-9732-375CFE45F07B}"/>
          </ac:picMkLst>
        </pc:picChg>
        <pc:picChg chg="add mod ord">
          <ac:chgData name="Stanko, Chris" userId="S::stankoc@iu.edu::8ff9eadf-e5f1-4fb9-a0f7-fc833b46f49f" providerId="AD" clId="Web-{2FBF23C2-C2AC-4CB1-B954-5B16C87C088A}" dt="2020-08-27T18:27:31.086" v="723" actId="14100"/>
          <ac:picMkLst>
            <pc:docMk/>
            <pc:sldMk cId="3536497809" sldId="286"/>
            <ac:picMk id="9" creationId="{CBB88A80-7C2A-47F4-BB43-55FF81178C36}"/>
          </ac:picMkLst>
        </pc:picChg>
      </pc:sldChg>
    </pc:docChg>
  </pc:docChgLst>
  <pc:docChgLst>
    <pc:chgData name="Hume, Lindsey M" userId="S::lmhume@iu.edu::3e7bd8b8-bdfd-455e-a444-92d4f2f0144b" providerId="AD" clId="Web-{4A83F770-77B9-4FCC-94A4-1A193E714D32}"/>
    <pc:docChg chg="modSld addMainMaster delMainMaster">
      <pc:chgData name="Hume, Lindsey M" userId="S::lmhume@iu.edu::3e7bd8b8-bdfd-455e-a444-92d4f2f0144b" providerId="AD" clId="Web-{4A83F770-77B9-4FCC-94A4-1A193E714D32}" dt="2020-08-25T01:04:06.631" v="4"/>
      <pc:docMkLst>
        <pc:docMk/>
      </pc:docMkLst>
      <pc:sldChg chg="addSp delSp modSp mod setBg modClrScheme setClrOvrMap delDesignElem chgLayout">
        <pc:chgData name="Hume, Lindsey M" userId="S::lmhume@iu.edu::3e7bd8b8-bdfd-455e-a444-92d4f2f0144b" providerId="AD" clId="Web-{4A83F770-77B9-4FCC-94A4-1A193E714D32}" dt="2020-08-25T01:04:06.631" v="4"/>
        <pc:sldMkLst>
          <pc:docMk/>
          <pc:sldMk cId="109857222" sldId="256"/>
        </pc:sldMkLst>
        <pc:spChg chg="mod ord">
          <ac:chgData name="Hume, Lindsey M" userId="S::lmhume@iu.edu::3e7bd8b8-bdfd-455e-a444-92d4f2f0144b" providerId="AD" clId="Web-{4A83F770-77B9-4FCC-94A4-1A193E714D32}" dt="2020-08-25T01:04:06.631" v="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ume, Lindsey M" userId="S::lmhume@iu.edu::3e7bd8b8-bdfd-455e-a444-92d4f2f0144b" providerId="AD" clId="Web-{4A83F770-77B9-4FCC-94A4-1A193E714D32}" dt="2020-08-25T01:04:06.631" v="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ume, Lindsey M" userId="S::lmhume@iu.edu::3e7bd8b8-bdfd-455e-a444-92d4f2f0144b" providerId="AD" clId="Web-{4A83F770-77B9-4FCC-94A4-1A193E714D32}" dt="2020-08-25T01:00:30.876" v="2"/>
          <ac:spMkLst>
            <pc:docMk/>
            <pc:sldMk cId="109857222" sldId="256"/>
            <ac:spMk id="8" creationId="{95F83622-9C51-462D-849C-7930BC3F9B09}"/>
          </ac:spMkLst>
        </pc:spChg>
        <pc:spChg chg="add del">
          <ac:chgData name="Hume, Lindsey M" userId="S::lmhume@iu.edu::3e7bd8b8-bdfd-455e-a444-92d4f2f0144b" providerId="AD" clId="Web-{4A83F770-77B9-4FCC-94A4-1A193E714D32}" dt="2020-08-25T01:00:30.876" v="2"/>
          <ac:spMkLst>
            <pc:docMk/>
            <pc:sldMk cId="109857222" sldId="256"/>
            <ac:spMk id="10" creationId="{DA797C01-AD12-4343-9A8C-6E992C1A425A}"/>
          </ac:spMkLst>
        </pc:spChg>
        <pc:cxnChg chg="add">
          <ac:chgData name="Hume, Lindsey M" userId="S::lmhume@iu.edu::3e7bd8b8-bdfd-455e-a444-92d4f2f0144b" providerId="AD" clId="Web-{4A83F770-77B9-4FCC-94A4-1A193E714D32}" dt="2020-08-25T01:04:06.631" v="4"/>
          <ac:cxnSpMkLst>
            <pc:docMk/>
            <pc:sldMk cId="109857222" sldId="256"/>
            <ac:cxnSpMk id="5" creationId="{D7E8ECA2-60A0-4D39-817D-F1E982ED7F9B}"/>
          </ac:cxnSpMkLst>
        </pc:cxnChg>
      </pc:sldChg>
      <pc:sldChg chg="modSp mod modClrScheme chgLayout">
        <pc:chgData name="Hume, Lindsey M" userId="S::lmhume@iu.edu::3e7bd8b8-bdfd-455e-a444-92d4f2f0144b" providerId="AD" clId="Web-{4A83F770-77B9-4FCC-94A4-1A193E714D32}" dt="2020-08-25T01:04:01.506" v="3"/>
        <pc:sldMkLst>
          <pc:docMk/>
          <pc:sldMk cId="881449157" sldId="257"/>
        </pc:sldMkLst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881449157" sldId="257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881449157" sldId="257"/>
            <ac:spMk id="3" creationId="{A12621AB-B3B8-4238-A982-2B1DC38FA12C}"/>
          </ac:spMkLst>
        </pc:spChg>
      </pc:sldChg>
      <pc:sldChg chg="modSp mod modClrScheme chgLayout">
        <pc:chgData name="Hume, Lindsey M" userId="S::lmhume@iu.edu::3e7bd8b8-bdfd-455e-a444-92d4f2f0144b" providerId="AD" clId="Web-{4A83F770-77B9-4FCC-94A4-1A193E714D32}" dt="2020-08-25T01:04:01.506" v="3"/>
        <pc:sldMkLst>
          <pc:docMk/>
          <pc:sldMk cId="1982178114" sldId="258"/>
        </pc:sldMkLst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1982178114" sldId="258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1982178114" sldId="258"/>
            <ac:spMk id="3" creationId="{A12621AB-B3B8-4238-A982-2B1DC38FA12C}"/>
          </ac:spMkLst>
        </pc:spChg>
      </pc:sldChg>
      <pc:sldChg chg="modSp mod modClrScheme chgLayout">
        <pc:chgData name="Hume, Lindsey M" userId="S::lmhume@iu.edu::3e7bd8b8-bdfd-455e-a444-92d4f2f0144b" providerId="AD" clId="Web-{4A83F770-77B9-4FCC-94A4-1A193E714D32}" dt="2020-08-25T01:04:01.506" v="3"/>
        <pc:sldMkLst>
          <pc:docMk/>
          <pc:sldMk cId="1534817939" sldId="259"/>
        </pc:sldMkLst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1534817939" sldId="259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1534817939" sldId="259"/>
            <ac:spMk id="3" creationId="{A12621AB-B3B8-4238-A982-2B1DC38FA12C}"/>
          </ac:spMkLst>
        </pc:spChg>
      </pc:sldChg>
      <pc:sldChg chg="modSp mod modClrScheme chgLayout">
        <pc:chgData name="Hume, Lindsey M" userId="S::lmhume@iu.edu::3e7bd8b8-bdfd-455e-a444-92d4f2f0144b" providerId="AD" clId="Web-{4A83F770-77B9-4FCC-94A4-1A193E714D32}" dt="2020-08-25T01:04:01.506" v="3"/>
        <pc:sldMkLst>
          <pc:docMk/>
          <pc:sldMk cId="3515936046" sldId="260"/>
        </pc:sldMkLst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3515936046" sldId="260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3515936046" sldId="260"/>
            <ac:spMk id="3" creationId="{A12621AB-B3B8-4238-A982-2B1DC38FA12C}"/>
          </ac:spMkLst>
        </pc:spChg>
      </pc:sldChg>
      <pc:sldChg chg="modSp mod modClrScheme chgLayout">
        <pc:chgData name="Hume, Lindsey M" userId="S::lmhume@iu.edu::3e7bd8b8-bdfd-455e-a444-92d4f2f0144b" providerId="AD" clId="Web-{4A83F770-77B9-4FCC-94A4-1A193E714D32}" dt="2020-08-25T01:04:01.506" v="3"/>
        <pc:sldMkLst>
          <pc:docMk/>
          <pc:sldMk cId="1218765869" sldId="261"/>
        </pc:sldMkLst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1218765869" sldId="261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1218765869" sldId="261"/>
            <ac:spMk id="3" creationId="{A12621AB-B3B8-4238-A982-2B1DC38FA12C}"/>
          </ac:spMkLst>
        </pc:spChg>
      </pc:sldChg>
      <pc:sldChg chg="modSp mod modClrScheme chgLayout">
        <pc:chgData name="Hume, Lindsey M" userId="S::lmhume@iu.edu::3e7bd8b8-bdfd-455e-a444-92d4f2f0144b" providerId="AD" clId="Web-{4A83F770-77B9-4FCC-94A4-1A193E714D32}" dt="2020-08-25T01:04:01.506" v="3"/>
        <pc:sldMkLst>
          <pc:docMk/>
          <pc:sldMk cId="3603607478" sldId="262"/>
        </pc:sldMkLst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3603607478" sldId="262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3603607478" sldId="262"/>
            <ac:spMk id="3" creationId="{A12621AB-B3B8-4238-A982-2B1DC38FA12C}"/>
          </ac:spMkLst>
        </pc:spChg>
      </pc:sldChg>
      <pc:sldChg chg="modSp mod modClrScheme chgLayout">
        <pc:chgData name="Hume, Lindsey M" userId="S::lmhume@iu.edu::3e7bd8b8-bdfd-455e-a444-92d4f2f0144b" providerId="AD" clId="Web-{4A83F770-77B9-4FCC-94A4-1A193E714D32}" dt="2020-08-25T01:04:01.506" v="3"/>
        <pc:sldMkLst>
          <pc:docMk/>
          <pc:sldMk cId="1955423127" sldId="263"/>
        </pc:sldMkLst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1955423127" sldId="263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1955423127" sldId="263"/>
            <ac:spMk id="3" creationId="{A12621AB-B3B8-4238-A982-2B1DC38FA12C}"/>
          </ac:spMkLst>
        </pc:spChg>
      </pc:sldChg>
      <pc:sldChg chg="modSp mod modClrScheme chgLayout">
        <pc:chgData name="Hume, Lindsey M" userId="S::lmhume@iu.edu::3e7bd8b8-bdfd-455e-a444-92d4f2f0144b" providerId="AD" clId="Web-{4A83F770-77B9-4FCC-94A4-1A193E714D32}" dt="2020-08-25T01:04:01.506" v="3"/>
        <pc:sldMkLst>
          <pc:docMk/>
          <pc:sldMk cId="2499716826" sldId="264"/>
        </pc:sldMkLst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2499716826" sldId="264"/>
            <ac:spMk id="2" creationId="{EB8C542D-13A2-4405-9235-5CBDCBDAB415}"/>
          </ac:spMkLst>
        </pc:spChg>
        <pc:spChg chg="mod ord">
          <ac:chgData name="Hume, Lindsey M" userId="S::lmhume@iu.edu::3e7bd8b8-bdfd-455e-a444-92d4f2f0144b" providerId="AD" clId="Web-{4A83F770-77B9-4FCC-94A4-1A193E714D32}" dt="2020-08-25T01:04:01.506" v="3"/>
          <ac:spMkLst>
            <pc:docMk/>
            <pc:sldMk cId="2499716826" sldId="264"/>
            <ac:spMk id="3" creationId="{3DB9CDD6-6D78-4A40-B526-8EAEA4D702D5}"/>
          </ac:spMkLst>
        </pc:spChg>
      </pc:sldChg>
      <pc:sldMasterChg chg="del delSldLayout">
        <pc:chgData name="Hume, Lindsey M" userId="S::lmhume@iu.edu::3e7bd8b8-bdfd-455e-a444-92d4f2f0144b" providerId="AD" clId="Web-{4A83F770-77B9-4FCC-94A4-1A193E714D32}" dt="2020-08-25T01:00:01.423" v="0"/>
        <pc:sldMasterMkLst>
          <pc:docMk/>
          <pc:sldMasterMk cId="2460954070" sldId="2147483660"/>
        </pc:sldMasterMkLst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ume, Lindsey M" userId="S::lmhume@iu.edu::3e7bd8b8-bdfd-455e-a444-92d4f2f0144b" providerId="AD" clId="Web-{4A83F770-77B9-4FCC-94A4-1A193E714D32}" dt="2020-08-25T01:00:01.42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ume, Lindsey M" userId="S::lmhume@iu.edu::3e7bd8b8-bdfd-455e-a444-92d4f2f0144b" providerId="AD" clId="Web-{4A83F770-77B9-4FCC-94A4-1A193E714D32}" dt="2020-08-25T01:00:30.876" v="2"/>
        <pc:sldMasterMkLst>
          <pc:docMk/>
          <pc:sldMasterMk cId="4038014855" sldId="2147483672"/>
        </pc:sldMasterMkLst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4235979484" sldId="2147483673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698243616" sldId="2147483674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214373859" sldId="2147483675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3928513991" sldId="2147483676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3048256647" sldId="2147483677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800549446" sldId="2147483678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2231534103" sldId="2147483679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3427699528" sldId="2147483680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3839427695" sldId="2147483681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4168910620" sldId="2147483682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0:30.876" v="2"/>
          <pc:sldLayoutMkLst>
            <pc:docMk/>
            <pc:sldMasterMk cId="4038014855" sldId="2147483672"/>
            <pc:sldLayoutMk cId="2270464513" sldId="2147483683"/>
          </pc:sldLayoutMkLst>
        </pc:sldLayoutChg>
      </pc:sldMasterChg>
      <pc:sldMasterChg chg="add del addSldLayout delSldLayout modSldLayout">
        <pc:chgData name="Hume, Lindsey M" userId="S::lmhume@iu.edu::3e7bd8b8-bdfd-455e-a444-92d4f2f0144b" providerId="AD" clId="Web-{4A83F770-77B9-4FCC-94A4-1A193E714D32}" dt="2020-08-25T01:04:01.506" v="3"/>
        <pc:sldMasterMkLst>
          <pc:docMk/>
          <pc:sldMasterMk cId="727663887" sldId="2147483684"/>
        </pc:sldMasterMkLst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2328981344" sldId="2147483685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1278773477" sldId="2147483686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2495617306" sldId="2147483687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3987873385" sldId="2147483688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3661044916" sldId="2147483689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1129908760" sldId="2147483690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2953829929" sldId="2147483691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2142773963" sldId="2147483692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1269249243" sldId="2147483693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2842778819" sldId="2147483694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1565065883" sldId="2147483695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652500536" sldId="2147483696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2756382443" sldId="2147483697"/>
          </pc:sldLayoutMkLst>
        </pc:sldLayoutChg>
        <pc:sldLayoutChg chg="add del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727663887" sldId="2147483684"/>
            <pc:sldLayoutMk cId="3789590075" sldId="2147483698"/>
          </pc:sldLayoutMkLst>
        </pc:sldLayoutChg>
      </pc:sldMasterChg>
      <pc:sldMasterChg chg="add addSldLayout modSldLayout">
        <pc:chgData name="Hume, Lindsey M" userId="S::lmhume@iu.edu::3e7bd8b8-bdfd-455e-a444-92d4f2f0144b" providerId="AD" clId="Web-{4A83F770-77B9-4FCC-94A4-1A193E714D32}" dt="2020-08-25T01:04:01.506" v="3"/>
        <pc:sldMasterMkLst>
          <pc:docMk/>
          <pc:sldMasterMk cId="3862101362" sldId="2147483699"/>
        </pc:sldMasterMkLst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994136944" sldId="2147483700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1781370646" sldId="2147483701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3571272517" sldId="2147483702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2221004813" sldId="2147483703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2856879077" sldId="2147483704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3439065458" sldId="2147483705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310050938" sldId="2147483706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2681149549" sldId="2147483707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581746770" sldId="2147483708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210231515" sldId="2147483709"/>
          </pc:sldLayoutMkLst>
        </pc:sldLayoutChg>
        <pc:sldLayoutChg chg="add mod replId">
          <pc:chgData name="Hume, Lindsey M" userId="S::lmhume@iu.edu::3e7bd8b8-bdfd-455e-a444-92d4f2f0144b" providerId="AD" clId="Web-{4A83F770-77B9-4FCC-94A4-1A193E714D32}" dt="2020-08-25T01:04:01.506" v="3"/>
          <pc:sldLayoutMkLst>
            <pc:docMk/>
            <pc:sldMasterMk cId="3862101362" sldId="2147483699"/>
            <pc:sldLayoutMk cId="3522610753" sldId="2147483710"/>
          </pc:sldLayoutMkLst>
        </pc:sldLayoutChg>
      </pc:sldMasterChg>
    </pc:docChg>
  </pc:docChgLst>
  <pc:docChgLst>
    <pc:chgData name="Stanko, Chris" userId="S::stankoc@iu.edu::8ff9eadf-e5f1-4fb9-a0f7-fc833b46f49f" providerId="AD" clId="Web-{2445A98A-C150-4788-75D4-B1041ECB0F21}"/>
    <pc:docChg chg="modSld">
      <pc:chgData name="Stanko, Chris" userId="S::stankoc@iu.edu::8ff9eadf-e5f1-4fb9-a0f7-fc833b46f49f" providerId="AD" clId="Web-{2445A98A-C150-4788-75D4-B1041ECB0F21}" dt="2020-08-27T22:13:18.546" v="192" actId="20577"/>
      <pc:docMkLst>
        <pc:docMk/>
      </pc:docMkLst>
      <pc:sldChg chg="modSp">
        <pc:chgData name="Stanko, Chris" userId="S::stankoc@iu.edu::8ff9eadf-e5f1-4fb9-a0f7-fc833b46f49f" providerId="AD" clId="Web-{2445A98A-C150-4788-75D4-B1041ECB0F21}" dt="2020-08-27T22:13:18.546" v="192" actId="20577"/>
        <pc:sldMkLst>
          <pc:docMk/>
          <pc:sldMk cId="3198554350" sldId="271"/>
        </pc:sldMkLst>
        <pc:graphicFrameChg chg="modGraphic">
          <ac:chgData name="Stanko, Chris" userId="S::stankoc@iu.edu::8ff9eadf-e5f1-4fb9-a0f7-fc833b46f49f" providerId="AD" clId="Web-{2445A98A-C150-4788-75D4-B1041ECB0F21}" dt="2020-08-27T22:13:18.546" v="192" actId="20577"/>
          <ac:graphicFrameMkLst>
            <pc:docMk/>
            <pc:sldMk cId="3198554350" sldId="271"/>
            <ac:graphicFrameMk id="4" creationId="{F49681B1-4BB5-403A-8E3F-F90569A3975E}"/>
          </ac:graphicFrameMkLst>
        </pc:graphicFrameChg>
      </pc:sldChg>
    </pc:docChg>
  </pc:docChgLst>
  <pc:docChgLst>
    <pc:chgData name="Hume, Lindsey M" userId="S::lmhume@iu.edu::3e7bd8b8-bdfd-455e-a444-92d4f2f0144b" providerId="AD" clId="Web-{C02B8750-49F2-4A43-9C89-9BDE3F540FCF}"/>
    <pc:docChg chg="modSld addMainMaster delMainMaster">
      <pc:chgData name="Hume, Lindsey M" userId="S::lmhume@iu.edu::3e7bd8b8-bdfd-455e-a444-92d4f2f0144b" providerId="AD" clId="Web-{C02B8750-49F2-4A43-9C89-9BDE3F540FCF}" dt="2020-08-27T18:09:49.376" v="5"/>
      <pc:docMkLst>
        <pc:docMk/>
      </pc:docMkLst>
      <pc:sldChg chg="addSp delSp modSp mod modClrScheme delDesignElem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109857222" sldId="256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109857222" sldId="256"/>
            <ac:spMk id="3" creationId="{00000000-0000-0000-0000-000000000000}"/>
          </ac:spMkLst>
        </pc:spChg>
        <pc:cxnChg chg="add del">
          <ac:chgData name="Hume, Lindsey M" userId="S::lmhume@iu.edu::3e7bd8b8-bdfd-455e-a444-92d4f2f0144b" providerId="AD" clId="Web-{C02B8750-49F2-4A43-9C89-9BDE3F540FCF}" dt="2020-08-27T18:08:14.408" v="3"/>
          <ac:cxnSpMkLst>
            <pc:docMk/>
            <pc:sldMk cId="109857222" sldId="256"/>
            <ac:cxnSpMk id="5" creationId="{D7E8ECA2-60A0-4D39-817D-F1E982ED7F9B}"/>
          </ac:cxnSpMkLst>
        </pc:cxn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881449157" sldId="257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881449157" sldId="257"/>
            <ac:spMk id="2" creationId="{B5A2B3F4-85DF-42E2-9753-9879ECA698E4}"/>
          </ac:spMkLst>
        </pc:spChg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881449157" sldId="257"/>
            <ac:spMk id="3" creationId="{A12621AB-B3B8-4238-A982-2B1DC38FA12C}"/>
          </ac:spMkLst>
        </pc:sp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2499716826" sldId="264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2499716826" sldId="264"/>
            <ac:spMk id="2" creationId="{EB8C542D-13A2-4405-9235-5CBDCBDAB415}"/>
          </ac:spMkLst>
        </pc:sp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3442220999" sldId="265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3442220999" sldId="265"/>
            <ac:spMk id="12" creationId="{93C5D1DB-7E1A-498D-A6E1-F261D942D669}"/>
          </ac:spMkLst>
        </pc:spChg>
        <pc:graphicFrameChg chg="mod ord">
          <ac:chgData name="Hume, Lindsey M" userId="S::lmhume@iu.edu::3e7bd8b8-bdfd-455e-a444-92d4f2f0144b" providerId="AD" clId="Web-{C02B8750-49F2-4A43-9C89-9BDE3F540FCF}" dt="2020-08-27T18:08:14.408" v="3"/>
          <ac:graphicFrameMkLst>
            <pc:docMk/>
            <pc:sldMk cId="3442220999" sldId="265"/>
            <ac:graphicFrameMk id="24" creationId="{C8F03620-31B0-4F0D-BD7B-1E1633853F3B}"/>
          </ac:graphicFrameMkLst>
        </pc:graphicFrame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2648461993" sldId="268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2648461993" sldId="268"/>
            <ac:spMk id="2" creationId="{04DA7FA1-70BE-4BFF-ACD0-A5EDC88BF8AC}"/>
          </ac:spMkLst>
        </pc:sp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580567724" sldId="270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580567724" sldId="270"/>
            <ac:spMk id="2" creationId="{04DA7FA1-70BE-4BFF-ACD0-A5EDC88BF8AC}"/>
          </ac:spMkLst>
        </pc:spChg>
        <pc:graphicFrameChg chg="mod ord">
          <ac:chgData name="Hume, Lindsey M" userId="S::lmhume@iu.edu::3e7bd8b8-bdfd-455e-a444-92d4f2f0144b" providerId="AD" clId="Web-{C02B8750-49F2-4A43-9C89-9BDE3F540FCF}" dt="2020-08-27T18:08:14.408" v="3"/>
          <ac:graphicFrameMkLst>
            <pc:docMk/>
            <pc:sldMk cId="580567724" sldId="270"/>
            <ac:graphicFrameMk id="8" creationId="{4D485B93-7E2D-4C18-8477-9416116A0B5F}"/>
          </ac:graphicFrameMkLst>
        </pc:graphicFrameChg>
      </pc:sldChg>
      <pc:sldChg chg="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3198554350" sldId="271"/>
        </pc:sldMkLst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2482635240" sldId="272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2482635240" sldId="272"/>
            <ac:spMk id="2" creationId="{04DA7FA1-70BE-4BFF-ACD0-A5EDC88BF8AC}"/>
          </ac:spMkLst>
        </pc:spChg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2482635240" sldId="272"/>
            <ac:spMk id="3" creationId="{8BA2FB50-7F6D-43CC-8FA8-5F9F05339871}"/>
          </ac:spMkLst>
        </pc:spChg>
      </pc:sldChg>
      <pc:sldChg chg="modSp mod modClrScheme chgLayout">
        <pc:chgData name="Hume, Lindsey M" userId="S::lmhume@iu.edu::3e7bd8b8-bdfd-455e-a444-92d4f2f0144b" providerId="AD" clId="Web-{C02B8750-49F2-4A43-9C89-9BDE3F540FCF}" dt="2020-08-27T18:09:49.376" v="5"/>
        <pc:sldMkLst>
          <pc:docMk/>
          <pc:sldMk cId="1665053240" sldId="273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1665053240" sldId="273"/>
            <ac:spMk id="2" creationId="{C0F9F0C1-09BB-49DB-BC4A-4277127CC365}"/>
          </ac:spMkLst>
        </pc:spChg>
        <pc:graphicFrameChg chg="modGraphic">
          <ac:chgData name="Hume, Lindsey M" userId="S::lmhume@iu.edu::3e7bd8b8-bdfd-455e-a444-92d4f2f0144b" providerId="AD" clId="Web-{C02B8750-49F2-4A43-9C89-9BDE3F540FCF}" dt="2020-08-27T18:09:49.376" v="5"/>
          <ac:graphicFrameMkLst>
            <pc:docMk/>
            <pc:sldMk cId="1665053240" sldId="273"/>
            <ac:graphicFrameMk id="4" creationId="{1670B6CC-F7A6-46C8-A0E8-A354C77552D4}"/>
          </ac:graphicFrameMkLst>
        </pc:graphicFrame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1217992831" sldId="274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1217992831" sldId="274"/>
            <ac:spMk id="42" creationId="{178C253F-AACF-49FE-8427-FAC9592C02EA}"/>
          </ac:spMkLst>
        </pc:sp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3879206056" sldId="275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3879206056" sldId="275"/>
            <ac:spMk id="2" creationId="{09AF39F4-13E6-48E8-A768-3A7839E698BC}"/>
          </ac:spMkLst>
        </pc:sp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788493694" sldId="276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788493694" sldId="276"/>
            <ac:spMk id="2" creationId="{D4FC08DA-4648-4903-B70D-A3ABEAB8F371}"/>
          </ac:spMkLst>
        </pc:spChg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788493694" sldId="276"/>
            <ac:spMk id="3" creationId="{C42C5F2A-C1EC-42E4-BECC-8746EF6E34B6}"/>
          </ac:spMkLst>
        </pc:sp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1662094081" sldId="279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1662094081" sldId="279"/>
            <ac:spMk id="2" creationId="{04DA7FA1-70BE-4BFF-ACD0-A5EDC88BF8AC}"/>
          </ac:spMkLst>
        </pc:sp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3768074396" sldId="280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3768074396" sldId="280"/>
            <ac:spMk id="2" creationId="{D4FC08DA-4648-4903-B70D-A3ABEAB8F371}"/>
          </ac:spMkLst>
        </pc:spChg>
      </pc:sldChg>
      <pc:sldChg chg="addSp delSp modSp mod modClrScheme delDesignElem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3092386900" sldId="281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3092386900" sldId="281"/>
            <ac:spMk id="2" creationId="{00000000-0000-0000-0000-000000000000}"/>
          </ac:spMkLst>
        </pc:spChg>
        <pc:cxnChg chg="add del">
          <ac:chgData name="Hume, Lindsey M" userId="S::lmhume@iu.edu::3e7bd8b8-bdfd-455e-a444-92d4f2f0144b" providerId="AD" clId="Web-{C02B8750-49F2-4A43-9C89-9BDE3F540FCF}" dt="2020-08-27T18:08:14.408" v="3"/>
          <ac:cxnSpMkLst>
            <pc:docMk/>
            <pc:sldMk cId="3092386900" sldId="281"/>
            <ac:cxnSpMk id="5" creationId="{D7E8ECA2-60A0-4D39-817D-F1E982ED7F9B}"/>
          </ac:cxnSpMkLst>
        </pc:cxn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1325712560" sldId="282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1325712560" sldId="282"/>
            <ac:spMk id="2" creationId="{04DA7FA1-70BE-4BFF-ACD0-A5EDC88BF8AC}"/>
          </ac:spMkLst>
        </pc:spChg>
        <pc:picChg chg="mod ord">
          <ac:chgData name="Hume, Lindsey M" userId="S::lmhume@iu.edu::3e7bd8b8-bdfd-455e-a444-92d4f2f0144b" providerId="AD" clId="Web-{C02B8750-49F2-4A43-9C89-9BDE3F540FCF}" dt="2020-08-27T18:08:14.408" v="3"/>
          <ac:picMkLst>
            <pc:docMk/>
            <pc:sldMk cId="1325712560" sldId="282"/>
            <ac:picMk id="4" creationId="{ECDC8934-647A-4208-910A-89510621EB2A}"/>
          </ac:picMkLst>
        </pc:pic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2856788867" sldId="283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2856788867" sldId="283"/>
            <ac:spMk id="2" creationId="{04DA7FA1-70BE-4BFF-ACD0-A5EDC88BF8AC}"/>
          </ac:spMkLst>
        </pc:spChg>
        <pc:picChg chg="mod ord">
          <ac:chgData name="Hume, Lindsey M" userId="S::lmhume@iu.edu::3e7bd8b8-bdfd-455e-a444-92d4f2f0144b" providerId="AD" clId="Web-{C02B8750-49F2-4A43-9C89-9BDE3F540FCF}" dt="2020-08-27T18:08:14.408" v="3"/>
          <ac:picMkLst>
            <pc:docMk/>
            <pc:sldMk cId="2856788867" sldId="283"/>
            <ac:picMk id="4" creationId="{ECDC8934-647A-4208-910A-89510621EB2A}"/>
          </ac:picMkLst>
        </pc:pic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1369601037" sldId="284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1369601037" sldId="284"/>
            <ac:spMk id="34" creationId="{DF61B8A6-7361-48B6-A3BB-C7B951BB0376}"/>
          </ac:spMkLst>
        </pc:spChg>
        <pc:graphicFrameChg chg="mod ord">
          <ac:chgData name="Hume, Lindsey M" userId="S::lmhume@iu.edu::3e7bd8b8-bdfd-455e-a444-92d4f2f0144b" providerId="AD" clId="Web-{C02B8750-49F2-4A43-9C89-9BDE3F540FCF}" dt="2020-08-27T18:08:14.408" v="3"/>
          <ac:graphicFrameMkLst>
            <pc:docMk/>
            <pc:sldMk cId="1369601037" sldId="284"/>
            <ac:graphicFrameMk id="22" creationId="{FD9FD180-DF0E-481B-BCFB-11932F58884B}"/>
          </ac:graphicFrameMkLst>
        </pc:graphicFrameChg>
      </pc:sldChg>
      <pc:sldChg chg="modSp mod modClrScheme chgLayout">
        <pc:chgData name="Hume, Lindsey M" userId="S::lmhume@iu.edu::3e7bd8b8-bdfd-455e-a444-92d4f2f0144b" providerId="AD" clId="Web-{C02B8750-49F2-4A43-9C89-9BDE3F540FCF}" dt="2020-08-27T18:08:14.408" v="3"/>
        <pc:sldMkLst>
          <pc:docMk/>
          <pc:sldMk cId="3065158377" sldId="285"/>
        </pc:sldMkLst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3065158377" sldId="285"/>
            <ac:spMk id="2" creationId="{04DA7FA1-70BE-4BFF-ACD0-A5EDC88BF8AC}"/>
          </ac:spMkLst>
        </pc:spChg>
        <pc:spChg chg="mod ord">
          <ac:chgData name="Hume, Lindsey M" userId="S::lmhume@iu.edu::3e7bd8b8-bdfd-455e-a444-92d4f2f0144b" providerId="AD" clId="Web-{C02B8750-49F2-4A43-9C89-9BDE3F540FCF}" dt="2020-08-27T18:08:14.408" v="3"/>
          <ac:spMkLst>
            <pc:docMk/>
            <pc:sldMk cId="3065158377" sldId="285"/>
            <ac:spMk id="9" creationId="{093A9B13-2014-42A4-810E-2F6BFEB1CE33}"/>
          </ac:spMkLst>
        </pc:spChg>
      </pc:sldChg>
      <pc:sldMasterChg chg="add del addSldLayout delSldLayout">
        <pc:chgData name="Hume, Lindsey M" userId="S::lmhume@iu.edu::3e7bd8b8-bdfd-455e-a444-92d4f2f0144b" providerId="AD" clId="Web-{C02B8750-49F2-4A43-9C89-9BDE3F540FCF}" dt="2020-08-27T18:08:14.408" v="3"/>
        <pc:sldMasterMkLst>
          <pc:docMk/>
          <pc:sldMasterMk cId="3862101362" sldId="2147483699"/>
        </pc:sldMasterMkLst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994136944" sldId="2147483700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1781370646" sldId="2147483701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3571272517" sldId="2147483702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2221004813" sldId="2147483703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2856879077" sldId="2147483704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3439065458" sldId="2147483705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310050938" sldId="2147483706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2681149549" sldId="2147483707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581746770" sldId="2147483708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210231515" sldId="2147483709"/>
          </pc:sldLayoutMkLst>
        </pc:sldLayoutChg>
        <pc:sldLayoutChg chg="add del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3862101362" sldId="2147483699"/>
            <pc:sldLayoutMk cId="3522610753" sldId="2147483710"/>
          </pc:sldLayoutMkLst>
        </pc:sldLayoutChg>
      </pc:sldMasterChg>
      <pc:sldMasterChg chg="add del addSldLayout delSldLayout modSldLayout">
        <pc:chgData name="Hume, Lindsey M" userId="S::lmhume@iu.edu::3e7bd8b8-bdfd-455e-a444-92d4f2f0144b" providerId="AD" clId="Web-{C02B8750-49F2-4A43-9C89-9BDE3F540FCF}" dt="2020-08-27T18:08:14.408" v="3"/>
        <pc:sldMasterMkLst>
          <pc:docMk/>
          <pc:sldMasterMk cId="2663672663" sldId="2147483711"/>
        </pc:sldMasterMkLst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2785895768" sldId="2147483712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3689332652" sldId="2147483713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607215121" sldId="2147483714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2325929131" sldId="2147483715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1150734697" sldId="2147483716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1767330147" sldId="2147483717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873634473" sldId="2147483718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1939907772" sldId="2147483719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4016512799" sldId="2147483720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3886037875" sldId="2147483721"/>
          </pc:sldLayoutMkLst>
        </pc:sldLayoutChg>
        <pc:sldLayoutChg chg="add del mod replId">
          <pc:chgData name="Hume, Lindsey M" userId="S::lmhume@iu.edu::3e7bd8b8-bdfd-455e-a444-92d4f2f0144b" providerId="AD" clId="Web-{C02B8750-49F2-4A43-9C89-9BDE3F540FCF}" dt="2020-08-27T18:08:14.408" v="3"/>
          <pc:sldLayoutMkLst>
            <pc:docMk/>
            <pc:sldMasterMk cId="2663672663" sldId="2147483711"/>
            <pc:sldLayoutMk cId="3869364955" sldId="2147483722"/>
          </pc:sldLayoutMkLst>
        </pc:sldLayoutChg>
      </pc:sldMasterChg>
    </pc:docChg>
  </pc:docChgLst>
  <pc:docChgLst>
    <pc:chgData name="Culkin, Elizabeth Rose" userId="S::erculkin@iu.edu::23046696-c057-4359-8fab-51af2898f67c" providerId="AD" clId="Web-{EC2260E8-1A53-4670-D50C-CA0BC8311B71}"/>
    <pc:docChg chg="addSld delSld modSld">
      <pc:chgData name="Culkin, Elizabeth Rose" userId="S::erculkin@iu.edu::23046696-c057-4359-8fab-51af2898f67c" providerId="AD" clId="Web-{EC2260E8-1A53-4670-D50C-CA0BC8311B71}" dt="2020-08-27T12:58:19.706" v="97" actId="1076"/>
      <pc:docMkLst>
        <pc:docMk/>
      </pc:docMkLst>
      <pc:sldChg chg="addSp delSp modSp">
        <pc:chgData name="Culkin, Elizabeth Rose" userId="S::erculkin@iu.edu::23046696-c057-4359-8fab-51af2898f67c" providerId="AD" clId="Web-{EC2260E8-1A53-4670-D50C-CA0BC8311B71}" dt="2020-08-27T12:56:20.236" v="73" actId="20577"/>
        <pc:sldMkLst>
          <pc:docMk/>
          <pc:sldMk cId="2648461993" sldId="268"/>
        </pc:sldMkLst>
        <pc:spChg chg="add del mod">
          <ac:chgData name="Culkin, Elizabeth Rose" userId="S::erculkin@iu.edu::23046696-c057-4359-8fab-51af2898f67c" providerId="AD" clId="Web-{EC2260E8-1A53-4670-D50C-CA0BC8311B71}" dt="2020-08-27T12:56:20.236" v="73" actId="20577"/>
          <ac:spMkLst>
            <pc:docMk/>
            <pc:sldMk cId="2648461993" sldId="268"/>
            <ac:spMk id="57" creationId="{B24CF249-094E-4A3C-9362-73D87AE51967}"/>
          </ac:spMkLst>
        </pc:spChg>
        <pc:spChg chg="add del mod">
          <ac:chgData name="Culkin, Elizabeth Rose" userId="S::erculkin@iu.edu::23046696-c057-4359-8fab-51af2898f67c" providerId="AD" clId="Web-{EC2260E8-1A53-4670-D50C-CA0BC8311B71}" dt="2020-08-27T12:56:12.720" v="72"/>
          <ac:spMkLst>
            <pc:docMk/>
            <pc:sldMk cId="2648461993" sldId="268"/>
            <ac:spMk id="59" creationId="{670567A5-4318-4641-BD44-F3419B3E0500}"/>
          </ac:spMkLst>
        </pc:spChg>
        <pc:spChg chg="add del">
          <ac:chgData name="Culkin, Elizabeth Rose" userId="S::erculkin@iu.edu::23046696-c057-4359-8fab-51af2898f67c" providerId="AD" clId="Web-{EC2260E8-1A53-4670-D50C-CA0BC8311B71}" dt="2020-08-27T12:50:23.216" v="22"/>
          <ac:spMkLst>
            <pc:docMk/>
            <pc:sldMk cId="2648461993" sldId="268"/>
            <ac:spMk id="60" creationId="{646743C0-BAD5-4FEF-89A5-88BD1B177B9A}"/>
          </ac:spMkLst>
        </pc:spChg>
        <pc:graphicFrameChg chg="add del modGraphic">
          <ac:chgData name="Culkin, Elizabeth Rose" userId="S::erculkin@iu.edu::23046696-c057-4359-8fab-51af2898f67c" providerId="AD" clId="Web-{EC2260E8-1A53-4670-D50C-CA0BC8311B71}" dt="2020-08-27T12:50:44.060" v="32"/>
          <ac:graphicFrameMkLst>
            <pc:docMk/>
            <pc:sldMk cId="2648461993" sldId="268"/>
            <ac:graphicFrameMk id="104" creationId="{ADF2A99C-72D8-43DC-AEA8-62D229B3C25F}"/>
          </ac:graphicFrameMkLst>
        </pc:graphicFrameChg>
      </pc:sldChg>
      <pc:sldChg chg="del">
        <pc:chgData name="Culkin, Elizabeth Rose" userId="S::erculkin@iu.edu::23046696-c057-4359-8fab-51af2898f67c" providerId="AD" clId="Web-{EC2260E8-1A53-4670-D50C-CA0BC8311B71}" dt="2020-08-27T12:58:13.941" v="96"/>
        <pc:sldMkLst>
          <pc:docMk/>
          <pc:sldMk cId="1451176763" sldId="277"/>
        </pc:sldMkLst>
      </pc:sldChg>
      <pc:sldChg chg="modSp">
        <pc:chgData name="Culkin, Elizabeth Rose" userId="S::erculkin@iu.edu::23046696-c057-4359-8fab-51af2898f67c" providerId="AD" clId="Web-{EC2260E8-1A53-4670-D50C-CA0BC8311B71}" dt="2020-08-27T12:56:35.846" v="74" actId="14100"/>
        <pc:sldMkLst>
          <pc:docMk/>
          <pc:sldMk cId="1662094081" sldId="279"/>
        </pc:sldMkLst>
        <pc:graphicFrameChg chg="mod">
          <ac:chgData name="Culkin, Elizabeth Rose" userId="S::erculkin@iu.edu::23046696-c057-4359-8fab-51af2898f67c" providerId="AD" clId="Web-{EC2260E8-1A53-4670-D50C-CA0BC8311B71}" dt="2020-08-27T12:56:35.846" v="74" actId="14100"/>
          <ac:graphicFrameMkLst>
            <pc:docMk/>
            <pc:sldMk cId="1662094081" sldId="279"/>
            <ac:graphicFrameMk id="804" creationId="{51D0A48D-334F-4006-B767-97A335C4910F}"/>
          </ac:graphicFrameMkLst>
        </pc:graphicFrameChg>
      </pc:sldChg>
      <pc:sldChg chg="new del">
        <pc:chgData name="Culkin, Elizabeth Rose" userId="S::erculkin@iu.edu::23046696-c057-4359-8fab-51af2898f67c" providerId="AD" clId="Web-{EC2260E8-1A53-4670-D50C-CA0BC8311B71}" dt="2020-08-27T12:57:25.050" v="76"/>
        <pc:sldMkLst>
          <pc:docMk/>
          <pc:sldMk cId="3060493821" sldId="280"/>
        </pc:sldMkLst>
      </pc:sldChg>
      <pc:sldChg chg="addSp delSp modSp add replId">
        <pc:chgData name="Culkin, Elizabeth Rose" userId="S::erculkin@iu.edu::23046696-c057-4359-8fab-51af2898f67c" providerId="AD" clId="Web-{EC2260E8-1A53-4670-D50C-CA0BC8311B71}" dt="2020-08-27T12:58:19.706" v="97" actId="1076"/>
        <pc:sldMkLst>
          <pc:docMk/>
          <pc:sldMk cId="3768074396" sldId="280"/>
        </pc:sldMkLst>
        <pc:spChg chg="mod">
          <ac:chgData name="Culkin, Elizabeth Rose" userId="S::erculkin@iu.edu::23046696-c057-4359-8fab-51af2898f67c" providerId="AD" clId="Web-{EC2260E8-1A53-4670-D50C-CA0BC8311B71}" dt="2020-08-27T12:57:49.784" v="84" actId="14100"/>
          <ac:spMkLst>
            <pc:docMk/>
            <pc:sldMk cId="3768074396" sldId="280"/>
            <ac:spMk id="2" creationId="{D4FC08DA-4648-4903-B70D-A3ABEAB8F371}"/>
          </ac:spMkLst>
        </pc:spChg>
        <pc:spChg chg="del">
          <ac:chgData name="Culkin, Elizabeth Rose" userId="S::erculkin@iu.edu::23046696-c057-4359-8fab-51af2898f67c" providerId="AD" clId="Web-{EC2260E8-1A53-4670-D50C-CA0BC8311B71}" dt="2020-08-27T12:57:54.269" v="89"/>
          <ac:spMkLst>
            <pc:docMk/>
            <pc:sldMk cId="3768074396" sldId="280"/>
            <ac:spMk id="3" creationId="{C42C5F2A-C1EC-42E4-BECC-8746EF6E34B6}"/>
          </ac:spMkLst>
        </pc:spChg>
        <pc:spChg chg="add del mod">
          <ac:chgData name="Culkin, Elizabeth Rose" userId="S::erculkin@iu.edu::23046696-c057-4359-8fab-51af2898f67c" providerId="AD" clId="Web-{EC2260E8-1A53-4670-D50C-CA0BC8311B71}" dt="2020-08-27T12:58:01.816" v="93"/>
          <ac:spMkLst>
            <pc:docMk/>
            <pc:sldMk cId="3768074396" sldId="280"/>
            <ac:spMk id="8" creationId="{06F4B272-F5B9-41F6-9D41-4DACB72F7A8D}"/>
          </ac:spMkLst>
        </pc:spChg>
        <pc:spChg chg="del">
          <ac:chgData name="Culkin, Elizabeth Rose" userId="S::erculkin@iu.edu::23046696-c057-4359-8fab-51af2898f67c" providerId="AD" clId="Web-{EC2260E8-1A53-4670-D50C-CA0BC8311B71}" dt="2020-08-27T12:57:54.206" v="87"/>
          <ac:spMkLst>
            <pc:docMk/>
            <pc:sldMk cId="3768074396" sldId="280"/>
            <ac:spMk id="94" creationId="{90EB4843-2829-46FA-8D00-93C146F60AD1}"/>
          </ac:spMkLst>
        </pc:spChg>
        <pc:spChg chg="del">
          <ac:chgData name="Culkin, Elizabeth Rose" userId="S::erculkin@iu.edu::23046696-c057-4359-8fab-51af2898f67c" providerId="AD" clId="Web-{EC2260E8-1A53-4670-D50C-CA0BC8311B71}" dt="2020-08-27T12:57:54.206" v="86"/>
          <ac:spMkLst>
            <pc:docMk/>
            <pc:sldMk cId="3768074396" sldId="280"/>
            <ac:spMk id="95" creationId="{669FE65C-EAD4-4614-B12F-A76FB13E7DCE}"/>
          </ac:spMkLst>
        </pc:spChg>
        <pc:spChg chg="del">
          <ac:chgData name="Culkin, Elizabeth Rose" userId="S::erculkin@iu.edu::23046696-c057-4359-8fab-51af2898f67c" providerId="AD" clId="Web-{EC2260E8-1A53-4670-D50C-CA0BC8311B71}" dt="2020-08-27T12:57:54.206" v="85"/>
          <ac:spMkLst>
            <pc:docMk/>
            <pc:sldMk cId="3768074396" sldId="280"/>
            <ac:spMk id="96" creationId="{01C28BC5-BDC4-40CD-9E15-82B8919B098E}"/>
          </ac:spMkLst>
        </pc:spChg>
        <pc:picChg chg="add mod">
          <ac:chgData name="Culkin, Elizabeth Rose" userId="S::erculkin@iu.edu::23046696-c057-4359-8fab-51af2898f67c" providerId="AD" clId="Web-{EC2260E8-1A53-4670-D50C-CA0BC8311B71}" dt="2020-08-27T12:58:19.706" v="97" actId="1076"/>
          <ac:picMkLst>
            <pc:docMk/>
            <pc:sldMk cId="3768074396" sldId="280"/>
            <ac:picMk id="9" creationId="{58E43E92-D086-4AB1-88D4-808EC570D853}"/>
          </ac:picMkLst>
        </pc:picChg>
        <pc:picChg chg="del">
          <ac:chgData name="Culkin, Elizabeth Rose" userId="S::erculkin@iu.edu::23046696-c057-4359-8fab-51af2898f67c" providerId="AD" clId="Web-{EC2260E8-1A53-4670-D50C-CA0BC8311B71}" dt="2020-08-27T12:57:59.472" v="92"/>
          <ac:picMkLst>
            <pc:docMk/>
            <pc:sldMk cId="3768074396" sldId="280"/>
            <ac:picMk id="86" creationId="{85B237D5-99C9-422F-9702-667F003CE61D}"/>
          </ac:picMkLst>
        </pc:picChg>
        <pc:picChg chg="del">
          <ac:chgData name="Culkin, Elizabeth Rose" userId="S::erculkin@iu.edu::23046696-c057-4359-8fab-51af2898f67c" providerId="AD" clId="Web-{EC2260E8-1A53-4670-D50C-CA0BC8311B71}" dt="2020-08-27T12:57:59.472" v="91"/>
          <ac:picMkLst>
            <pc:docMk/>
            <pc:sldMk cId="3768074396" sldId="280"/>
            <ac:picMk id="87" creationId="{D92AF60C-1896-4E46-8ADA-0C522DDAA6D4}"/>
          </ac:picMkLst>
        </pc:picChg>
        <pc:picChg chg="del">
          <ac:chgData name="Culkin, Elizabeth Rose" userId="S::erculkin@iu.edu::23046696-c057-4359-8fab-51af2898f67c" providerId="AD" clId="Web-{EC2260E8-1A53-4670-D50C-CA0BC8311B71}" dt="2020-08-27T12:57:59.456" v="90"/>
          <ac:picMkLst>
            <pc:docMk/>
            <pc:sldMk cId="3768074396" sldId="280"/>
            <ac:picMk id="90" creationId="{8C1B7C02-D032-4AD4-BD61-89EDF0CB4775}"/>
          </ac:picMkLst>
        </pc:picChg>
        <pc:picChg chg="del">
          <ac:chgData name="Culkin, Elizabeth Rose" userId="S::erculkin@iu.edu::23046696-c057-4359-8fab-51af2898f67c" providerId="AD" clId="Web-{EC2260E8-1A53-4670-D50C-CA0BC8311B71}" dt="2020-08-27T12:57:54.206" v="88"/>
          <ac:picMkLst>
            <pc:docMk/>
            <pc:sldMk cId="3768074396" sldId="280"/>
            <ac:picMk id="92" creationId="{45168DAD-9869-4234-BDBC-2E9A04D9AE2D}"/>
          </ac:picMkLst>
        </pc:picChg>
      </pc:sldChg>
    </pc:docChg>
  </pc:docChgLst>
  <pc:docChgLst>
    <pc:chgData name="Hume, Lindsey M" userId="S::lmhume@iu.edu::3e7bd8b8-bdfd-455e-a444-92d4f2f0144b" providerId="AD" clId="Web-{3DD33BC2-E9AD-41B2-55D1-620E12916AE6}"/>
    <pc:docChg chg="modSld sldOrd">
      <pc:chgData name="Hume, Lindsey M" userId="S::lmhume@iu.edu::3e7bd8b8-bdfd-455e-a444-92d4f2f0144b" providerId="AD" clId="Web-{3DD33BC2-E9AD-41B2-55D1-620E12916AE6}" dt="2020-08-28T02:47:32.964" v="49" actId="20577"/>
      <pc:docMkLst>
        <pc:docMk/>
      </pc:docMkLst>
      <pc:sldChg chg="modSp">
        <pc:chgData name="Hume, Lindsey M" userId="S::lmhume@iu.edu::3e7bd8b8-bdfd-455e-a444-92d4f2f0144b" providerId="AD" clId="Web-{3DD33BC2-E9AD-41B2-55D1-620E12916AE6}" dt="2020-08-28T02:46:07.354" v="15" actId="1076"/>
        <pc:sldMkLst>
          <pc:docMk/>
          <pc:sldMk cId="4225271278" sldId="290"/>
        </pc:sldMkLst>
        <pc:spChg chg="mod">
          <ac:chgData name="Hume, Lindsey M" userId="S::lmhume@iu.edu::3e7bd8b8-bdfd-455e-a444-92d4f2f0144b" providerId="AD" clId="Web-{3DD33BC2-E9AD-41B2-55D1-620E12916AE6}" dt="2020-08-28T02:46:07.354" v="15" actId="1076"/>
          <ac:spMkLst>
            <pc:docMk/>
            <pc:sldMk cId="4225271278" sldId="290"/>
            <ac:spMk id="2" creationId="{B10EA712-53D0-444E-A3FF-A68F50576A3D}"/>
          </ac:spMkLst>
        </pc:spChg>
      </pc:sldChg>
      <pc:sldChg chg="modSp ord">
        <pc:chgData name="Hume, Lindsey M" userId="S::lmhume@iu.edu::3e7bd8b8-bdfd-455e-a444-92d4f2f0144b" providerId="AD" clId="Web-{3DD33BC2-E9AD-41B2-55D1-620E12916AE6}" dt="2020-08-28T02:47:32.948" v="48" actId="20577"/>
        <pc:sldMkLst>
          <pc:docMk/>
          <pc:sldMk cId="2983387179" sldId="293"/>
        </pc:sldMkLst>
        <pc:spChg chg="mod">
          <ac:chgData name="Hume, Lindsey M" userId="S::lmhume@iu.edu::3e7bd8b8-bdfd-455e-a444-92d4f2f0144b" providerId="AD" clId="Web-{3DD33BC2-E9AD-41B2-55D1-620E12916AE6}" dt="2020-08-28T02:47:32.948" v="48" actId="20577"/>
          <ac:spMkLst>
            <pc:docMk/>
            <pc:sldMk cId="2983387179" sldId="293"/>
            <ac:spMk id="3" creationId="{2717B441-CEF5-4C03-B57E-834FA1229E14}"/>
          </ac:spMkLst>
        </pc:spChg>
      </pc:sldChg>
    </pc:docChg>
  </pc:docChgLst>
  <pc:docChgLst>
    <pc:chgData name="Culkin, Elizabeth Rose" userId="S::erculkin@iu.edu::23046696-c057-4359-8fab-51af2898f67c" providerId="AD" clId="Web-{7851174A-8C69-4FDC-0EE5-CEEBDA074A79}"/>
    <pc:docChg chg="addSld modSld">
      <pc:chgData name="Culkin, Elizabeth Rose" userId="S::erculkin@iu.edu::23046696-c057-4359-8fab-51af2898f67c" providerId="AD" clId="Web-{7851174A-8C69-4FDC-0EE5-CEEBDA074A79}" dt="2020-08-27T18:28:11.500" v="502" actId="1076"/>
      <pc:docMkLst>
        <pc:docMk/>
      </pc:docMkLst>
      <pc:sldChg chg="modSp">
        <pc:chgData name="Culkin, Elizabeth Rose" userId="S::erculkin@iu.edu::23046696-c057-4359-8fab-51af2898f67c" providerId="AD" clId="Web-{7851174A-8C69-4FDC-0EE5-CEEBDA074A79}" dt="2020-08-27T18:20:10.374" v="440" actId="1076"/>
        <pc:sldMkLst>
          <pc:docMk/>
          <pc:sldMk cId="2499716826" sldId="264"/>
        </pc:sldMkLst>
        <pc:spChg chg="mod">
          <ac:chgData name="Culkin, Elizabeth Rose" userId="S::erculkin@iu.edu::23046696-c057-4359-8fab-51af2898f67c" providerId="AD" clId="Web-{7851174A-8C69-4FDC-0EE5-CEEBDA074A79}" dt="2020-08-27T18:20:10.374" v="440" actId="1076"/>
          <ac:spMkLst>
            <pc:docMk/>
            <pc:sldMk cId="2499716826" sldId="264"/>
            <ac:spMk id="2" creationId="{EB8C542D-13A2-4405-9235-5CBDCBDAB415}"/>
          </ac:spMkLst>
        </pc:spChg>
      </pc:sldChg>
      <pc:sldChg chg="modSp">
        <pc:chgData name="Culkin, Elizabeth Rose" userId="S::erculkin@iu.edu::23046696-c057-4359-8fab-51af2898f67c" providerId="AD" clId="Web-{7851174A-8C69-4FDC-0EE5-CEEBDA074A79}" dt="2020-08-27T18:19:23.765" v="405" actId="20577"/>
        <pc:sldMkLst>
          <pc:docMk/>
          <pc:sldMk cId="3442220999" sldId="265"/>
        </pc:sldMkLst>
        <pc:spChg chg="mod">
          <ac:chgData name="Culkin, Elizabeth Rose" userId="S::erculkin@iu.edu::23046696-c057-4359-8fab-51af2898f67c" providerId="AD" clId="Web-{7851174A-8C69-4FDC-0EE5-CEEBDA074A79}" dt="2020-08-27T18:19:23.765" v="405" actId="20577"/>
          <ac:spMkLst>
            <pc:docMk/>
            <pc:sldMk cId="3442220999" sldId="265"/>
            <ac:spMk id="12" creationId="{93C5D1DB-7E1A-498D-A6E1-F261D942D669}"/>
          </ac:spMkLst>
        </pc:spChg>
      </pc:sldChg>
      <pc:sldChg chg="modSp">
        <pc:chgData name="Culkin, Elizabeth Rose" userId="S::erculkin@iu.edu::23046696-c057-4359-8fab-51af2898f67c" providerId="AD" clId="Web-{7851174A-8C69-4FDC-0EE5-CEEBDA074A79}" dt="2020-08-27T17:59:38.137" v="131" actId="14100"/>
        <pc:sldMkLst>
          <pc:docMk/>
          <pc:sldMk cId="2648461993" sldId="268"/>
        </pc:sldMkLst>
        <pc:graphicFrameChg chg="mod modGraphic">
          <ac:chgData name="Culkin, Elizabeth Rose" userId="S::erculkin@iu.edu::23046696-c057-4359-8fab-51af2898f67c" providerId="AD" clId="Web-{7851174A-8C69-4FDC-0EE5-CEEBDA074A79}" dt="2020-08-27T17:59:38.137" v="131" actId="14100"/>
          <ac:graphicFrameMkLst>
            <pc:docMk/>
            <pc:sldMk cId="2648461993" sldId="268"/>
            <ac:graphicFrameMk id="3" creationId="{80CA11E9-23DA-426F-A087-26BFEF13A39A}"/>
          </ac:graphicFrameMkLst>
        </pc:graphicFrameChg>
      </pc:sldChg>
      <pc:sldChg chg="modSp">
        <pc:chgData name="Culkin, Elizabeth Rose" userId="S::erculkin@iu.edu::23046696-c057-4359-8fab-51af2898f67c" providerId="AD" clId="Web-{7851174A-8C69-4FDC-0EE5-CEEBDA074A79}" dt="2020-08-27T18:17:42.139" v="389" actId="20577"/>
        <pc:sldMkLst>
          <pc:docMk/>
          <pc:sldMk cId="3198554350" sldId="271"/>
        </pc:sldMkLst>
        <pc:graphicFrameChg chg="modGraphic">
          <ac:chgData name="Culkin, Elizabeth Rose" userId="S::erculkin@iu.edu::23046696-c057-4359-8fab-51af2898f67c" providerId="AD" clId="Web-{7851174A-8C69-4FDC-0EE5-CEEBDA074A79}" dt="2020-08-27T18:17:42.139" v="389" actId="20577"/>
          <ac:graphicFrameMkLst>
            <pc:docMk/>
            <pc:sldMk cId="3198554350" sldId="271"/>
            <ac:graphicFrameMk id="4" creationId="{F49681B1-4BB5-403A-8E3F-F90569A3975E}"/>
          </ac:graphicFrameMkLst>
        </pc:graphicFrameChg>
      </pc:sldChg>
      <pc:sldChg chg="modSp">
        <pc:chgData name="Culkin, Elizabeth Rose" userId="S::erculkin@iu.edu::23046696-c057-4359-8fab-51af2898f67c" providerId="AD" clId="Web-{7851174A-8C69-4FDC-0EE5-CEEBDA074A79}" dt="2020-08-27T18:20:40.530" v="445" actId="20577"/>
        <pc:sldMkLst>
          <pc:docMk/>
          <pc:sldMk cId="788493694" sldId="276"/>
        </pc:sldMkLst>
        <pc:spChg chg="mod">
          <ac:chgData name="Culkin, Elizabeth Rose" userId="S::erculkin@iu.edu::23046696-c057-4359-8fab-51af2898f67c" providerId="AD" clId="Web-{7851174A-8C69-4FDC-0EE5-CEEBDA074A79}" dt="2020-08-27T18:19:39.608" v="438" actId="20577"/>
          <ac:spMkLst>
            <pc:docMk/>
            <pc:sldMk cId="788493694" sldId="276"/>
            <ac:spMk id="3" creationId="{C42C5F2A-C1EC-42E4-BECC-8746EF6E34B6}"/>
          </ac:spMkLst>
        </pc:spChg>
        <pc:spChg chg="mod">
          <ac:chgData name="Culkin, Elizabeth Rose" userId="S::erculkin@iu.edu::23046696-c057-4359-8fab-51af2898f67c" providerId="AD" clId="Web-{7851174A-8C69-4FDC-0EE5-CEEBDA074A79}" dt="2020-08-27T18:20:40.530" v="445" actId="20577"/>
          <ac:spMkLst>
            <pc:docMk/>
            <pc:sldMk cId="788493694" sldId="276"/>
            <ac:spMk id="94" creationId="{90EB4843-2829-46FA-8D00-93C146F60AD1}"/>
          </ac:spMkLst>
        </pc:spChg>
        <pc:spChg chg="mod">
          <ac:chgData name="Culkin, Elizabeth Rose" userId="S::erculkin@iu.edu::23046696-c057-4359-8fab-51af2898f67c" providerId="AD" clId="Web-{7851174A-8C69-4FDC-0EE5-CEEBDA074A79}" dt="2020-08-27T17:56:52.261" v="112"/>
          <ac:spMkLst>
            <pc:docMk/>
            <pc:sldMk cId="788493694" sldId="276"/>
            <ac:spMk id="95" creationId="{669FE65C-EAD4-4614-B12F-A76FB13E7DCE}"/>
          </ac:spMkLst>
        </pc:spChg>
        <pc:spChg chg="mod">
          <ac:chgData name="Culkin, Elizabeth Rose" userId="S::erculkin@iu.edu::23046696-c057-4359-8fab-51af2898f67c" providerId="AD" clId="Web-{7851174A-8C69-4FDC-0EE5-CEEBDA074A79}" dt="2020-08-27T17:56:54.918" v="113"/>
          <ac:spMkLst>
            <pc:docMk/>
            <pc:sldMk cId="788493694" sldId="276"/>
            <ac:spMk id="96" creationId="{01C28BC5-BDC4-40CD-9E15-82B8919B098E}"/>
          </ac:spMkLst>
        </pc:spChg>
        <pc:picChg chg="mod">
          <ac:chgData name="Culkin, Elizabeth Rose" userId="S::erculkin@iu.edu::23046696-c057-4359-8fab-51af2898f67c" providerId="AD" clId="Web-{7851174A-8C69-4FDC-0EE5-CEEBDA074A79}" dt="2020-08-27T17:56:19.386" v="109"/>
          <ac:picMkLst>
            <pc:docMk/>
            <pc:sldMk cId="788493694" sldId="276"/>
            <ac:picMk id="87" creationId="{D92AF60C-1896-4E46-8ADA-0C522DDAA6D4}"/>
          </ac:picMkLst>
        </pc:picChg>
      </pc:sldChg>
      <pc:sldChg chg="modSp">
        <pc:chgData name="Culkin, Elizabeth Rose" userId="S::erculkin@iu.edu::23046696-c057-4359-8fab-51af2898f67c" providerId="AD" clId="Web-{7851174A-8C69-4FDC-0EE5-CEEBDA074A79}" dt="2020-08-27T18:01:10.543" v="134" actId="20577"/>
        <pc:sldMkLst>
          <pc:docMk/>
          <pc:sldMk cId="1662094081" sldId="279"/>
        </pc:sldMkLst>
        <pc:graphicFrameChg chg="modGraphic">
          <ac:chgData name="Culkin, Elizabeth Rose" userId="S::erculkin@iu.edu::23046696-c057-4359-8fab-51af2898f67c" providerId="AD" clId="Web-{7851174A-8C69-4FDC-0EE5-CEEBDA074A79}" dt="2020-08-27T18:01:10.543" v="134" actId="20577"/>
          <ac:graphicFrameMkLst>
            <pc:docMk/>
            <pc:sldMk cId="1662094081" sldId="279"/>
            <ac:graphicFrameMk id="804" creationId="{51D0A48D-334F-4006-B767-97A335C4910F}"/>
          </ac:graphicFrameMkLst>
        </pc:graphicFrameChg>
      </pc:sldChg>
      <pc:sldChg chg="modSp">
        <pc:chgData name="Culkin, Elizabeth Rose" userId="S::erculkin@iu.edu::23046696-c057-4359-8fab-51af2898f67c" providerId="AD" clId="Web-{7851174A-8C69-4FDC-0EE5-CEEBDA074A79}" dt="2020-08-27T18:22:36.140" v="498" actId="20577"/>
        <pc:sldMkLst>
          <pc:docMk/>
          <pc:sldMk cId="3768074396" sldId="280"/>
        </pc:sldMkLst>
        <pc:spChg chg="mod">
          <ac:chgData name="Culkin, Elizabeth Rose" userId="S::erculkin@iu.edu::23046696-c057-4359-8fab-51af2898f67c" providerId="AD" clId="Web-{7851174A-8C69-4FDC-0EE5-CEEBDA074A79}" dt="2020-08-27T18:22:36.140" v="498" actId="20577"/>
          <ac:spMkLst>
            <pc:docMk/>
            <pc:sldMk cId="3768074396" sldId="280"/>
            <ac:spMk id="2" creationId="{D4FC08DA-4648-4903-B70D-A3ABEAB8F371}"/>
          </ac:spMkLst>
        </pc:spChg>
        <pc:picChg chg="mod">
          <ac:chgData name="Culkin, Elizabeth Rose" userId="S::erculkin@iu.edu::23046696-c057-4359-8fab-51af2898f67c" providerId="AD" clId="Web-{7851174A-8C69-4FDC-0EE5-CEEBDA074A79}" dt="2020-08-27T18:01:35.699" v="137" actId="1076"/>
          <ac:picMkLst>
            <pc:docMk/>
            <pc:sldMk cId="3768074396" sldId="280"/>
            <ac:picMk id="4" creationId="{59A3BF0A-E154-4A03-8A07-91F3FBDE6CAE}"/>
          </ac:picMkLst>
        </pc:picChg>
        <pc:picChg chg="mod">
          <ac:chgData name="Culkin, Elizabeth Rose" userId="S::erculkin@iu.edu::23046696-c057-4359-8fab-51af2898f67c" providerId="AD" clId="Web-{7851174A-8C69-4FDC-0EE5-CEEBDA074A79}" dt="2020-08-27T18:01:29.496" v="136" actId="1076"/>
          <ac:picMkLst>
            <pc:docMk/>
            <pc:sldMk cId="3768074396" sldId="280"/>
            <ac:picMk id="9" creationId="{58E43E92-D086-4AB1-88D4-808EC570D853}"/>
          </ac:picMkLst>
        </pc:picChg>
      </pc:sldChg>
      <pc:sldChg chg="addSp delSp modSp">
        <pc:chgData name="Culkin, Elizabeth Rose" userId="S::erculkin@iu.edu::23046696-c057-4359-8fab-51af2898f67c" providerId="AD" clId="Web-{7851174A-8C69-4FDC-0EE5-CEEBDA074A79}" dt="2020-08-27T17:51:25.120" v="1"/>
        <pc:sldMkLst>
          <pc:docMk/>
          <pc:sldMk cId="2856788867" sldId="283"/>
        </pc:sldMkLst>
        <pc:picChg chg="add del mod">
          <ac:chgData name="Culkin, Elizabeth Rose" userId="S::erculkin@iu.edu::23046696-c057-4359-8fab-51af2898f67c" providerId="AD" clId="Web-{7851174A-8C69-4FDC-0EE5-CEEBDA074A79}" dt="2020-08-27T17:51:25.120" v="1"/>
          <ac:picMkLst>
            <pc:docMk/>
            <pc:sldMk cId="2856788867" sldId="283"/>
            <ac:picMk id="3" creationId="{20C43877-AB3C-4D3C-A74B-AA81F43D2CF2}"/>
          </ac:picMkLst>
        </pc:picChg>
      </pc:sldChg>
      <pc:sldChg chg="modSp">
        <pc:chgData name="Culkin, Elizabeth Rose" userId="S::erculkin@iu.edu::23046696-c057-4359-8fab-51af2898f67c" providerId="AD" clId="Web-{7851174A-8C69-4FDC-0EE5-CEEBDA074A79}" dt="2020-08-27T17:57:21.418" v="115"/>
        <pc:sldMkLst>
          <pc:docMk/>
          <pc:sldMk cId="1369601037" sldId="284"/>
        </pc:sldMkLst>
        <pc:spChg chg="mod">
          <ac:chgData name="Culkin, Elizabeth Rose" userId="S::erculkin@iu.edu::23046696-c057-4359-8fab-51af2898f67c" providerId="AD" clId="Web-{7851174A-8C69-4FDC-0EE5-CEEBDA074A79}" dt="2020-08-27T17:57:21.418" v="115"/>
          <ac:spMkLst>
            <pc:docMk/>
            <pc:sldMk cId="1369601037" sldId="284"/>
            <ac:spMk id="33" creationId="{766F241B-AF90-4B37-AA08-5E21B3AD1101}"/>
          </ac:spMkLst>
        </pc:spChg>
      </pc:sldChg>
      <pc:sldChg chg="addSp delSp modSp add replId">
        <pc:chgData name="Culkin, Elizabeth Rose" userId="S::erculkin@iu.edu::23046696-c057-4359-8fab-51af2898f67c" providerId="AD" clId="Web-{7851174A-8C69-4FDC-0EE5-CEEBDA074A79}" dt="2020-08-27T18:28:11.500" v="502" actId="1076"/>
        <pc:sldMkLst>
          <pc:docMk/>
          <pc:sldMk cId="3065158377" sldId="285"/>
        </pc:sldMkLst>
        <pc:spChg chg="mod">
          <ac:chgData name="Culkin, Elizabeth Rose" userId="S::erculkin@iu.edu::23046696-c057-4359-8fab-51af2898f67c" providerId="AD" clId="Web-{7851174A-8C69-4FDC-0EE5-CEEBDA074A79}" dt="2020-08-27T18:02:03.340" v="158" actId="20577"/>
          <ac:spMkLst>
            <pc:docMk/>
            <pc:sldMk cId="3065158377" sldId="285"/>
            <ac:spMk id="2" creationId="{04DA7FA1-70BE-4BFF-ACD0-A5EDC88BF8AC}"/>
          </ac:spMkLst>
        </pc:spChg>
        <pc:spChg chg="del">
          <ac:chgData name="Culkin, Elizabeth Rose" userId="S::erculkin@iu.edu::23046696-c057-4359-8fab-51af2898f67c" providerId="AD" clId="Web-{7851174A-8C69-4FDC-0EE5-CEEBDA074A79}" dt="2020-08-27T17:52:04.339" v="88"/>
          <ac:spMkLst>
            <pc:docMk/>
            <pc:sldMk cId="3065158377" sldId="285"/>
            <ac:spMk id="3" creationId="{8BA2FB50-7F6D-43CC-8FA8-5F9F05339871}"/>
          </ac:spMkLst>
        </pc:spChg>
        <pc:spChg chg="add mod">
          <ac:chgData name="Culkin, Elizabeth Rose" userId="S::erculkin@iu.edu::23046696-c057-4359-8fab-51af2898f67c" providerId="AD" clId="Web-{7851174A-8C69-4FDC-0EE5-CEEBDA074A79}" dt="2020-08-27T17:54:31.777" v="108"/>
          <ac:spMkLst>
            <pc:docMk/>
            <pc:sldMk cId="3065158377" sldId="285"/>
            <ac:spMk id="9" creationId="{093A9B13-2014-42A4-810E-2F6BFEB1CE33}"/>
          </ac:spMkLst>
        </pc:spChg>
        <pc:picChg chg="mod">
          <ac:chgData name="Culkin, Elizabeth Rose" userId="S::erculkin@iu.edu::23046696-c057-4359-8fab-51af2898f67c" providerId="AD" clId="Web-{7851174A-8C69-4FDC-0EE5-CEEBDA074A79}" dt="2020-08-27T18:28:11.500" v="502" actId="1076"/>
          <ac:picMkLst>
            <pc:docMk/>
            <pc:sldMk cId="3065158377" sldId="285"/>
            <ac:picMk id="3" creationId="{BA87B9C2-846B-4C22-9732-375CFE45F07B}"/>
          </ac:picMkLst>
        </pc:picChg>
        <pc:picChg chg="add del mod ord">
          <ac:chgData name="Culkin, Elizabeth Rose" userId="S::erculkin@iu.edu::23046696-c057-4359-8fab-51af2898f67c" providerId="AD" clId="Web-{7851174A-8C69-4FDC-0EE5-CEEBDA074A79}" dt="2020-08-27T17:54:31.777" v="108"/>
          <ac:picMkLst>
            <pc:docMk/>
            <pc:sldMk cId="3065158377" sldId="285"/>
            <ac:picMk id="4" creationId="{7DF37590-AD42-41FF-B82C-3428CA4641D8}"/>
          </ac:picMkLst>
        </pc:picChg>
      </pc:sldChg>
      <pc:sldChg chg="modSp">
        <pc:chgData name="Culkin, Elizabeth Rose" userId="S::erculkin@iu.edu::23046696-c057-4359-8fab-51af2898f67c" providerId="AD" clId="Web-{7851174A-8C69-4FDC-0EE5-CEEBDA074A79}" dt="2020-08-27T18:28:04.422" v="501" actId="1076"/>
        <pc:sldMkLst>
          <pc:docMk/>
          <pc:sldMk cId="3536497809" sldId="286"/>
        </pc:sldMkLst>
        <pc:picChg chg="mod">
          <ac:chgData name="Culkin, Elizabeth Rose" userId="S::erculkin@iu.edu::23046696-c057-4359-8fab-51af2898f67c" providerId="AD" clId="Web-{7851174A-8C69-4FDC-0EE5-CEEBDA074A79}" dt="2020-08-27T18:28:04.422" v="501" actId="1076"/>
          <ac:picMkLst>
            <pc:docMk/>
            <pc:sldMk cId="3536497809" sldId="286"/>
            <ac:picMk id="9" creationId="{CBB88A80-7C2A-47F4-BB43-55FF81178C36}"/>
          </ac:picMkLst>
        </pc:picChg>
      </pc:sldChg>
    </pc:docChg>
  </pc:docChgLst>
  <pc:docChgLst>
    <pc:chgData name="Hume, Lindsey M" userId="S::lmhume@iu.edu::3e7bd8b8-bdfd-455e-a444-92d4f2f0144b" providerId="AD" clId="Web-{13C50AEF-2F61-426A-9155-AEB786AFFF10}"/>
    <pc:docChg chg="modSld">
      <pc:chgData name="Hume, Lindsey M" userId="S::lmhume@iu.edu::3e7bd8b8-bdfd-455e-a444-92d4f2f0144b" providerId="AD" clId="Web-{13C50AEF-2F61-426A-9155-AEB786AFFF10}" dt="2020-08-28T02:31:52.284" v="9" actId="1076"/>
      <pc:docMkLst>
        <pc:docMk/>
      </pc:docMkLst>
      <pc:sldChg chg="modSp">
        <pc:chgData name="Hume, Lindsey M" userId="S::lmhume@iu.edu::3e7bd8b8-bdfd-455e-a444-92d4f2f0144b" providerId="AD" clId="Web-{13C50AEF-2F61-426A-9155-AEB786AFFF10}" dt="2020-08-28T02:31:52.284" v="9" actId="1076"/>
        <pc:sldMkLst>
          <pc:docMk/>
          <pc:sldMk cId="1217992831" sldId="274"/>
        </pc:sldMkLst>
        <pc:cxnChg chg="mod">
          <ac:chgData name="Hume, Lindsey M" userId="S::lmhume@iu.edu::3e7bd8b8-bdfd-455e-a444-92d4f2f0144b" providerId="AD" clId="Web-{13C50AEF-2F61-426A-9155-AEB786AFFF10}" dt="2020-08-28T02:31:52.284" v="9" actId="1076"/>
          <ac:cxnSpMkLst>
            <pc:docMk/>
            <pc:sldMk cId="1217992831" sldId="274"/>
            <ac:cxnSpMk id="3" creationId="{6A822AEC-3790-470B-B13F-588FC9C7C361}"/>
          </ac:cxnSpMkLst>
        </pc:cxnChg>
        <pc:cxnChg chg="mod">
          <ac:chgData name="Hume, Lindsey M" userId="S::lmhume@iu.edu::3e7bd8b8-bdfd-455e-a444-92d4f2f0144b" providerId="AD" clId="Web-{13C50AEF-2F61-426A-9155-AEB786AFFF10}" dt="2020-08-28T02:31:35.315" v="7" actId="14100"/>
          <ac:cxnSpMkLst>
            <pc:docMk/>
            <pc:sldMk cId="1217992831" sldId="274"/>
            <ac:cxnSpMk id="34" creationId="{424A0A2D-7869-4DC1-B690-9983D75B67E0}"/>
          </ac:cxnSpMkLst>
        </pc:cxnChg>
      </pc:sldChg>
      <pc:sldChg chg="addSp">
        <pc:chgData name="Hume, Lindsey M" userId="S::lmhume@iu.edu::3e7bd8b8-bdfd-455e-a444-92d4f2f0144b" providerId="AD" clId="Web-{13C50AEF-2F61-426A-9155-AEB786AFFF10}" dt="2020-08-28T02:19:36.586" v="0"/>
        <pc:sldMkLst>
          <pc:docMk/>
          <pc:sldMk cId="2624411490" sldId="292"/>
        </pc:sldMkLst>
        <pc:grpChg chg="add">
          <ac:chgData name="Hume, Lindsey M" userId="S::lmhume@iu.edu::3e7bd8b8-bdfd-455e-a444-92d4f2f0144b" providerId="AD" clId="Web-{13C50AEF-2F61-426A-9155-AEB786AFFF10}" dt="2020-08-28T02:19:36.586" v="0"/>
          <ac:grpSpMkLst>
            <pc:docMk/>
            <pc:sldMk cId="2624411490" sldId="292"/>
            <ac:grpSpMk id="7" creationId="{5140A590-12EE-48F2-901C-A3945F017F23}"/>
          </ac:grpSpMkLst>
        </pc:grpChg>
      </pc:sldChg>
    </pc:docChg>
  </pc:docChgLst>
  <pc:docChgLst>
    <pc:chgData name="Tamhankar, Omkar" userId="S::otamhank@iu.edu::5722577a-ffd0-4297-b726-fde42789a2fb" providerId="AD" clId="Web-{810C4F04-2339-4A17-46F7-B6CC5C22437D}"/>
    <pc:docChg chg="addSld modSld">
      <pc:chgData name="Tamhankar, Omkar" userId="S::otamhank@iu.edu::5722577a-ffd0-4297-b726-fde42789a2fb" providerId="AD" clId="Web-{810C4F04-2339-4A17-46F7-B6CC5C22437D}" dt="2020-08-27T20:46:25.782" v="236"/>
      <pc:docMkLst>
        <pc:docMk/>
      </pc:docMkLst>
      <pc:sldChg chg="modSp">
        <pc:chgData name="Tamhankar, Omkar" userId="S::otamhank@iu.edu::5722577a-ffd0-4297-b726-fde42789a2fb" providerId="AD" clId="Web-{810C4F04-2339-4A17-46F7-B6CC5C22437D}" dt="2020-08-27T20:46:08.500" v="234" actId="20577"/>
        <pc:sldMkLst>
          <pc:docMk/>
          <pc:sldMk cId="1522465852" sldId="287"/>
        </pc:sldMkLst>
        <pc:spChg chg="mod">
          <ac:chgData name="Tamhankar, Omkar" userId="S::otamhank@iu.edu::5722577a-ffd0-4297-b726-fde42789a2fb" providerId="AD" clId="Web-{810C4F04-2339-4A17-46F7-B6CC5C22437D}" dt="2020-08-27T20:46:08.500" v="234" actId="20577"/>
          <ac:spMkLst>
            <pc:docMk/>
            <pc:sldMk cId="1522465852" sldId="287"/>
            <ac:spMk id="3" creationId="{38BB4736-DCE3-4C57-90AD-9FF00BFF8524}"/>
          </ac:spMkLst>
        </pc:spChg>
      </pc:sldChg>
      <pc:sldChg chg="new">
        <pc:chgData name="Tamhankar, Omkar" userId="S::otamhank@iu.edu::5722577a-ffd0-4297-b726-fde42789a2fb" providerId="AD" clId="Web-{810C4F04-2339-4A17-46F7-B6CC5C22437D}" dt="2020-08-27T20:46:25.782" v="236"/>
        <pc:sldMkLst>
          <pc:docMk/>
          <pc:sldMk cId="3358648923" sldId="288"/>
        </pc:sldMkLst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91714-131E-4CAB-8B4B-620975F09E7C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F3930EC5-DB10-4520-B8C3-05A3CEA833E7}">
      <dgm:prSet phldrT="[Text]"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Service</a:t>
          </a:r>
          <a:r>
            <a:rPr lang="en-US" b="0" i="0" u="none" strike="noStrike" cap="none" baseline="0" noProof="0">
              <a:latin typeface="Century Schoolbook"/>
            </a:rPr>
            <a:t> Oriented Model</a:t>
          </a:r>
          <a:endParaRPr lang="en-US"/>
        </a:p>
      </dgm:t>
    </dgm:pt>
    <dgm:pt modelId="{D85203E0-8E63-4E0F-A3AE-DBD438901E40}" type="parTrans" cxnId="{ED8FD5CC-A70E-4AD6-AEE9-6812BBF2211A}">
      <dgm:prSet/>
      <dgm:spPr/>
      <dgm:t>
        <a:bodyPr/>
        <a:lstStyle/>
        <a:p>
          <a:endParaRPr lang="en-US"/>
        </a:p>
      </dgm:t>
    </dgm:pt>
    <dgm:pt modelId="{9C400099-D600-46FD-99BA-9A731D006E1B}" type="sibTrans" cxnId="{ED8FD5CC-A70E-4AD6-AEE9-6812BBF2211A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8F10DDF-E8BF-4EA1-989E-BED1330F55D7}">
      <dgm:prSet phldrT="[Text]"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Data Analytics</a:t>
          </a:r>
          <a:endParaRPr lang="en-US"/>
        </a:p>
      </dgm:t>
    </dgm:pt>
    <dgm:pt modelId="{9CD1097A-684E-4AAD-82DB-A64411547B9F}" type="parTrans" cxnId="{8C788D91-0198-4269-81DA-9A92F8424307}">
      <dgm:prSet/>
      <dgm:spPr/>
      <dgm:t>
        <a:bodyPr/>
        <a:lstStyle/>
        <a:p>
          <a:endParaRPr lang="en-US"/>
        </a:p>
      </dgm:t>
    </dgm:pt>
    <dgm:pt modelId="{BD4E600C-5250-473D-8979-ECE103214C49}" type="sibTrans" cxnId="{8C788D91-0198-4269-81DA-9A92F8424307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DEE3B60-855C-4BA5-90C6-B7BB395D06D5}">
      <dgm:prSet phldrT="[Text]"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Prosperous Sales Future</a:t>
          </a:r>
          <a:endParaRPr lang="en-US"/>
        </a:p>
      </dgm:t>
    </dgm:pt>
    <dgm:pt modelId="{F9356AF6-521B-40AF-941F-E29613F839D7}" type="parTrans" cxnId="{ED991F8C-4B81-4068-9914-F4FB55A2B720}">
      <dgm:prSet/>
      <dgm:spPr/>
      <dgm:t>
        <a:bodyPr/>
        <a:lstStyle/>
        <a:p>
          <a:endParaRPr lang="en-US"/>
        </a:p>
      </dgm:t>
    </dgm:pt>
    <dgm:pt modelId="{FE1DB508-CED1-42D0-A9EA-86D02AE71B1C}" type="sibTrans" cxnId="{ED991F8C-4B81-4068-9914-F4FB55A2B720}">
      <dgm:prSet/>
      <dgm:spPr/>
      <dgm:t>
        <a:bodyPr/>
        <a:lstStyle/>
        <a:p>
          <a:endParaRPr lang="en-US"/>
        </a:p>
      </dgm:t>
    </dgm:pt>
    <dgm:pt modelId="{1D151F11-44D3-4CB7-B060-C4ADAB4416BD}" type="pres">
      <dgm:prSet presAssocID="{8A291714-131E-4CAB-8B4B-620975F09E7C}" presName="linearFlow" presStyleCnt="0">
        <dgm:presLayoutVars>
          <dgm:dir/>
          <dgm:resizeHandles val="exact"/>
        </dgm:presLayoutVars>
      </dgm:prSet>
      <dgm:spPr/>
    </dgm:pt>
    <dgm:pt modelId="{2E92266E-DC58-4681-9F24-9169F6850374}" type="pres">
      <dgm:prSet presAssocID="{F3930EC5-DB10-4520-B8C3-05A3CEA833E7}" presName="node" presStyleLbl="node1" presStyleIdx="0" presStyleCnt="3">
        <dgm:presLayoutVars>
          <dgm:bulletEnabled val="1"/>
        </dgm:presLayoutVars>
      </dgm:prSet>
      <dgm:spPr/>
    </dgm:pt>
    <dgm:pt modelId="{780C4EE8-C1B3-4728-8971-4076FAA27B21}" type="pres">
      <dgm:prSet presAssocID="{9C400099-D600-46FD-99BA-9A731D006E1B}" presName="spacerL" presStyleCnt="0"/>
      <dgm:spPr/>
    </dgm:pt>
    <dgm:pt modelId="{6968ABEE-86DE-4363-8311-EBE6E021F46A}" type="pres">
      <dgm:prSet presAssocID="{9C400099-D600-46FD-99BA-9A731D006E1B}" presName="sibTrans" presStyleLbl="sibTrans2D1" presStyleIdx="0" presStyleCnt="2"/>
      <dgm:spPr/>
    </dgm:pt>
    <dgm:pt modelId="{BAEE72E0-D5D9-4607-9A5D-27847C2A2AD8}" type="pres">
      <dgm:prSet presAssocID="{9C400099-D600-46FD-99BA-9A731D006E1B}" presName="spacerR" presStyleCnt="0"/>
      <dgm:spPr/>
    </dgm:pt>
    <dgm:pt modelId="{CC6C0D0D-7F18-4BA3-BB38-FB03933F5552}" type="pres">
      <dgm:prSet presAssocID="{08F10DDF-E8BF-4EA1-989E-BED1330F55D7}" presName="node" presStyleLbl="node1" presStyleIdx="1" presStyleCnt="3">
        <dgm:presLayoutVars>
          <dgm:bulletEnabled val="1"/>
        </dgm:presLayoutVars>
      </dgm:prSet>
      <dgm:spPr/>
    </dgm:pt>
    <dgm:pt modelId="{47026D33-487D-4E73-82CE-9EAF1C2E8852}" type="pres">
      <dgm:prSet presAssocID="{BD4E600C-5250-473D-8979-ECE103214C49}" presName="spacerL" presStyleCnt="0"/>
      <dgm:spPr/>
    </dgm:pt>
    <dgm:pt modelId="{EEC76DC3-F318-453B-8AD7-B6227CD25639}" type="pres">
      <dgm:prSet presAssocID="{BD4E600C-5250-473D-8979-ECE103214C49}" presName="sibTrans" presStyleLbl="sibTrans2D1" presStyleIdx="1" presStyleCnt="2"/>
      <dgm:spPr/>
    </dgm:pt>
    <dgm:pt modelId="{32D73C32-493F-413E-AD40-9E861A05A5EC}" type="pres">
      <dgm:prSet presAssocID="{BD4E600C-5250-473D-8979-ECE103214C49}" presName="spacerR" presStyleCnt="0"/>
      <dgm:spPr/>
    </dgm:pt>
    <dgm:pt modelId="{E9C68CBF-9A08-414E-A2B2-3A5EB87A6199}" type="pres">
      <dgm:prSet presAssocID="{2DEE3B60-855C-4BA5-90C6-B7BB395D06D5}" presName="node" presStyleLbl="node1" presStyleIdx="2" presStyleCnt="3">
        <dgm:presLayoutVars>
          <dgm:bulletEnabled val="1"/>
        </dgm:presLayoutVars>
      </dgm:prSet>
      <dgm:spPr/>
    </dgm:pt>
  </dgm:ptLst>
  <dgm:cxnLst>
    <dgm:cxn modelId="{F40F131D-0F58-4944-B600-92308F314A39}" type="presOf" srcId="{2DEE3B60-855C-4BA5-90C6-B7BB395D06D5}" destId="{E9C68CBF-9A08-414E-A2B2-3A5EB87A6199}" srcOrd="0" destOrd="0" presId="urn:microsoft.com/office/officeart/2005/8/layout/equation1"/>
    <dgm:cxn modelId="{820C1232-7D28-43C7-B890-6CAED1B21326}" type="presOf" srcId="{F3930EC5-DB10-4520-B8C3-05A3CEA833E7}" destId="{2E92266E-DC58-4681-9F24-9169F6850374}" srcOrd="0" destOrd="0" presId="urn:microsoft.com/office/officeart/2005/8/layout/equation1"/>
    <dgm:cxn modelId="{D0D02438-3E96-4059-B444-8EB909F2F8A0}" type="presOf" srcId="{08F10DDF-E8BF-4EA1-989E-BED1330F55D7}" destId="{CC6C0D0D-7F18-4BA3-BB38-FB03933F5552}" srcOrd="0" destOrd="0" presId="urn:microsoft.com/office/officeart/2005/8/layout/equation1"/>
    <dgm:cxn modelId="{F211BE88-B2C7-4ACF-BC51-771600DB0CF2}" type="presOf" srcId="{BD4E600C-5250-473D-8979-ECE103214C49}" destId="{EEC76DC3-F318-453B-8AD7-B6227CD25639}" srcOrd="0" destOrd="0" presId="urn:microsoft.com/office/officeart/2005/8/layout/equation1"/>
    <dgm:cxn modelId="{ED991F8C-4B81-4068-9914-F4FB55A2B720}" srcId="{8A291714-131E-4CAB-8B4B-620975F09E7C}" destId="{2DEE3B60-855C-4BA5-90C6-B7BB395D06D5}" srcOrd="2" destOrd="0" parTransId="{F9356AF6-521B-40AF-941F-E29613F839D7}" sibTransId="{FE1DB508-CED1-42D0-A9EA-86D02AE71B1C}"/>
    <dgm:cxn modelId="{8C788D91-0198-4269-81DA-9A92F8424307}" srcId="{8A291714-131E-4CAB-8B4B-620975F09E7C}" destId="{08F10DDF-E8BF-4EA1-989E-BED1330F55D7}" srcOrd="1" destOrd="0" parTransId="{9CD1097A-684E-4AAD-82DB-A64411547B9F}" sibTransId="{BD4E600C-5250-473D-8979-ECE103214C49}"/>
    <dgm:cxn modelId="{ED8FD5CC-A70E-4AD6-AEE9-6812BBF2211A}" srcId="{8A291714-131E-4CAB-8B4B-620975F09E7C}" destId="{F3930EC5-DB10-4520-B8C3-05A3CEA833E7}" srcOrd="0" destOrd="0" parTransId="{D85203E0-8E63-4E0F-A3AE-DBD438901E40}" sibTransId="{9C400099-D600-46FD-99BA-9A731D006E1B}"/>
    <dgm:cxn modelId="{B648F7DA-48DA-4F21-8092-197A6324D33A}" type="presOf" srcId="{8A291714-131E-4CAB-8B4B-620975F09E7C}" destId="{1D151F11-44D3-4CB7-B060-C4ADAB4416BD}" srcOrd="0" destOrd="0" presId="urn:microsoft.com/office/officeart/2005/8/layout/equation1"/>
    <dgm:cxn modelId="{108A78EE-961A-4E47-85E8-4E7DADC3C1BA}" type="presOf" srcId="{9C400099-D600-46FD-99BA-9A731D006E1B}" destId="{6968ABEE-86DE-4363-8311-EBE6E021F46A}" srcOrd="0" destOrd="0" presId="urn:microsoft.com/office/officeart/2005/8/layout/equation1"/>
    <dgm:cxn modelId="{418B0D5A-9233-4505-A486-FA7E80E354F1}" type="presParOf" srcId="{1D151F11-44D3-4CB7-B060-C4ADAB4416BD}" destId="{2E92266E-DC58-4681-9F24-9169F6850374}" srcOrd="0" destOrd="0" presId="urn:microsoft.com/office/officeart/2005/8/layout/equation1"/>
    <dgm:cxn modelId="{AEE219CE-FEFA-42A6-95AA-8E6052006900}" type="presParOf" srcId="{1D151F11-44D3-4CB7-B060-C4ADAB4416BD}" destId="{780C4EE8-C1B3-4728-8971-4076FAA27B21}" srcOrd="1" destOrd="0" presId="urn:microsoft.com/office/officeart/2005/8/layout/equation1"/>
    <dgm:cxn modelId="{607F46A7-3355-48E1-92B7-5981B3D1CD04}" type="presParOf" srcId="{1D151F11-44D3-4CB7-B060-C4ADAB4416BD}" destId="{6968ABEE-86DE-4363-8311-EBE6E021F46A}" srcOrd="2" destOrd="0" presId="urn:microsoft.com/office/officeart/2005/8/layout/equation1"/>
    <dgm:cxn modelId="{BD50EE5F-7A8B-4ED8-907D-1C6EFAABC4BC}" type="presParOf" srcId="{1D151F11-44D3-4CB7-B060-C4ADAB4416BD}" destId="{BAEE72E0-D5D9-4607-9A5D-27847C2A2AD8}" srcOrd="3" destOrd="0" presId="urn:microsoft.com/office/officeart/2005/8/layout/equation1"/>
    <dgm:cxn modelId="{E47845A0-79AB-4B9D-B264-8A9D9742A85B}" type="presParOf" srcId="{1D151F11-44D3-4CB7-B060-C4ADAB4416BD}" destId="{CC6C0D0D-7F18-4BA3-BB38-FB03933F5552}" srcOrd="4" destOrd="0" presId="urn:microsoft.com/office/officeart/2005/8/layout/equation1"/>
    <dgm:cxn modelId="{8218922F-6A2A-4B3B-8950-7A0F96B747E2}" type="presParOf" srcId="{1D151F11-44D3-4CB7-B060-C4ADAB4416BD}" destId="{47026D33-487D-4E73-82CE-9EAF1C2E8852}" srcOrd="5" destOrd="0" presId="urn:microsoft.com/office/officeart/2005/8/layout/equation1"/>
    <dgm:cxn modelId="{CAFBA77B-A591-4465-AC2A-05D647CF167F}" type="presParOf" srcId="{1D151F11-44D3-4CB7-B060-C4ADAB4416BD}" destId="{EEC76DC3-F318-453B-8AD7-B6227CD25639}" srcOrd="6" destOrd="0" presId="urn:microsoft.com/office/officeart/2005/8/layout/equation1"/>
    <dgm:cxn modelId="{A02C5869-95F4-4265-BB15-F46F43AFAB56}" type="presParOf" srcId="{1D151F11-44D3-4CB7-B060-C4ADAB4416BD}" destId="{32D73C32-493F-413E-AD40-9E861A05A5EC}" srcOrd="7" destOrd="0" presId="urn:microsoft.com/office/officeart/2005/8/layout/equation1"/>
    <dgm:cxn modelId="{FD3A77D1-97C6-4E5B-8536-45CADD535EE3}" type="presParOf" srcId="{1D151F11-44D3-4CB7-B060-C4ADAB4416BD}" destId="{E9C68CBF-9A08-414E-A2B2-3A5EB87A619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EEA6EE-71C3-44CA-9CF6-14E68ACCDE8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1F2454-2B57-441C-9047-CB59A26542F4}">
      <dgm:prSet phldrT="[Text]" phldr="0"/>
      <dgm:spPr>
        <a:solidFill>
          <a:srgbClr val="797878"/>
        </a:solidFill>
        <a:ln>
          <a:noFill/>
        </a:ln>
      </dgm:spPr>
      <dgm:t>
        <a:bodyPr/>
        <a:lstStyle/>
        <a:p>
          <a:r>
            <a:rPr lang="en-US">
              <a:latin typeface="Century Schoolbook" panose="02040604050505020304"/>
            </a:rPr>
            <a:t>Proposal</a:t>
          </a:r>
          <a:endParaRPr lang="en-US"/>
        </a:p>
      </dgm:t>
    </dgm:pt>
    <dgm:pt modelId="{DBBD314D-5046-4119-94E1-F5E7E444673E}" type="parTrans" cxnId="{52A98DE5-7C1A-4B1C-A0C3-60D765D16BD1}">
      <dgm:prSet/>
      <dgm:spPr/>
      <dgm:t>
        <a:bodyPr/>
        <a:lstStyle/>
        <a:p>
          <a:endParaRPr lang="en-US"/>
        </a:p>
      </dgm:t>
    </dgm:pt>
    <dgm:pt modelId="{4543E053-E1E6-4ED2-8E19-D035D9E6D979}" type="sibTrans" cxnId="{52A98DE5-7C1A-4B1C-A0C3-60D765D16BD1}">
      <dgm:prSet/>
      <dgm:spPr/>
      <dgm:t>
        <a:bodyPr/>
        <a:lstStyle/>
        <a:p>
          <a:endParaRPr lang="en-US"/>
        </a:p>
      </dgm:t>
    </dgm:pt>
    <dgm:pt modelId="{C08C8332-53DB-4432-B040-14E31B6C93D2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Sales</a:t>
          </a:r>
          <a:endParaRPr lang="en-US"/>
        </a:p>
      </dgm:t>
    </dgm:pt>
    <dgm:pt modelId="{986FC62D-38E7-4C33-A37D-7A43A3CA2CA4}" type="parTrans" cxnId="{34C8473C-EBF4-422B-AF14-B5CF3EDEA4BC}">
      <dgm:prSet/>
      <dgm:spPr/>
      <dgm:t>
        <a:bodyPr/>
        <a:lstStyle/>
        <a:p>
          <a:endParaRPr lang="en-US"/>
        </a:p>
      </dgm:t>
    </dgm:pt>
    <dgm:pt modelId="{9A1ABA64-8F27-43B1-A988-AF6FBF62CEE7}" type="sibTrans" cxnId="{34C8473C-EBF4-422B-AF14-B5CF3EDEA4BC}">
      <dgm:prSet/>
      <dgm:spPr/>
      <dgm:t>
        <a:bodyPr/>
        <a:lstStyle/>
        <a:p>
          <a:endParaRPr lang="en-US"/>
        </a:p>
      </dgm:t>
    </dgm:pt>
    <dgm:pt modelId="{EDE9EA4E-3DEC-48CE-8A31-E616F032C338}">
      <dgm:prSet phldrT="[Text]" phldr="0"/>
      <dgm:spPr/>
      <dgm:t>
        <a:bodyPr/>
        <a:lstStyle/>
        <a:p>
          <a:r>
            <a:rPr lang="en-US">
              <a:latin typeface="Century Schoolbook" panose="02040604050505020304"/>
            </a:rPr>
            <a:t>Analytics</a:t>
          </a:r>
          <a:endParaRPr lang="en-US"/>
        </a:p>
      </dgm:t>
    </dgm:pt>
    <dgm:pt modelId="{D42D4642-CD73-40DA-9482-03FA21BB40D9}" type="parTrans" cxnId="{622F8DD3-7046-40C0-BE5F-2A004F43C4AF}">
      <dgm:prSet/>
      <dgm:spPr/>
      <dgm:t>
        <a:bodyPr/>
        <a:lstStyle/>
        <a:p>
          <a:endParaRPr lang="en-US"/>
        </a:p>
      </dgm:t>
    </dgm:pt>
    <dgm:pt modelId="{87E5216F-AB6B-4292-9DEA-3EA1FE35DFD2}" type="sibTrans" cxnId="{622F8DD3-7046-40C0-BE5F-2A004F43C4AF}">
      <dgm:prSet/>
      <dgm:spPr/>
      <dgm:t>
        <a:bodyPr/>
        <a:lstStyle/>
        <a:p>
          <a:endParaRPr lang="en-US"/>
        </a:p>
      </dgm:t>
    </dgm:pt>
    <dgm:pt modelId="{D3E528F3-82E1-453C-A6B2-F8271319A963}">
      <dgm:prSet phldrT="[Text]"/>
      <dgm:spPr>
        <a:solidFill>
          <a:srgbClr val="797878"/>
        </a:solidFill>
        <a:ln>
          <a:solidFill>
            <a:srgbClr val="797878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Customer Experience</a:t>
          </a:r>
          <a:endParaRPr lang="en-US"/>
        </a:p>
      </dgm:t>
    </dgm:pt>
    <dgm:pt modelId="{3D390FD3-3BAF-4162-B8B3-26BAD793E181}" type="parTrans" cxnId="{5C03AE00-31AA-47DC-9A42-84E48469EF6B}">
      <dgm:prSet/>
      <dgm:spPr/>
      <dgm:t>
        <a:bodyPr/>
        <a:lstStyle/>
        <a:p>
          <a:endParaRPr lang="en-US"/>
        </a:p>
      </dgm:t>
    </dgm:pt>
    <dgm:pt modelId="{3AE896EC-316D-49DE-B1BC-213BC2FC2207}" type="sibTrans" cxnId="{5C03AE00-31AA-47DC-9A42-84E48469EF6B}">
      <dgm:prSet/>
      <dgm:spPr/>
      <dgm:t>
        <a:bodyPr/>
        <a:lstStyle/>
        <a:p>
          <a:endParaRPr lang="en-US"/>
        </a:p>
      </dgm:t>
    </dgm:pt>
    <dgm:pt modelId="{D05B684B-2D11-4103-BC5D-03A3AC1EC2CF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Impact and meaningful personal engagement</a:t>
          </a:r>
          <a:endParaRPr lang="en-US"/>
        </a:p>
      </dgm:t>
    </dgm:pt>
    <dgm:pt modelId="{185ED6A2-CEE0-4414-BF7F-3296504A6023}" type="parTrans" cxnId="{759ADD24-2425-49FF-B82E-A90AE05FDB75}">
      <dgm:prSet/>
      <dgm:spPr/>
      <dgm:t>
        <a:bodyPr/>
        <a:lstStyle/>
        <a:p>
          <a:endParaRPr lang="en-US"/>
        </a:p>
      </dgm:t>
    </dgm:pt>
    <dgm:pt modelId="{901531B9-8E76-4389-AEA1-C6018FB371B1}" type="sibTrans" cxnId="{759ADD24-2425-49FF-B82E-A90AE05FDB75}">
      <dgm:prSet/>
      <dgm:spPr/>
      <dgm:t>
        <a:bodyPr/>
        <a:lstStyle/>
        <a:p>
          <a:endParaRPr lang="en-US"/>
        </a:p>
      </dgm:t>
    </dgm:pt>
    <dgm:pt modelId="{E9ADEA35-81C1-46BE-921C-497975116222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High precision marketing targets</a:t>
          </a:r>
          <a:endParaRPr lang="en-US"/>
        </a:p>
      </dgm:t>
    </dgm:pt>
    <dgm:pt modelId="{544018C7-EDF5-4A80-91B7-4C8F89D7E36D}" type="parTrans" cxnId="{34C3E6E6-8661-45B1-9882-4E74E96F7559}">
      <dgm:prSet/>
      <dgm:spPr/>
      <dgm:t>
        <a:bodyPr/>
        <a:lstStyle/>
        <a:p>
          <a:endParaRPr lang="en-US"/>
        </a:p>
      </dgm:t>
    </dgm:pt>
    <dgm:pt modelId="{274585D9-9A6E-467D-A4F7-1B4C01964E6C}" type="sibTrans" cxnId="{34C3E6E6-8661-45B1-9882-4E74E96F7559}">
      <dgm:prSet/>
      <dgm:spPr/>
      <dgm:t>
        <a:bodyPr/>
        <a:lstStyle/>
        <a:p>
          <a:endParaRPr lang="en-US"/>
        </a:p>
      </dgm:t>
    </dgm:pt>
    <dgm:pt modelId="{3C8C7F7D-20D3-4209-B1D6-628EE6D165C0}">
      <dgm:prSet phldrT="[Text]" phldr="0"/>
      <dgm:spPr>
        <a:solidFill>
          <a:srgbClr val="797878"/>
        </a:solidFill>
        <a:ln>
          <a:solidFill>
            <a:srgbClr val="797878"/>
          </a:solidFill>
        </a:ln>
      </dgm:spPr>
      <dgm:t>
        <a:bodyPr/>
        <a:lstStyle/>
        <a:p>
          <a:r>
            <a:rPr lang="en-US">
              <a:latin typeface="Century Schoolbook" panose="02040604050505020304"/>
            </a:rPr>
            <a:t>Process</a:t>
          </a:r>
          <a:endParaRPr lang="en-US"/>
        </a:p>
      </dgm:t>
    </dgm:pt>
    <dgm:pt modelId="{BB2FCC45-4DC1-487A-B8AC-BB23317763F3}" type="parTrans" cxnId="{0660CE83-1A39-4012-9FC6-7F6BDFD7BD0F}">
      <dgm:prSet/>
      <dgm:spPr/>
      <dgm:t>
        <a:bodyPr/>
        <a:lstStyle/>
        <a:p>
          <a:endParaRPr lang="en-US"/>
        </a:p>
      </dgm:t>
    </dgm:pt>
    <dgm:pt modelId="{8587F5FA-C259-40C0-B03F-5BA2A9A53E05}" type="sibTrans" cxnId="{0660CE83-1A39-4012-9FC6-7F6BDFD7BD0F}">
      <dgm:prSet/>
      <dgm:spPr/>
      <dgm:t>
        <a:bodyPr/>
        <a:lstStyle/>
        <a:p>
          <a:endParaRPr lang="en-US"/>
        </a:p>
      </dgm:t>
    </dgm:pt>
    <dgm:pt modelId="{A937478C-0C46-4794-9A9A-2E96C599DDB4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Training program</a:t>
          </a:r>
          <a:endParaRPr lang="en-US"/>
        </a:p>
      </dgm:t>
    </dgm:pt>
    <dgm:pt modelId="{143AE51A-62F8-46BE-88CF-30CFE4E3901D}" type="parTrans" cxnId="{11920991-EF28-4519-914F-9B224D3F19F9}">
      <dgm:prSet/>
      <dgm:spPr/>
      <dgm:t>
        <a:bodyPr/>
        <a:lstStyle/>
        <a:p>
          <a:endParaRPr lang="en-US"/>
        </a:p>
      </dgm:t>
    </dgm:pt>
    <dgm:pt modelId="{F0C9E777-A1F6-4075-B567-99F65B6AEBCC}" type="sibTrans" cxnId="{11920991-EF28-4519-914F-9B224D3F19F9}">
      <dgm:prSet/>
      <dgm:spPr/>
      <dgm:t>
        <a:bodyPr/>
        <a:lstStyle/>
        <a:p>
          <a:endParaRPr lang="en-US"/>
        </a:p>
      </dgm:t>
    </dgm:pt>
    <dgm:pt modelId="{5F4E7E8F-6D25-4904-A753-32B40284C3F2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CRM implementation and research execution</a:t>
          </a:r>
          <a:endParaRPr lang="en-US"/>
        </a:p>
      </dgm:t>
    </dgm:pt>
    <dgm:pt modelId="{EB2627F2-0270-47CA-B360-1D6D274AB5F9}" type="parTrans" cxnId="{62D61F9D-A37A-4823-BDE2-9D45125A96C8}">
      <dgm:prSet/>
      <dgm:spPr/>
      <dgm:t>
        <a:bodyPr/>
        <a:lstStyle/>
        <a:p>
          <a:endParaRPr lang="en-US"/>
        </a:p>
      </dgm:t>
    </dgm:pt>
    <dgm:pt modelId="{66FF3E72-EFB8-432C-81D6-CB4A65EF579B}" type="sibTrans" cxnId="{62D61F9D-A37A-4823-BDE2-9D45125A96C8}">
      <dgm:prSet/>
      <dgm:spPr/>
      <dgm:t>
        <a:bodyPr/>
        <a:lstStyle/>
        <a:p>
          <a:endParaRPr lang="en-US"/>
        </a:p>
      </dgm:t>
    </dgm:pt>
    <dgm:pt modelId="{9CB07AB4-5C7D-4254-8B43-7901244D8D72}">
      <dgm:prSet phldr="0"/>
      <dgm:spPr>
        <a:solidFill>
          <a:srgbClr val="797878"/>
        </a:solidFill>
        <a:ln>
          <a:solidFill>
            <a:srgbClr val="797878"/>
          </a:solidFill>
        </a:ln>
      </dgm:spPr>
      <dgm:t>
        <a:bodyPr/>
        <a:lstStyle/>
        <a:p>
          <a:r>
            <a:rPr lang="en-US">
              <a:latin typeface="Century Schoolbook" panose="02040604050505020304"/>
            </a:rPr>
            <a:t>People</a:t>
          </a:r>
        </a:p>
      </dgm:t>
    </dgm:pt>
    <dgm:pt modelId="{D6C037E2-48B2-4D1B-92C4-39CB1CD46B44}" type="parTrans" cxnId="{15D73CCA-A3C3-4503-8113-7E854F76B205}">
      <dgm:prSet/>
      <dgm:spPr/>
      <dgm:t>
        <a:bodyPr/>
        <a:lstStyle/>
        <a:p>
          <a:endParaRPr lang="en-US"/>
        </a:p>
      </dgm:t>
    </dgm:pt>
    <dgm:pt modelId="{6E87E8D6-5405-4A70-90C8-127860440499}" type="sibTrans" cxnId="{15D73CCA-A3C3-4503-8113-7E854F76B205}">
      <dgm:prSet/>
      <dgm:spPr/>
      <dgm:t>
        <a:bodyPr/>
        <a:lstStyle/>
        <a:p>
          <a:endParaRPr lang="en-US"/>
        </a:p>
      </dgm:t>
    </dgm:pt>
    <dgm:pt modelId="{E300EB40-5590-4905-AC1A-5ECDA2E912A7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Sales reps and physicians</a:t>
          </a:r>
        </a:p>
      </dgm:t>
    </dgm:pt>
    <dgm:pt modelId="{5EFB29F5-9F1A-4A9B-89BB-09DFFECD83C7}" type="parTrans" cxnId="{971979CA-8BA3-401E-8203-E628B67720FF}">
      <dgm:prSet/>
      <dgm:spPr/>
      <dgm:t>
        <a:bodyPr/>
        <a:lstStyle/>
        <a:p>
          <a:endParaRPr lang="en-US"/>
        </a:p>
      </dgm:t>
    </dgm:pt>
    <dgm:pt modelId="{829C7EB1-F5BA-486A-B525-C5646B78C285}" type="sibTrans" cxnId="{971979CA-8BA3-401E-8203-E628B67720FF}">
      <dgm:prSet/>
      <dgm:spPr/>
      <dgm:t>
        <a:bodyPr/>
        <a:lstStyle/>
        <a:p>
          <a:endParaRPr lang="en-US"/>
        </a:p>
      </dgm:t>
    </dgm:pt>
    <dgm:pt modelId="{49B9D023-0A20-4D83-B463-0EE874267FD5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Principal Investigator, data analytics team, and enterprise systems specialists</a:t>
          </a:r>
        </a:p>
      </dgm:t>
    </dgm:pt>
    <dgm:pt modelId="{33340365-C1FA-4B78-8E29-6C3B99677125}" type="parTrans" cxnId="{1AF2F79A-B271-4BE1-B560-572060F8B1C5}">
      <dgm:prSet/>
      <dgm:spPr/>
      <dgm:t>
        <a:bodyPr/>
        <a:lstStyle/>
        <a:p>
          <a:endParaRPr lang="en-US"/>
        </a:p>
      </dgm:t>
    </dgm:pt>
    <dgm:pt modelId="{7D566F7A-716F-4255-A5B4-DA865AB2A5DB}" type="sibTrans" cxnId="{1AF2F79A-B271-4BE1-B560-572060F8B1C5}">
      <dgm:prSet/>
      <dgm:spPr/>
      <dgm:t>
        <a:bodyPr/>
        <a:lstStyle/>
        <a:p>
          <a:endParaRPr lang="en-US"/>
        </a:p>
      </dgm:t>
    </dgm:pt>
    <dgm:pt modelId="{5A6B84AD-18B2-4820-9539-60E0142A5029}">
      <dgm:prSet phldr="0"/>
      <dgm:spPr>
        <a:solidFill>
          <a:srgbClr val="797878"/>
        </a:solidFill>
        <a:ln>
          <a:solidFill>
            <a:srgbClr val="797878"/>
          </a:solidFill>
        </a:ln>
      </dgm:spPr>
      <dgm:t>
        <a:bodyPr/>
        <a:lstStyle/>
        <a:p>
          <a:r>
            <a:rPr lang="en-US">
              <a:latin typeface="Century Schoolbook" panose="02040604050505020304"/>
            </a:rPr>
            <a:t>Technology</a:t>
          </a:r>
        </a:p>
      </dgm:t>
    </dgm:pt>
    <dgm:pt modelId="{AD843E4E-42E8-4852-AE8C-868A7690EA2D}" type="parTrans" cxnId="{CB8FE2A5-CE3F-48F2-B5D6-8170420AEBF3}">
      <dgm:prSet/>
      <dgm:spPr/>
      <dgm:t>
        <a:bodyPr/>
        <a:lstStyle/>
        <a:p>
          <a:endParaRPr lang="en-US"/>
        </a:p>
      </dgm:t>
    </dgm:pt>
    <dgm:pt modelId="{F7649023-FA13-4972-8EE7-D44C6DA94C06}" type="sibTrans" cxnId="{CB8FE2A5-CE3F-48F2-B5D6-8170420AEBF3}">
      <dgm:prSet/>
      <dgm:spPr/>
      <dgm:t>
        <a:bodyPr/>
        <a:lstStyle/>
        <a:p>
          <a:endParaRPr lang="en-US"/>
        </a:p>
      </dgm:t>
    </dgm:pt>
    <dgm:pt modelId="{516E0D41-312F-4AD5-8251-1DDE08A6547D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Food delivery applications, virtual conferencing application, and email</a:t>
          </a:r>
        </a:p>
      </dgm:t>
    </dgm:pt>
    <dgm:pt modelId="{C8097847-36B5-4D56-BA6E-B69AF090D9D6}" type="parTrans" cxnId="{C9B8E9D6-C003-43C6-A084-759AA6C733DA}">
      <dgm:prSet/>
      <dgm:spPr/>
      <dgm:t>
        <a:bodyPr/>
        <a:lstStyle/>
        <a:p>
          <a:endParaRPr lang="en-US"/>
        </a:p>
      </dgm:t>
    </dgm:pt>
    <dgm:pt modelId="{2D041F7A-A771-4FE3-921F-F87ABF4F730E}" type="sibTrans" cxnId="{C9B8E9D6-C003-43C6-A084-759AA6C733DA}">
      <dgm:prSet/>
      <dgm:spPr/>
      <dgm:t>
        <a:bodyPr/>
        <a:lstStyle/>
        <a:p>
          <a:endParaRPr lang="en-US"/>
        </a:p>
      </dgm:t>
    </dgm:pt>
    <dgm:pt modelId="{2710C172-CBFF-44A3-85AE-347FB5F496AE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CRM, DBMS, and EMR</a:t>
          </a:r>
        </a:p>
      </dgm:t>
    </dgm:pt>
    <dgm:pt modelId="{4CDF1462-37FA-49DB-BFC0-254F8936ADE1}" type="parTrans" cxnId="{5AF8C567-58AC-4DD4-B56F-1969DB67D6A9}">
      <dgm:prSet/>
      <dgm:spPr/>
      <dgm:t>
        <a:bodyPr/>
        <a:lstStyle/>
        <a:p>
          <a:endParaRPr lang="en-US"/>
        </a:p>
      </dgm:t>
    </dgm:pt>
    <dgm:pt modelId="{3B1EEFD3-1633-4CCF-9264-08D46AB4DE40}" type="sibTrans" cxnId="{5AF8C567-58AC-4DD4-B56F-1969DB67D6A9}">
      <dgm:prSet/>
      <dgm:spPr/>
      <dgm:t>
        <a:bodyPr/>
        <a:lstStyle/>
        <a:p>
          <a:endParaRPr lang="en-US"/>
        </a:p>
      </dgm:t>
    </dgm:pt>
    <dgm:pt modelId="{808A11A3-3803-4AB7-8811-B1789426B2B7}" type="pres">
      <dgm:prSet presAssocID="{88EEA6EE-71C3-44CA-9CF6-14E68ACCDE83}" presName="Name0" presStyleCnt="0">
        <dgm:presLayoutVars>
          <dgm:dir/>
          <dgm:animLvl val="lvl"/>
          <dgm:resizeHandles val="exact"/>
        </dgm:presLayoutVars>
      </dgm:prSet>
      <dgm:spPr/>
    </dgm:pt>
    <dgm:pt modelId="{5209ECEA-F2AF-4901-908B-880A9FAFA742}" type="pres">
      <dgm:prSet presAssocID="{5A6B84AD-18B2-4820-9539-60E0142A5029}" presName="boxAndChildren" presStyleCnt="0"/>
      <dgm:spPr/>
    </dgm:pt>
    <dgm:pt modelId="{DAEFB6D3-4FA1-4E5C-B9CA-77DF02354A99}" type="pres">
      <dgm:prSet presAssocID="{5A6B84AD-18B2-4820-9539-60E0142A5029}" presName="parentTextBox" presStyleLbl="node1" presStyleIdx="0" presStyleCnt="5"/>
      <dgm:spPr/>
    </dgm:pt>
    <dgm:pt modelId="{23CF5B4A-17DB-4F98-87AF-0BA0F195393C}" type="pres">
      <dgm:prSet presAssocID="{5A6B84AD-18B2-4820-9539-60E0142A5029}" presName="entireBox" presStyleLbl="node1" presStyleIdx="0" presStyleCnt="5"/>
      <dgm:spPr/>
    </dgm:pt>
    <dgm:pt modelId="{9FB2D7C7-BC6A-4E6D-86D1-1E5D29241071}" type="pres">
      <dgm:prSet presAssocID="{5A6B84AD-18B2-4820-9539-60E0142A5029}" presName="descendantBox" presStyleCnt="0"/>
      <dgm:spPr/>
    </dgm:pt>
    <dgm:pt modelId="{45D86CDA-C654-48D8-89A6-EFB2C658D716}" type="pres">
      <dgm:prSet presAssocID="{516E0D41-312F-4AD5-8251-1DDE08A6547D}" presName="childTextBox" presStyleLbl="fgAccFollowNode1" presStyleIdx="0" presStyleCnt="10">
        <dgm:presLayoutVars>
          <dgm:bulletEnabled val="1"/>
        </dgm:presLayoutVars>
      </dgm:prSet>
      <dgm:spPr/>
    </dgm:pt>
    <dgm:pt modelId="{572016E5-D9FA-4FB7-B0D6-2B8D7530DA9E}" type="pres">
      <dgm:prSet presAssocID="{2710C172-CBFF-44A3-85AE-347FB5F496AE}" presName="childTextBox" presStyleLbl="fgAccFollowNode1" presStyleIdx="1" presStyleCnt="10">
        <dgm:presLayoutVars>
          <dgm:bulletEnabled val="1"/>
        </dgm:presLayoutVars>
      </dgm:prSet>
      <dgm:spPr/>
    </dgm:pt>
    <dgm:pt modelId="{D28449DA-1375-415D-891A-6B0E6C3CAC23}" type="pres">
      <dgm:prSet presAssocID="{6E87E8D6-5405-4A70-90C8-127860440499}" presName="sp" presStyleCnt="0"/>
      <dgm:spPr/>
    </dgm:pt>
    <dgm:pt modelId="{13DAA78A-6CB6-49C6-B573-4882F7009F11}" type="pres">
      <dgm:prSet presAssocID="{9CB07AB4-5C7D-4254-8B43-7901244D8D72}" presName="arrowAndChildren" presStyleCnt="0"/>
      <dgm:spPr/>
    </dgm:pt>
    <dgm:pt modelId="{F66E20F1-A7DD-451F-82C1-C10CFE475F02}" type="pres">
      <dgm:prSet presAssocID="{9CB07AB4-5C7D-4254-8B43-7901244D8D72}" presName="parentTextArrow" presStyleLbl="node1" presStyleIdx="0" presStyleCnt="5"/>
      <dgm:spPr/>
    </dgm:pt>
    <dgm:pt modelId="{759F4B47-D166-43E7-9BFD-53EC6C45F3AD}" type="pres">
      <dgm:prSet presAssocID="{9CB07AB4-5C7D-4254-8B43-7901244D8D72}" presName="arrow" presStyleLbl="node1" presStyleIdx="1" presStyleCnt="5"/>
      <dgm:spPr/>
    </dgm:pt>
    <dgm:pt modelId="{D35BAC1D-9FAC-4326-80E1-CFDED6574D22}" type="pres">
      <dgm:prSet presAssocID="{9CB07AB4-5C7D-4254-8B43-7901244D8D72}" presName="descendantArrow" presStyleCnt="0"/>
      <dgm:spPr/>
    </dgm:pt>
    <dgm:pt modelId="{17782A87-0874-421E-8968-63DB3D96E09B}" type="pres">
      <dgm:prSet presAssocID="{E300EB40-5590-4905-AC1A-5ECDA2E912A7}" presName="childTextArrow" presStyleLbl="fgAccFollowNode1" presStyleIdx="2" presStyleCnt="10">
        <dgm:presLayoutVars>
          <dgm:bulletEnabled val="1"/>
        </dgm:presLayoutVars>
      </dgm:prSet>
      <dgm:spPr/>
    </dgm:pt>
    <dgm:pt modelId="{0C020933-1451-4FC8-A3C0-39EFC7E5DF8D}" type="pres">
      <dgm:prSet presAssocID="{49B9D023-0A20-4D83-B463-0EE874267FD5}" presName="childTextArrow" presStyleLbl="fgAccFollowNode1" presStyleIdx="3" presStyleCnt="10">
        <dgm:presLayoutVars>
          <dgm:bulletEnabled val="1"/>
        </dgm:presLayoutVars>
      </dgm:prSet>
      <dgm:spPr/>
    </dgm:pt>
    <dgm:pt modelId="{95DDEB11-159A-4A15-8B47-E8CB85E67AD6}" type="pres">
      <dgm:prSet presAssocID="{8587F5FA-C259-40C0-B03F-5BA2A9A53E05}" presName="sp" presStyleCnt="0"/>
      <dgm:spPr/>
    </dgm:pt>
    <dgm:pt modelId="{54E10FAA-329B-4592-A4C3-229AFE642B3E}" type="pres">
      <dgm:prSet presAssocID="{3C8C7F7D-20D3-4209-B1D6-628EE6D165C0}" presName="arrowAndChildren" presStyleCnt="0"/>
      <dgm:spPr/>
    </dgm:pt>
    <dgm:pt modelId="{E818DB08-0FAB-4C8E-BC44-0914BA5A8AC0}" type="pres">
      <dgm:prSet presAssocID="{3C8C7F7D-20D3-4209-B1D6-628EE6D165C0}" presName="parentTextArrow" presStyleLbl="node1" presStyleIdx="1" presStyleCnt="5"/>
      <dgm:spPr/>
    </dgm:pt>
    <dgm:pt modelId="{D9B6B8C9-8721-41BE-A96A-5D9398C834C3}" type="pres">
      <dgm:prSet presAssocID="{3C8C7F7D-20D3-4209-B1D6-628EE6D165C0}" presName="arrow" presStyleLbl="node1" presStyleIdx="2" presStyleCnt="5"/>
      <dgm:spPr/>
    </dgm:pt>
    <dgm:pt modelId="{82513C3D-0BBF-442E-AF3B-DCA8BC8FA055}" type="pres">
      <dgm:prSet presAssocID="{3C8C7F7D-20D3-4209-B1D6-628EE6D165C0}" presName="descendantArrow" presStyleCnt="0"/>
      <dgm:spPr/>
    </dgm:pt>
    <dgm:pt modelId="{E40EF53D-6509-4413-925A-AAEEBE099591}" type="pres">
      <dgm:prSet presAssocID="{A937478C-0C46-4794-9A9A-2E96C599DDB4}" presName="childTextArrow" presStyleLbl="fgAccFollowNode1" presStyleIdx="4" presStyleCnt="10">
        <dgm:presLayoutVars>
          <dgm:bulletEnabled val="1"/>
        </dgm:presLayoutVars>
      </dgm:prSet>
      <dgm:spPr/>
    </dgm:pt>
    <dgm:pt modelId="{6B518304-205F-4BBD-8767-F4E5CF4F47AB}" type="pres">
      <dgm:prSet presAssocID="{5F4E7E8F-6D25-4904-A753-32B40284C3F2}" presName="childTextArrow" presStyleLbl="fgAccFollowNode1" presStyleIdx="5" presStyleCnt="10">
        <dgm:presLayoutVars>
          <dgm:bulletEnabled val="1"/>
        </dgm:presLayoutVars>
      </dgm:prSet>
      <dgm:spPr/>
    </dgm:pt>
    <dgm:pt modelId="{CD453AC9-E957-4174-B2BB-D24330AF42A1}" type="pres">
      <dgm:prSet presAssocID="{3AE896EC-316D-49DE-B1BC-213BC2FC2207}" presName="sp" presStyleCnt="0"/>
      <dgm:spPr/>
    </dgm:pt>
    <dgm:pt modelId="{2766126F-63C0-4CA9-B521-44C9BC885FC1}" type="pres">
      <dgm:prSet presAssocID="{D3E528F3-82E1-453C-A6B2-F8271319A963}" presName="arrowAndChildren" presStyleCnt="0"/>
      <dgm:spPr/>
    </dgm:pt>
    <dgm:pt modelId="{5D65E7ED-8691-4F3B-A919-68C70E497D83}" type="pres">
      <dgm:prSet presAssocID="{D3E528F3-82E1-453C-A6B2-F8271319A963}" presName="parentTextArrow" presStyleLbl="node1" presStyleIdx="2" presStyleCnt="5"/>
      <dgm:spPr/>
    </dgm:pt>
    <dgm:pt modelId="{50ACAEFD-C3DC-4ACE-A4A4-943632DCFCD9}" type="pres">
      <dgm:prSet presAssocID="{D3E528F3-82E1-453C-A6B2-F8271319A963}" presName="arrow" presStyleLbl="node1" presStyleIdx="3" presStyleCnt="5"/>
      <dgm:spPr/>
    </dgm:pt>
    <dgm:pt modelId="{8169ADD6-E713-40D5-A3BE-FE9C6569F105}" type="pres">
      <dgm:prSet presAssocID="{D3E528F3-82E1-453C-A6B2-F8271319A963}" presName="descendantArrow" presStyleCnt="0"/>
      <dgm:spPr/>
    </dgm:pt>
    <dgm:pt modelId="{535E5A79-A01F-4CE9-90CF-96E91C49C490}" type="pres">
      <dgm:prSet presAssocID="{D05B684B-2D11-4103-BC5D-03A3AC1EC2CF}" presName="childTextArrow" presStyleLbl="fgAccFollowNode1" presStyleIdx="6" presStyleCnt="10">
        <dgm:presLayoutVars>
          <dgm:bulletEnabled val="1"/>
        </dgm:presLayoutVars>
      </dgm:prSet>
      <dgm:spPr/>
    </dgm:pt>
    <dgm:pt modelId="{1857292D-9FF2-484B-A0E6-7D0CD5EEB3AD}" type="pres">
      <dgm:prSet presAssocID="{E9ADEA35-81C1-46BE-921C-497975116222}" presName="childTextArrow" presStyleLbl="fgAccFollowNode1" presStyleIdx="7" presStyleCnt="10">
        <dgm:presLayoutVars>
          <dgm:bulletEnabled val="1"/>
        </dgm:presLayoutVars>
      </dgm:prSet>
      <dgm:spPr/>
    </dgm:pt>
    <dgm:pt modelId="{59C9E6FC-D08E-4BB3-BB4B-6D12A094CFCF}" type="pres">
      <dgm:prSet presAssocID="{4543E053-E1E6-4ED2-8E19-D035D9E6D979}" presName="sp" presStyleCnt="0"/>
      <dgm:spPr/>
    </dgm:pt>
    <dgm:pt modelId="{D3947BE8-F52A-4613-9BA3-47A9C13D9394}" type="pres">
      <dgm:prSet presAssocID="{A01F2454-2B57-441C-9047-CB59A26542F4}" presName="arrowAndChildren" presStyleCnt="0"/>
      <dgm:spPr/>
    </dgm:pt>
    <dgm:pt modelId="{8104D6BE-F29B-488B-A82D-4345052D1055}" type="pres">
      <dgm:prSet presAssocID="{A01F2454-2B57-441C-9047-CB59A26542F4}" presName="parentTextArrow" presStyleLbl="node1" presStyleIdx="3" presStyleCnt="5"/>
      <dgm:spPr/>
    </dgm:pt>
    <dgm:pt modelId="{88FFA9B7-7A63-4AF8-9011-089DC863625A}" type="pres">
      <dgm:prSet presAssocID="{A01F2454-2B57-441C-9047-CB59A26542F4}" presName="arrow" presStyleLbl="node1" presStyleIdx="4" presStyleCnt="5" custLinFactNeighborX="-97"/>
      <dgm:spPr/>
    </dgm:pt>
    <dgm:pt modelId="{C9277E81-D049-4F7F-86D6-D03C39D78468}" type="pres">
      <dgm:prSet presAssocID="{A01F2454-2B57-441C-9047-CB59A26542F4}" presName="descendantArrow" presStyleCnt="0"/>
      <dgm:spPr/>
    </dgm:pt>
    <dgm:pt modelId="{916485FD-2465-451C-A90E-286386E746AB}" type="pres">
      <dgm:prSet presAssocID="{C08C8332-53DB-4432-B040-14E31B6C93D2}" presName="childTextArrow" presStyleLbl="fgAccFollowNode1" presStyleIdx="8" presStyleCnt="10">
        <dgm:presLayoutVars>
          <dgm:bulletEnabled val="1"/>
        </dgm:presLayoutVars>
      </dgm:prSet>
      <dgm:spPr/>
    </dgm:pt>
    <dgm:pt modelId="{5FA07A9B-CFD1-4C2A-8DED-8662BADFCD7F}" type="pres">
      <dgm:prSet presAssocID="{EDE9EA4E-3DEC-48CE-8A31-E616F032C338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5C03AE00-31AA-47DC-9A42-84E48469EF6B}" srcId="{88EEA6EE-71C3-44CA-9CF6-14E68ACCDE83}" destId="{D3E528F3-82E1-453C-A6B2-F8271319A963}" srcOrd="1" destOrd="0" parTransId="{3D390FD3-3BAF-4162-B8B3-26BAD793E181}" sibTransId="{3AE896EC-316D-49DE-B1BC-213BC2FC2207}"/>
    <dgm:cxn modelId="{92C0BC07-7A3E-4112-AED4-01FE24F75387}" type="presOf" srcId="{A937478C-0C46-4794-9A9A-2E96C599DDB4}" destId="{E40EF53D-6509-4413-925A-AAEEBE099591}" srcOrd="0" destOrd="0" presId="urn:microsoft.com/office/officeart/2005/8/layout/process4"/>
    <dgm:cxn modelId="{B1BE780F-271C-4298-B0FE-05FCD1B6FF0B}" type="presOf" srcId="{A01F2454-2B57-441C-9047-CB59A26542F4}" destId="{8104D6BE-F29B-488B-A82D-4345052D1055}" srcOrd="0" destOrd="0" presId="urn:microsoft.com/office/officeart/2005/8/layout/process4"/>
    <dgm:cxn modelId="{9A27E514-B972-496E-8BC7-F806A8D26310}" type="presOf" srcId="{49B9D023-0A20-4D83-B463-0EE874267FD5}" destId="{0C020933-1451-4FC8-A3C0-39EFC7E5DF8D}" srcOrd="0" destOrd="0" presId="urn:microsoft.com/office/officeart/2005/8/layout/process4"/>
    <dgm:cxn modelId="{3CB68620-9706-4456-A8BA-4F5D05388CC7}" type="presOf" srcId="{EDE9EA4E-3DEC-48CE-8A31-E616F032C338}" destId="{5FA07A9B-CFD1-4C2A-8DED-8662BADFCD7F}" srcOrd="0" destOrd="0" presId="urn:microsoft.com/office/officeart/2005/8/layout/process4"/>
    <dgm:cxn modelId="{759ADD24-2425-49FF-B82E-A90AE05FDB75}" srcId="{D3E528F3-82E1-453C-A6B2-F8271319A963}" destId="{D05B684B-2D11-4103-BC5D-03A3AC1EC2CF}" srcOrd="0" destOrd="0" parTransId="{185ED6A2-CEE0-4414-BF7F-3296504A6023}" sibTransId="{901531B9-8E76-4389-AEA1-C6018FB371B1}"/>
    <dgm:cxn modelId="{28DE8633-E4F1-4044-8DC7-6F6CEFE352F9}" type="presOf" srcId="{D3E528F3-82E1-453C-A6B2-F8271319A963}" destId="{50ACAEFD-C3DC-4ACE-A4A4-943632DCFCD9}" srcOrd="1" destOrd="0" presId="urn:microsoft.com/office/officeart/2005/8/layout/process4"/>
    <dgm:cxn modelId="{436FAF38-696D-456A-8D0A-5797F7B623F6}" type="presOf" srcId="{E9ADEA35-81C1-46BE-921C-497975116222}" destId="{1857292D-9FF2-484B-A0E6-7D0CD5EEB3AD}" srcOrd="0" destOrd="0" presId="urn:microsoft.com/office/officeart/2005/8/layout/process4"/>
    <dgm:cxn modelId="{34C8473C-EBF4-422B-AF14-B5CF3EDEA4BC}" srcId="{A01F2454-2B57-441C-9047-CB59A26542F4}" destId="{C08C8332-53DB-4432-B040-14E31B6C93D2}" srcOrd="0" destOrd="0" parTransId="{986FC62D-38E7-4C33-A37D-7A43A3CA2CA4}" sibTransId="{9A1ABA64-8F27-43B1-A988-AF6FBF62CEE7}"/>
    <dgm:cxn modelId="{5AF8C567-58AC-4DD4-B56F-1969DB67D6A9}" srcId="{5A6B84AD-18B2-4820-9539-60E0142A5029}" destId="{2710C172-CBFF-44A3-85AE-347FB5F496AE}" srcOrd="1" destOrd="0" parTransId="{4CDF1462-37FA-49DB-BFC0-254F8936ADE1}" sibTransId="{3B1EEFD3-1633-4CCF-9264-08D46AB4DE40}"/>
    <dgm:cxn modelId="{050DEA6E-7AEF-48BF-82B3-91B0B613E117}" type="presOf" srcId="{D3E528F3-82E1-453C-A6B2-F8271319A963}" destId="{5D65E7ED-8691-4F3B-A919-68C70E497D83}" srcOrd="0" destOrd="0" presId="urn:microsoft.com/office/officeart/2005/8/layout/process4"/>
    <dgm:cxn modelId="{4AB19570-6F40-4442-A1E9-2728C8E5975F}" type="presOf" srcId="{9CB07AB4-5C7D-4254-8B43-7901244D8D72}" destId="{759F4B47-D166-43E7-9BFD-53EC6C45F3AD}" srcOrd="1" destOrd="0" presId="urn:microsoft.com/office/officeart/2005/8/layout/process4"/>
    <dgm:cxn modelId="{321D1E74-29D9-4355-B1C9-B0C4DB8F836C}" type="presOf" srcId="{3C8C7F7D-20D3-4209-B1D6-628EE6D165C0}" destId="{D9B6B8C9-8721-41BE-A96A-5D9398C834C3}" srcOrd="1" destOrd="0" presId="urn:microsoft.com/office/officeart/2005/8/layout/process4"/>
    <dgm:cxn modelId="{0660CE83-1A39-4012-9FC6-7F6BDFD7BD0F}" srcId="{88EEA6EE-71C3-44CA-9CF6-14E68ACCDE83}" destId="{3C8C7F7D-20D3-4209-B1D6-628EE6D165C0}" srcOrd="2" destOrd="0" parTransId="{BB2FCC45-4DC1-487A-B8AC-BB23317763F3}" sibTransId="{8587F5FA-C259-40C0-B03F-5BA2A9A53E05}"/>
    <dgm:cxn modelId="{8A1DD186-9B11-432F-A9A2-A019B3417D4C}" type="presOf" srcId="{3C8C7F7D-20D3-4209-B1D6-628EE6D165C0}" destId="{E818DB08-0FAB-4C8E-BC44-0914BA5A8AC0}" srcOrd="0" destOrd="0" presId="urn:microsoft.com/office/officeart/2005/8/layout/process4"/>
    <dgm:cxn modelId="{13BEB188-2396-4018-B497-54413FE36F2B}" type="presOf" srcId="{A01F2454-2B57-441C-9047-CB59A26542F4}" destId="{88FFA9B7-7A63-4AF8-9011-089DC863625A}" srcOrd="1" destOrd="0" presId="urn:microsoft.com/office/officeart/2005/8/layout/process4"/>
    <dgm:cxn modelId="{11920991-EF28-4519-914F-9B224D3F19F9}" srcId="{3C8C7F7D-20D3-4209-B1D6-628EE6D165C0}" destId="{A937478C-0C46-4794-9A9A-2E96C599DDB4}" srcOrd="0" destOrd="0" parTransId="{143AE51A-62F8-46BE-88CF-30CFE4E3901D}" sibTransId="{F0C9E777-A1F6-4075-B567-99F65B6AEBCC}"/>
    <dgm:cxn modelId="{1AF2F79A-B271-4BE1-B560-572060F8B1C5}" srcId="{9CB07AB4-5C7D-4254-8B43-7901244D8D72}" destId="{49B9D023-0A20-4D83-B463-0EE874267FD5}" srcOrd="1" destOrd="0" parTransId="{33340365-C1FA-4B78-8E29-6C3B99677125}" sibTransId="{7D566F7A-716F-4255-A5B4-DA865AB2A5DB}"/>
    <dgm:cxn modelId="{62D61F9D-A37A-4823-BDE2-9D45125A96C8}" srcId="{3C8C7F7D-20D3-4209-B1D6-628EE6D165C0}" destId="{5F4E7E8F-6D25-4904-A753-32B40284C3F2}" srcOrd="1" destOrd="0" parTransId="{EB2627F2-0270-47CA-B360-1D6D274AB5F9}" sibTransId="{66FF3E72-EFB8-432C-81D6-CB4A65EF579B}"/>
    <dgm:cxn modelId="{CB8FE2A5-CE3F-48F2-B5D6-8170420AEBF3}" srcId="{88EEA6EE-71C3-44CA-9CF6-14E68ACCDE83}" destId="{5A6B84AD-18B2-4820-9539-60E0142A5029}" srcOrd="4" destOrd="0" parTransId="{AD843E4E-42E8-4852-AE8C-868A7690EA2D}" sibTransId="{F7649023-FA13-4972-8EE7-D44C6DA94C06}"/>
    <dgm:cxn modelId="{96C465A7-B05F-4873-AA5A-C25DCFC2A64B}" type="presOf" srcId="{2710C172-CBFF-44A3-85AE-347FB5F496AE}" destId="{572016E5-D9FA-4FB7-B0D6-2B8D7530DA9E}" srcOrd="0" destOrd="0" presId="urn:microsoft.com/office/officeart/2005/8/layout/process4"/>
    <dgm:cxn modelId="{F2030FA8-91E2-4CEC-8AC2-970F02402399}" type="presOf" srcId="{9CB07AB4-5C7D-4254-8B43-7901244D8D72}" destId="{F66E20F1-A7DD-451F-82C1-C10CFE475F02}" srcOrd="0" destOrd="0" presId="urn:microsoft.com/office/officeart/2005/8/layout/process4"/>
    <dgm:cxn modelId="{98F017BB-3FB2-46E3-89A2-D8B49D1CC565}" type="presOf" srcId="{516E0D41-312F-4AD5-8251-1DDE08A6547D}" destId="{45D86CDA-C654-48D8-89A6-EFB2C658D716}" srcOrd="0" destOrd="0" presId="urn:microsoft.com/office/officeart/2005/8/layout/process4"/>
    <dgm:cxn modelId="{8486D1BE-5418-4859-9D20-44028BB0492B}" type="presOf" srcId="{D05B684B-2D11-4103-BC5D-03A3AC1EC2CF}" destId="{535E5A79-A01F-4CE9-90CF-96E91C49C490}" srcOrd="0" destOrd="0" presId="urn:microsoft.com/office/officeart/2005/8/layout/process4"/>
    <dgm:cxn modelId="{F68210C1-FDD8-4DC4-AB2E-806309F49888}" type="presOf" srcId="{88EEA6EE-71C3-44CA-9CF6-14E68ACCDE83}" destId="{808A11A3-3803-4AB7-8811-B1789426B2B7}" srcOrd="0" destOrd="0" presId="urn:microsoft.com/office/officeart/2005/8/layout/process4"/>
    <dgm:cxn modelId="{15D73CCA-A3C3-4503-8113-7E854F76B205}" srcId="{88EEA6EE-71C3-44CA-9CF6-14E68ACCDE83}" destId="{9CB07AB4-5C7D-4254-8B43-7901244D8D72}" srcOrd="3" destOrd="0" parTransId="{D6C037E2-48B2-4D1B-92C4-39CB1CD46B44}" sibTransId="{6E87E8D6-5405-4A70-90C8-127860440499}"/>
    <dgm:cxn modelId="{971979CA-8BA3-401E-8203-E628B67720FF}" srcId="{9CB07AB4-5C7D-4254-8B43-7901244D8D72}" destId="{E300EB40-5590-4905-AC1A-5ECDA2E912A7}" srcOrd="0" destOrd="0" parTransId="{5EFB29F5-9F1A-4A9B-89BB-09DFFECD83C7}" sibTransId="{829C7EB1-F5BA-486A-B525-C5646B78C285}"/>
    <dgm:cxn modelId="{622F8DD3-7046-40C0-BE5F-2A004F43C4AF}" srcId="{A01F2454-2B57-441C-9047-CB59A26542F4}" destId="{EDE9EA4E-3DEC-48CE-8A31-E616F032C338}" srcOrd="1" destOrd="0" parTransId="{D42D4642-CD73-40DA-9482-03FA21BB40D9}" sibTransId="{87E5216F-AB6B-4292-9DEA-3EA1FE35DFD2}"/>
    <dgm:cxn modelId="{C9B8E9D6-C003-43C6-A084-759AA6C733DA}" srcId="{5A6B84AD-18B2-4820-9539-60E0142A5029}" destId="{516E0D41-312F-4AD5-8251-1DDE08A6547D}" srcOrd="0" destOrd="0" parTransId="{C8097847-36B5-4D56-BA6E-B69AF090D9D6}" sibTransId="{2D041F7A-A771-4FE3-921F-F87ABF4F730E}"/>
    <dgm:cxn modelId="{737876DA-6078-4181-A2AA-A2A02B6AAACD}" type="presOf" srcId="{E300EB40-5590-4905-AC1A-5ECDA2E912A7}" destId="{17782A87-0874-421E-8968-63DB3D96E09B}" srcOrd="0" destOrd="0" presId="urn:microsoft.com/office/officeart/2005/8/layout/process4"/>
    <dgm:cxn modelId="{52A98DE5-7C1A-4B1C-A0C3-60D765D16BD1}" srcId="{88EEA6EE-71C3-44CA-9CF6-14E68ACCDE83}" destId="{A01F2454-2B57-441C-9047-CB59A26542F4}" srcOrd="0" destOrd="0" parTransId="{DBBD314D-5046-4119-94E1-F5E7E444673E}" sibTransId="{4543E053-E1E6-4ED2-8E19-D035D9E6D979}"/>
    <dgm:cxn modelId="{34C3E6E6-8661-45B1-9882-4E74E96F7559}" srcId="{D3E528F3-82E1-453C-A6B2-F8271319A963}" destId="{E9ADEA35-81C1-46BE-921C-497975116222}" srcOrd="1" destOrd="0" parTransId="{544018C7-EDF5-4A80-91B7-4C8F89D7E36D}" sibTransId="{274585D9-9A6E-467D-A4F7-1B4C01964E6C}"/>
    <dgm:cxn modelId="{3F8B32E8-BB93-49DE-A621-75CFE6D1F146}" type="presOf" srcId="{5A6B84AD-18B2-4820-9539-60E0142A5029}" destId="{23CF5B4A-17DB-4F98-87AF-0BA0F195393C}" srcOrd="1" destOrd="0" presId="urn:microsoft.com/office/officeart/2005/8/layout/process4"/>
    <dgm:cxn modelId="{8E315CED-9020-4E0F-8D6D-AFCE52EF90E2}" type="presOf" srcId="{5F4E7E8F-6D25-4904-A753-32B40284C3F2}" destId="{6B518304-205F-4BBD-8767-F4E5CF4F47AB}" srcOrd="0" destOrd="0" presId="urn:microsoft.com/office/officeart/2005/8/layout/process4"/>
    <dgm:cxn modelId="{3468FAF5-A0E8-4F8C-A2AD-8C77590D17CD}" type="presOf" srcId="{5A6B84AD-18B2-4820-9539-60E0142A5029}" destId="{DAEFB6D3-4FA1-4E5C-B9CA-77DF02354A99}" srcOrd="0" destOrd="0" presId="urn:microsoft.com/office/officeart/2005/8/layout/process4"/>
    <dgm:cxn modelId="{87ADECF8-02A8-42D8-A3D8-355C659B72C0}" type="presOf" srcId="{C08C8332-53DB-4432-B040-14E31B6C93D2}" destId="{916485FD-2465-451C-A90E-286386E746AB}" srcOrd="0" destOrd="0" presId="urn:microsoft.com/office/officeart/2005/8/layout/process4"/>
    <dgm:cxn modelId="{2DAAFF88-4649-4047-BA5C-FA1866FC2903}" type="presParOf" srcId="{808A11A3-3803-4AB7-8811-B1789426B2B7}" destId="{5209ECEA-F2AF-4901-908B-880A9FAFA742}" srcOrd="0" destOrd="0" presId="urn:microsoft.com/office/officeart/2005/8/layout/process4"/>
    <dgm:cxn modelId="{8BE7C5AA-4495-4B8C-A15D-DBE18E872F9B}" type="presParOf" srcId="{5209ECEA-F2AF-4901-908B-880A9FAFA742}" destId="{DAEFB6D3-4FA1-4E5C-B9CA-77DF02354A99}" srcOrd="0" destOrd="0" presId="urn:microsoft.com/office/officeart/2005/8/layout/process4"/>
    <dgm:cxn modelId="{E85F29E2-05DD-4E86-9762-17DD84503CA6}" type="presParOf" srcId="{5209ECEA-F2AF-4901-908B-880A9FAFA742}" destId="{23CF5B4A-17DB-4F98-87AF-0BA0F195393C}" srcOrd="1" destOrd="0" presId="urn:microsoft.com/office/officeart/2005/8/layout/process4"/>
    <dgm:cxn modelId="{CF741518-FD75-4490-B332-496CBA3EE5D9}" type="presParOf" srcId="{5209ECEA-F2AF-4901-908B-880A9FAFA742}" destId="{9FB2D7C7-BC6A-4E6D-86D1-1E5D29241071}" srcOrd="2" destOrd="0" presId="urn:microsoft.com/office/officeart/2005/8/layout/process4"/>
    <dgm:cxn modelId="{72DCEE75-178F-4721-AE5B-DA01B8FA46DC}" type="presParOf" srcId="{9FB2D7C7-BC6A-4E6D-86D1-1E5D29241071}" destId="{45D86CDA-C654-48D8-89A6-EFB2C658D716}" srcOrd="0" destOrd="0" presId="urn:microsoft.com/office/officeart/2005/8/layout/process4"/>
    <dgm:cxn modelId="{0DC167E1-9F5A-4B42-B644-6580AE8D7C09}" type="presParOf" srcId="{9FB2D7C7-BC6A-4E6D-86D1-1E5D29241071}" destId="{572016E5-D9FA-4FB7-B0D6-2B8D7530DA9E}" srcOrd="1" destOrd="0" presId="urn:microsoft.com/office/officeart/2005/8/layout/process4"/>
    <dgm:cxn modelId="{858D699E-2650-4596-86A9-8AC043FB915A}" type="presParOf" srcId="{808A11A3-3803-4AB7-8811-B1789426B2B7}" destId="{D28449DA-1375-415D-891A-6B0E6C3CAC23}" srcOrd="1" destOrd="0" presId="urn:microsoft.com/office/officeart/2005/8/layout/process4"/>
    <dgm:cxn modelId="{CF8F160F-8DD6-462B-85BB-7589B51406EC}" type="presParOf" srcId="{808A11A3-3803-4AB7-8811-B1789426B2B7}" destId="{13DAA78A-6CB6-49C6-B573-4882F7009F11}" srcOrd="2" destOrd="0" presId="urn:microsoft.com/office/officeart/2005/8/layout/process4"/>
    <dgm:cxn modelId="{B12626F8-EDA0-470E-A533-D8B4F56804CE}" type="presParOf" srcId="{13DAA78A-6CB6-49C6-B573-4882F7009F11}" destId="{F66E20F1-A7DD-451F-82C1-C10CFE475F02}" srcOrd="0" destOrd="0" presId="urn:microsoft.com/office/officeart/2005/8/layout/process4"/>
    <dgm:cxn modelId="{9C58A97F-7443-43C3-A9C1-BA233C0636BF}" type="presParOf" srcId="{13DAA78A-6CB6-49C6-B573-4882F7009F11}" destId="{759F4B47-D166-43E7-9BFD-53EC6C45F3AD}" srcOrd="1" destOrd="0" presId="urn:microsoft.com/office/officeart/2005/8/layout/process4"/>
    <dgm:cxn modelId="{C4132C03-37E6-4DBD-A3FF-C4E38B804BE4}" type="presParOf" srcId="{13DAA78A-6CB6-49C6-B573-4882F7009F11}" destId="{D35BAC1D-9FAC-4326-80E1-CFDED6574D22}" srcOrd="2" destOrd="0" presId="urn:microsoft.com/office/officeart/2005/8/layout/process4"/>
    <dgm:cxn modelId="{5D3E6A7C-8EC8-4679-85AB-CC9464801314}" type="presParOf" srcId="{D35BAC1D-9FAC-4326-80E1-CFDED6574D22}" destId="{17782A87-0874-421E-8968-63DB3D96E09B}" srcOrd="0" destOrd="0" presId="urn:microsoft.com/office/officeart/2005/8/layout/process4"/>
    <dgm:cxn modelId="{BF9BDB90-06B2-4DD7-91E2-217913621082}" type="presParOf" srcId="{D35BAC1D-9FAC-4326-80E1-CFDED6574D22}" destId="{0C020933-1451-4FC8-A3C0-39EFC7E5DF8D}" srcOrd="1" destOrd="0" presId="urn:microsoft.com/office/officeart/2005/8/layout/process4"/>
    <dgm:cxn modelId="{FBBC5C7A-2645-4D8A-863E-5FD6A94210FD}" type="presParOf" srcId="{808A11A3-3803-4AB7-8811-B1789426B2B7}" destId="{95DDEB11-159A-4A15-8B47-E8CB85E67AD6}" srcOrd="3" destOrd="0" presId="urn:microsoft.com/office/officeart/2005/8/layout/process4"/>
    <dgm:cxn modelId="{A87B60EC-F2F6-41E9-A886-EC2127FF89A7}" type="presParOf" srcId="{808A11A3-3803-4AB7-8811-B1789426B2B7}" destId="{54E10FAA-329B-4592-A4C3-229AFE642B3E}" srcOrd="4" destOrd="0" presId="urn:microsoft.com/office/officeart/2005/8/layout/process4"/>
    <dgm:cxn modelId="{62564918-93BF-47C3-B156-96577630131C}" type="presParOf" srcId="{54E10FAA-329B-4592-A4C3-229AFE642B3E}" destId="{E818DB08-0FAB-4C8E-BC44-0914BA5A8AC0}" srcOrd="0" destOrd="0" presId="urn:microsoft.com/office/officeart/2005/8/layout/process4"/>
    <dgm:cxn modelId="{5AA19FC9-2C63-482D-A7B6-21DA2E60EB42}" type="presParOf" srcId="{54E10FAA-329B-4592-A4C3-229AFE642B3E}" destId="{D9B6B8C9-8721-41BE-A96A-5D9398C834C3}" srcOrd="1" destOrd="0" presId="urn:microsoft.com/office/officeart/2005/8/layout/process4"/>
    <dgm:cxn modelId="{B57E5847-CDE2-46BC-AFF5-06BE7445841B}" type="presParOf" srcId="{54E10FAA-329B-4592-A4C3-229AFE642B3E}" destId="{82513C3D-0BBF-442E-AF3B-DCA8BC8FA055}" srcOrd="2" destOrd="0" presId="urn:microsoft.com/office/officeart/2005/8/layout/process4"/>
    <dgm:cxn modelId="{0A265B2F-12AE-4EA3-B700-109BE1B23AF3}" type="presParOf" srcId="{82513C3D-0BBF-442E-AF3B-DCA8BC8FA055}" destId="{E40EF53D-6509-4413-925A-AAEEBE099591}" srcOrd="0" destOrd="0" presId="urn:microsoft.com/office/officeart/2005/8/layout/process4"/>
    <dgm:cxn modelId="{C05AB9F4-E00B-4AA4-A9AA-653F788D64CC}" type="presParOf" srcId="{82513C3D-0BBF-442E-AF3B-DCA8BC8FA055}" destId="{6B518304-205F-4BBD-8767-F4E5CF4F47AB}" srcOrd="1" destOrd="0" presId="urn:microsoft.com/office/officeart/2005/8/layout/process4"/>
    <dgm:cxn modelId="{F52F2791-BD72-469B-ACD2-6CE2BEE641F4}" type="presParOf" srcId="{808A11A3-3803-4AB7-8811-B1789426B2B7}" destId="{CD453AC9-E957-4174-B2BB-D24330AF42A1}" srcOrd="5" destOrd="0" presId="urn:microsoft.com/office/officeart/2005/8/layout/process4"/>
    <dgm:cxn modelId="{698F71BD-9911-4D8C-8622-2EC31323EBA8}" type="presParOf" srcId="{808A11A3-3803-4AB7-8811-B1789426B2B7}" destId="{2766126F-63C0-4CA9-B521-44C9BC885FC1}" srcOrd="6" destOrd="0" presId="urn:microsoft.com/office/officeart/2005/8/layout/process4"/>
    <dgm:cxn modelId="{F23799FA-2455-4035-9D15-21662B6FBBB4}" type="presParOf" srcId="{2766126F-63C0-4CA9-B521-44C9BC885FC1}" destId="{5D65E7ED-8691-4F3B-A919-68C70E497D83}" srcOrd="0" destOrd="0" presId="urn:microsoft.com/office/officeart/2005/8/layout/process4"/>
    <dgm:cxn modelId="{EAB81704-07A7-4B4A-81F1-79D1B689091A}" type="presParOf" srcId="{2766126F-63C0-4CA9-B521-44C9BC885FC1}" destId="{50ACAEFD-C3DC-4ACE-A4A4-943632DCFCD9}" srcOrd="1" destOrd="0" presId="urn:microsoft.com/office/officeart/2005/8/layout/process4"/>
    <dgm:cxn modelId="{E89CF536-10C3-4787-8BB1-9B85DF40B3E8}" type="presParOf" srcId="{2766126F-63C0-4CA9-B521-44C9BC885FC1}" destId="{8169ADD6-E713-40D5-A3BE-FE9C6569F105}" srcOrd="2" destOrd="0" presId="urn:microsoft.com/office/officeart/2005/8/layout/process4"/>
    <dgm:cxn modelId="{B1A5659E-CE78-4237-8858-FED8E8B9B0F1}" type="presParOf" srcId="{8169ADD6-E713-40D5-A3BE-FE9C6569F105}" destId="{535E5A79-A01F-4CE9-90CF-96E91C49C490}" srcOrd="0" destOrd="0" presId="urn:microsoft.com/office/officeart/2005/8/layout/process4"/>
    <dgm:cxn modelId="{B76DD69C-5884-448A-89F4-9048A0C1DB2E}" type="presParOf" srcId="{8169ADD6-E713-40D5-A3BE-FE9C6569F105}" destId="{1857292D-9FF2-484B-A0E6-7D0CD5EEB3AD}" srcOrd="1" destOrd="0" presId="urn:microsoft.com/office/officeart/2005/8/layout/process4"/>
    <dgm:cxn modelId="{F9E937D5-930B-4878-BD86-F02851962CA3}" type="presParOf" srcId="{808A11A3-3803-4AB7-8811-B1789426B2B7}" destId="{59C9E6FC-D08E-4BB3-BB4B-6D12A094CFCF}" srcOrd="7" destOrd="0" presId="urn:microsoft.com/office/officeart/2005/8/layout/process4"/>
    <dgm:cxn modelId="{9ADA6963-DF89-4963-881D-E5BFC2D24C28}" type="presParOf" srcId="{808A11A3-3803-4AB7-8811-B1789426B2B7}" destId="{D3947BE8-F52A-4613-9BA3-47A9C13D9394}" srcOrd="8" destOrd="0" presId="urn:microsoft.com/office/officeart/2005/8/layout/process4"/>
    <dgm:cxn modelId="{2C37C1EA-361D-4F8E-8B3C-252CCDEEB64D}" type="presParOf" srcId="{D3947BE8-F52A-4613-9BA3-47A9C13D9394}" destId="{8104D6BE-F29B-488B-A82D-4345052D1055}" srcOrd="0" destOrd="0" presId="urn:microsoft.com/office/officeart/2005/8/layout/process4"/>
    <dgm:cxn modelId="{88B1DA59-770B-42DE-9DCB-0EB7F2968460}" type="presParOf" srcId="{D3947BE8-F52A-4613-9BA3-47A9C13D9394}" destId="{88FFA9B7-7A63-4AF8-9011-089DC863625A}" srcOrd="1" destOrd="0" presId="urn:microsoft.com/office/officeart/2005/8/layout/process4"/>
    <dgm:cxn modelId="{9395C055-6614-4856-8816-09FC9109A1A9}" type="presParOf" srcId="{D3947BE8-F52A-4613-9BA3-47A9C13D9394}" destId="{C9277E81-D049-4F7F-86D6-D03C39D78468}" srcOrd="2" destOrd="0" presId="urn:microsoft.com/office/officeart/2005/8/layout/process4"/>
    <dgm:cxn modelId="{F1CB0D69-D076-4233-98EF-22DF9DF94210}" type="presParOf" srcId="{C9277E81-D049-4F7F-86D6-D03C39D78468}" destId="{916485FD-2465-451C-A90E-286386E746AB}" srcOrd="0" destOrd="0" presId="urn:microsoft.com/office/officeart/2005/8/layout/process4"/>
    <dgm:cxn modelId="{3B980038-7289-41AE-BEB5-2DD7E2FAD06C}" type="presParOf" srcId="{C9277E81-D049-4F7F-86D6-D03C39D78468}" destId="{5FA07A9B-CFD1-4C2A-8DED-8662BADFCD7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9CBBC2-1901-4CDE-A77A-EBF304FE41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566029-BA2D-4FC0-A807-A3F5BE300675}">
      <dgm:prSet phldrT="[Text]" phldr="0"/>
      <dgm:spPr>
        <a:solidFill>
          <a:srgbClr val="797878"/>
        </a:solidFill>
        <a:ln>
          <a:solidFill>
            <a:srgbClr val="797878"/>
          </a:solidFill>
        </a:ln>
      </dgm:spPr>
      <dgm:t>
        <a:bodyPr/>
        <a:lstStyle/>
        <a:p>
          <a:pPr rtl="0"/>
          <a:r>
            <a:rPr lang="en-US" b="0" i="0" u="none" strike="noStrike" cap="none" baseline="0" noProof="0">
              <a:solidFill>
                <a:srgbClr val="FFDB00"/>
              </a:solidFill>
              <a:latin typeface="Century Schoolbook"/>
            </a:rPr>
            <a:t>Session 1: Keep the Customer Engaged</a:t>
          </a:r>
          <a:endParaRPr lang="en-US">
            <a:solidFill>
              <a:srgbClr val="FFDB00"/>
            </a:solidFill>
          </a:endParaRPr>
        </a:p>
      </dgm:t>
    </dgm:pt>
    <dgm:pt modelId="{5F8D5586-77CC-466A-99B8-8C5CB2328AC4}" type="parTrans" cxnId="{A6EEF2A2-299C-43CF-8853-A37D7FC1856C}">
      <dgm:prSet/>
      <dgm:spPr/>
      <dgm:t>
        <a:bodyPr/>
        <a:lstStyle/>
        <a:p>
          <a:endParaRPr lang="en-US"/>
        </a:p>
      </dgm:t>
    </dgm:pt>
    <dgm:pt modelId="{2AC50DA5-7979-4AFE-89E1-A38704FBEB7C}" type="sibTrans" cxnId="{A6EEF2A2-299C-43CF-8853-A37D7FC1856C}">
      <dgm:prSet/>
      <dgm:spPr/>
      <dgm:t>
        <a:bodyPr/>
        <a:lstStyle/>
        <a:p>
          <a:endParaRPr lang="en-US"/>
        </a:p>
      </dgm:t>
    </dgm:pt>
    <dgm:pt modelId="{7758612D-A352-455F-9414-424769F54F62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Creativity Brainstorming</a:t>
          </a:r>
          <a:endParaRPr lang="en-US"/>
        </a:p>
      </dgm:t>
    </dgm:pt>
    <dgm:pt modelId="{696C8185-4D66-4544-81F4-7768E07840E3}" type="parTrans" cxnId="{2BC46E5B-E721-42F1-85E9-8893FE96A58D}">
      <dgm:prSet/>
      <dgm:spPr/>
      <dgm:t>
        <a:bodyPr/>
        <a:lstStyle/>
        <a:p>
          <a:endParaRPr lang="en-US"/>
        </a:p>
      </dgm:t>
    </dgm:pt>
    <dgm:pt modelId="{39029C61-D998-4963-8BE7-C6B375B88AEA}" type="sibTrans" cxnId="{2BC46E5B-E721-42F1-85E9-8893FE96A58D}">
      <dgm:prSet/>
      <dgm:spPr/>
      <dgm:t>
        <a:bodyPr/>
        <a:lstStyle/>
        <a:p>
          <a:endParaRPr lang="en-US"/>
        </a:p>
      </dgm:t>
    </dgm:pt>
    <dgm:pt modelId="{7EACDCA6-F5A8-450D-A364-4ED72A664EA5}">
      <dgm:prSet phldrT="[Text]" phldr="0"/>
      <dgm:spPr>
        <a:solidFill>
          <a:srgbClr val="797878"/>
        </a:solidFill>
        <a:ln>
          <a:solidFill>
            <a:srgbClr val="797878"/>
          </a:solidFill>
        </a:ln>
      </dgm:spPr>
      <dgm:t>
        <a:bodyPr/>
        <a:lstStyle/>
        <a:p>
          <a:pPr rtl="0"/>
          <a:r>
            <a:rPr lang="en-US">
              <a:solidFill>
                <a:srgbClr val="FFDB00"/>
              </a:solidFill>
              <a:latin typeface="Century Schoolbook" panose="02040604050505020304"/>
            </a:rPr>
            <a:t>Session 2: All About Healthcare</a:t>
          </a:r>
          <a:endParaRPr lang="en-US">
            <a:solidFill>
              <a:srgbClr val="FFDB00"/>
            </a:solidFill>
          </a:endParaRPr>
        </a:p>
      </dgm:t>
    </dgm:pt>
    <dgm:pt modelId="{BBE3188F-DF09-43AD-B02E-5E9333D0A643}" type="parTrans" cxnId="{80201956-0597-4788-A6C4-2CBC71B10941}">
      <dgm:prSet/>
      <dgm:spPr/>
      <dgm:t>
        <a:bodyPr/>
        <a:lstStyle/>
        <a:p>
          <a:endParaRPr lang="en-US"/>
        </a:p>
      </dgm:t>
    </dgm:pt>
    <dgm:pt modelId="{79EEF92C-D752-439E-BD10-695A9C057104}" type="sibTrans" cxnId="{80201956-0597-4788-A6C4-2CBC71B10941}">
      <dgm:prSet/>
      <dgm:spPr/>
      <dgm:t>
        <a:bodyPr/>
        <a:lstStyle/>
        <a:p>
          <a:endParaRPr lang="en-US"/>
        </a:p>
      </dgm:t>
    </dgm:pt>
    <dgm:pt modelId="{679FD732-879F-4718-9F78-9065C4FEB73D}">
      <dgm:prSet phldrT="[Text]" phldr="0"/>
      <dgm:spPr/>
      <dgm:t>
        <a:bodyPr/>
        <a:lstStyle/>
        <a:p>
          <a:pPr rtl="0"/>
          <a:r>
            <a:rPr lang="en-US"/>
            <a:t>General Healthcare </a:t>
          </a:r>
          <a:r>
            <a:rPr lang="en-US">
              <a:latin typeface="Century Schoolbook" panose="02040604050505020304"/>
            </a:rPr>
            <a:t>Knowledge</a:t>
          </a:r>
          <a:endParaRPr lang="en-US"/>
        </a:p>
      </dgm:t>
    </dgm:pt>
    <dgm:pt modelId="{E9561009-4680-4495-B037-562D120B4978}" type="parTrans" cxnId="{2DFACDE6-8C7A-45AF-9E7B-8521BE71D11C}">
      <dgm:prSet/>
      <dgm:spPr/>
      <dgm:t>
        <a:bodyPr/>
        <a:lstStyle/>
        <a:p>
          <a:endParaRPr lang="en-US"/>
        </a:p>
      </dgm:t>
    </dgm:pt>
    <dgm:pt modelId="{02CD9D18-F55D-48B4-A50A-B50E2207830A}" type="sibTrans" cxnId="{2DFACDE6-8C7A-45AF-9E7B-8521BE71D11C}">
      <dgm:prSet/>
      <dgm:spPr/>
      <dgm:t>
        <a:bodyPr/>
        <a:lstStyle/>
        <a:p>
          <a:endParaRPr lang="en-US"/>
        </a:p>
      </dgm:t>
    </dgm:pt>
    <dgm:pt modelId="{66DFDBE7-7D03-4CE0-AD77-F7BFD217FE50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Understanding Patient Experience</a:t>
          </a:r>
          <a:endParaRPr lang="en-US"/>
        </a:p>
      </dgm:t>
    </dgm:pt>
    <dgm:pt modelId="{B86DBDD9-C438-4469-9E4E-B607591EBB48}" type="parTrans" cxnId="{BC52A0DD-701F-4A29-91A5-B94AE4CA1B24}">
      <dgm:prSet/>
      <dgm:spPr/>
      <dgm:t>
        <a:bodyPr/>
        <a:lstStyle/>
        <a:p>
          <a:endParaRPr lang="en-US"/>
        </a:p>
      </dgm:t>
    </dgm:pt>
    <dgm:pt modelId="{2764B651-D76A-4057-8D14-D873C78DD370}" type="sibTrans" cxnId="{BC52A0DD-701F-4A29-91A5-B94AE4CA1B24}">
      <dgm:prSet/>
      <dgm:spPr/>
      <dgm:t>
        <a:bodyPr/>
        <a:lstStyle/>
        <a:p>
          <a:endParaRPr lang="en-US"/>
        </a:p>
      </dgm:t>
    </dgm:pt>
    <dgm:pt modelId="{DE0510DD-4EEF-4A70-A9D5-24F7D4BA1EEA}">
      <dgm:prSet phldrT="[Text]" phldr="0"/>
      <dgm:spPr>
        <a:solidFill>
          <a:srgbClr val="797878"/>
        </a:solidFill>
        <a:ln>
          <a:solidFill>
            <a:srgbClr val="797878"/>
          </a:solidFill>
        </a:ln>
      </dgm:spPr>
      <dgm:t>
        <a:bodyPr/>
        <a:lstStyle/>
        <a:p>
          <a:pPr rtl="0"/>
          <a:r>
            <a:rPr lang="en-US">
              <a:solidFill>
                <a:srgbClr val="FFDB00"/>
              </a:solidFill>
              <a:latin typeface="Century Schoolbook" panose="02040604050505020304"/>
            </a:rPr>
            <a:t>Session 3: Customer-Relationship Best Practices</a:t>
          </a:r>
        </a:p>
      </dgm:t>
    </dgm:pt>
    <dgm:pt modelId="{BF3A017E-0E8C-4579-8E22-C9EE03A73C4E}" type="parTrans" cxnId="{7F0E15B9-B871-46B6-8E7D-D698B2351E83}">
      <dgm:prSet/>
      <dgm:spPr/>
      <dgm:t>
        <a:bodyPr/>
        <a:lstStyle/>
        <a:p>
          <a:endParaRPr lang="en-US"/>
        </a:p>
      </dgm:t>
    </dgm:pt>
    <dgm:pt modelId="{99F75DAE-BCB5-4755-AD3A-CF598F72B857}" type="sibTrans" cxnId="{7F0E15B9-B871-46B6-8E7D-D698B2351E83}">
      <dgm:prSet/>
      <dgm:spPr/>
      <dgm:t>
        <a:bodyPr/>
        <a:lstStyle/>
        <a:p>
          <a:endParaRPr lang="en-US"/>
        </a:p>
      </dgm:t>
    </dgm:pt>
    <dgm:pt modelId="{1226680F-9773-4CDF-96D5-DCA5A58F510C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How to Interact with Professionals</a:t>
          </a:r>
          <a:endParaRPr lang="en-US"/>
        </a:p>
      </dgm:t>
    </dgm:pt>
    <dgm:pt modelId="{C87C25D6-06C0-45E7-B25F-25018DD0BA2E}" type="parTrans" cxnId="{23B342FD-F62A-4B7C-B93C-BC927F07BB1D}">
      <dgm:prSet/>
      <dgm:spPr/>
      <dgm:t>
        <a:bodyPr/>
        <a:lstStyle/>
        <a:p>
          <a:endParaRPr lang="en-US"/>
        </a:p>
      </dgm:t>
    </dgm:pt>
    <dgm:pt modelId="{8F4CB1B1-D4A0-4442-AFE6-EC4BC7561F2A}" type="sibTrans" cxnId="{23B342FD-F62A-4B7C-B93C-BC927F07BB1D}">
      <dgm:prSet/>
      <dgm:spPr/>
      <dgm:t>
        <a:bodyPr/>
        <a:lstStyle/>
        <a:p>
          <a:endParaRPr lang="en-US"/>
        </a:p>
      </dgm:t>
    </dgm:pt>
    <dgm:pt modelId="{BE7F63D1-9E26-418A-9D17-F0CBBB16EF47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Customer Etiquette</a:t>
          </a:r>
          <a:endParaRPr lang="en-US"/>
        </a:p>
      </dgm:t>
    </dgm:pt>
    <dgm:pt modelId="{05449695-5951-4FB7-9489-AC410FFB934D}" type="parTrans" cxnId="{95949879-6801-4A34-9040-2898BCA9C7FE}">
      <dgm:prSet/>
      <dgm:spPr/>
      <dgm:t>
        <a:bodyPr/>
        <a:lstStyle/>
        <a:p>
          <a:endParaRPr lang="en-US"/>
        </a:p>
      </dgm:t>
    </dgm:pt>
    <dgm:pt modelId="{4A0A295E-8D88-46C7-983B-C2F921131B10}" type="sibTrans" cxnId="{95949879-6801-4A34-9040-2898BCA9C7FE}">
      <dgm:prSet/>
      <dgm:spPr/>
      <dgm:t>
        <a:bodyPr/>
        <a:lstStyle/>
        <a:p>
          <a:endParaRPr lang="en-US"/>
        </a:p>
      </dgm:t>
    </dgm:pt>
    <dgm:pt modelId="{45338C96-B560-4E44-A6E0-CE3A5D0C183A}">
      <dgm:prSet phldr="0"/>
      <dgm:spPr/>
      <dgm:t>
        <a:bodyPr/>
        <a:lstStyle/>
        <a:p>
          <a:pPr rtl="0"/>
          <a:r>
            <a:rPr lang="en-US"/>
            <a:t>Mock </a:t>
          </a:r>
          <a:r>
            <a:rPr lang="en-US">
              <a:latin typeface="Century Schoolbook" panose="02040604050505020304"/>
            </a:rPr>
            <a:t>Situations</a:t>
          </a:r>
          <a:endParaRPr lang="en-US"/>
        </a:p>
      </dgm:t>
    </dgm:pt>
    <dgm:pt modelId="{BD7D1604-D49C-4141-A5CC-823191ECADFA}" type="parTrans" cxnId="{8C7A6813-DDA0-44E0-8F57-914EBE7AAC99}">
      <dgm:prSet/>
      <dgm:spPr/>
      <dgm:t>
        <a:bodyPr/>
        <a:lstStyle/>
        <a:p>
          <a:endParaRPr lang="en-US"/>
        </a:p>
      </dgm:t>
    </dgm:pt>
    <dgm:pt modelId="{947EBB68-0AB1-4C7B-940D-DCE4858F1478}" type="sibTrans" cxnId="{8C7A6813-DDA0-44E0-8F57-914EBE7AAC99}">
      <dgm:prSet/>
      <dgm:spPr/>
      <dgm:t>
        <a:bodyPr/>
        <a:lstStyle/>
        <a:p>
          <a:endParaRPr lang="en-US"/>
        </a:p>
      </dgm:t>
    </dgm:pt>
    <dgm:pt modelId="{18359B4D-479E-41DA-BF3E-59B228B02A7D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F8F23D31-7312-45C1-A512-F0937B960AE9}" type="parTrans" cxnId="{80B32409-ABF2-406B-BB05-D429E003ECE0}">
      <dgm:prSet/>
      <dgm:spPr/>
      <dgm:t>
        <a:bodyPr/>
        <a:lstStyle/>
        <a:p>
          <a:endParaRPr lang="en-US"/>
        </a:p>
      </dgm:t>
    </dgm:pt>
    <dgm:pt modelId="{9D628356-5925-400F-BE46-DA78C0C9DC04}" type="sibTrans" cxnId="{80B32409-ABF2-406B-BB05-D429E003ECE0}">
      <dgm:prSet/>
      <dgm:spPr/>
      <dgm:t>
        <a:bodyPr/>
        <a:lstStyle/>
        <a:p>
          <a:endParaRPr lang="en-US"/>
        </a:p>
      </dgm:t>
    </dgm:pt>
    <dgm:pt modelId="{426A229F-A8D7-4E2D-99F0-8372E60029C8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1DC4567C-3103-4C47-8571-01BB158BC1E2}" type="parTrans" cxnId="{F06B3CC3-484B-4B74-A3FC-15E7DAF97CE0}">
      <dgm:prSet/>
      <dgm:spPr/>
      <dgm:t>
        <a:bodyPr/>
        <a:lstStyle/>
        <a:p>
          <a:endParaRPr lang="en-US"/>
        </a:p>
      </dgm:t>
    </dgm:pt>
    <dgm:pt modelId="{29655320-AD7D-4E09-9889-9E0ACD573725}" type="sibTrans" cxnId="{F06B3CC3-484B-4B74-A3FC-15E7DAF97CE0}">
      <dgm:prSet/>
      <dgm:spPr/>
      <dgm:t>
        <a:bodyPr/>
        <a:lstStyle/>
        <a:p>
          <a:endParaRPr lang="en-US"/>
        </a:p>
      </dgm:t>
    </dgm:pt>
    <dgm:pt modelId="{5561D658-1156-4DA1-A5A5-0047F1351D1A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C5CB77FF-6DA5-475B-891B-D4B6D9D71D4D}" type="parTrans" cxnId="{F4FA8666-1F21-438F-8F08-D0A362389872}">
      <dgm:prSet/>
      <dgm:spPr/>
      <dgm:t>
        <a:bodyPr/>
        <a:lstStyle/>
        <a:p>
          <a:endParaRPr lang="en-US"/>
        </a:p>
      </dgm:t>
    </dgm:pt>
    <dgm:pt modelId="{8A09C042-F865-4C2E-937F-08F16B5F9C41}" type="sibTrans" cxnId="{F4FA8666-1F21-438F-8F08-D0A362389872}">
      <dgm:prSet/>
      <dgm:spPr/>
      <dgm:t>
        <a:bodyPr/>
        <a:lstStyle/>
        <a:p>
          <a:endParaRPr lang="en-US"/>
        </a:p>
      </dgm:t>
    </dgm:pt>
    <dgm:pt modelId="{812A4452-25B4-4A75-A2DE-4EBD3E4B3DBE}" type="pres">
      <dgm:prSet presAssocID="{FE9CBBC2-1901-4CDE-A77A-EBF304FE411A}" presName="Name0" presStyleCnt="0">
        <dgm:presLayoutVars>
          <dgm:dir/>
          <dgm:animLvl val="lvl"/>
          <dgm:resizeHandles val="exact"/>
        </dgm:presLayoutVars>
      </dgm:prSet>
      <dgm:spPr/>
    </dgm:pt>
    <dgm:pt modelId="{95661935-6AF5-47AB-8074-1334EA2AB81C}" type="pres">
      <dgm:prSet presAssocID="{E4566029-BA2D-4FC0-A807-A3F5BE300675}" presName="composite" presStyleCnt="0"/>
      <dgm:spPr/>
    </dgm:pt>
    <dgm:pt modelId="{B97CAD45-4BCB-4D02-BB9E-FC6960CC47C3}" type="pres">
      <dgm:prSet presAssocID="{E4566029-BA2D-4FC0-A807-A3F5BE3006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0F9B607-47A7-4030-99DD-DF72BDC1040E}" type="pres">
      <dgm:prSet presAssocID="{E4566029-BA2D-4FC0-A807-A3F5BE300675}" presName="desTx" presStyleLbl="alignAccFollowNode1" presStyleIdx="0" presStyleCnt="3">
        <dgm:presLayoutVars>
          <dgm:bulletEnabled val="1"/>
        </dgm:presLayoutVars>
      </dgm:prSet>
      <dgm:spPr/>
    </dgm:pt>
    <dgm:pt modelId="{DD1C0009-03D9-4568-AFA1-DAFA40FB223F}" type="pres">
      <dgm:prSet presAssocID="{2AC50DA5-7979-4AFE-89E1-A38704FBEB7C}" presName="space" presStyleCnt="0"/>
      <dgm:spPr/>
    </dgm:pt>
    <dgm:pt modelId="{C4C1364E-8C14-4BA4-A830-1777B902379F}" type="pres">
      <dgm:prSet presAssocID="{7EACDCA6-F5A8-450D-A364-4ED72A664EA5}" presName="composite" presStyleCnt="0"/>
      <dgm:spPr/>
    </dgm:pt>
    <dgm:pt modelId="{D70CD12C-EAD7-4CAF-B36D-2CC486DD5360}" type="pres">
      <dgm:prSet presAssocID="{7EACDCA6-F5A8-450D-A364-4ED72A664EA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C58C547-5B1D-4CC8-A281-CE20E9B8BF42}" type="pres">
      <dgm:prSet presAssocID="{7EACDCA6-F5A8-450D-A364-4ED72A664EA5}" presName="desTx" presStyleLbl="alignAccFollowNode1" presStyleIdx="1" presStyleCnt="3">
        <dgm:presLayoutVars>
          <dgm:bulletEnabled val="1"/>
        </dgm:presLayoutVars>
      </dgm:prSet>
      <dgm:spPr/>
    </dgm:pt>
    <dgm:pt modelId="{1E05807D-8682-4ED7-90F8-55003D202BF3}" type="pres">
      <dgm:prSet presAssocID="{79EEF92C-D752-439E-BD10-695A9C057104}" presName="space" presStyleCnt="0"/>
      <dgm:spPr/>
    </dgm:pt>
    <dgm:pt modelId="{74894ACA-497B-4A77-9956-BD7A40E86166}" type="pres">
      <dgm:prSet presAssocID="{DE0510DD-4EEF-4A70-A9D5-24F7D4BA1EEA}" presName="composite" presStyleCnt="0"/>
      <dgm:spPr/>
    </dgm:pt>
    <dgm:pt modelId="{A2D516D5-157C-485B-8218-291076F2C43B}" type="pres">
      <dgm:prSet presAssocID="{DE0510DD-4EEF-4A70-A9D5-24F7D4BA1EE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994815D-FC99-4DB0-8145-B3A700AE03D0}" type="pres">
      <dgm:prSet presAssocID="{DE0510DD-4EEF-4A70-A9D5-24F7D4BA1EE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0B32409-ABF2-406B-BB05-D429E003ECE0}" srcId="{DE0510DD-4EEF-4A70-A9D5-24F7D4BA1EEA}" destId="{18359B4D-479E-41DA-BF3E-59B228B02A7D}" srcOrd="1" destOrd="0" parTransId="{F8F23D31-7312-45C1-A512-F0937B960AE9}" sibTransId="{9D628356-5925-400F-BE46-DA78C0C9DC04}"/>
    <dgm:cxn modelId="{366A540E-1851-41F0-BB0E-BA44F1B0F396}" type="presOf" srcId="{66DFDBE7-7D03-4CE0-AD77-F7BFD217FE50}" destId="{CC58C547-5B1D-4CC8-A281-CE20E9B8BF42}" srcOrd="0" destOrd="2" presId="urn:microsoft.com/office/officeart/2005/8/layout/hList1"/>
    <dgm:cxn modelId="{15C52E10-2FC0-4F72-92C9-5E66FF9D0D0E}" type="presOf" srcId="{679FD732-879F-4718-9F78-9065C4FEB73D}" destId="{CC58C547-5B1D-4CC8-A281-CE20E9B8BF42}" srcOrd="0" destOrd="0" presId="urn:microsoft.com/office/officeart/2005/8/layout/hList1"/>
    <dgm:cxn modelId="{8C7A6813-DDA0-44E0-8F57-914EBE7AAC99}" srcId="{E4566029-BA2D-4FC0-A807-A3F5BE300675}" destId="{45338C96-B560-4E44-A6E0-CE3A5D0C183A}" srcOrd="2" destOrd="0" parTransId="{BD7D1604-D49C-4141-A5CC-823191ECADFA}" sibTransId="{947EBB68-0AB1-4C7B-940D-DCE4858F1478}"/>
    <dgm:cxn modelId="{2BC46E5B-E721-42F1-85E9-8893FE96A58D}" srcId="{E4566029-BA2D-4FC0-A807-A3F5BE300675}" destId="{7758612D-A352-455F-9414-424769F54F62}" srcOrd="0" destOrd="0" parTransId="{696C8185-4D66-4544-81F4-7768E07840E3}" sibTransId="{39029C61-D998-4963-8BE7-C6B375B88AEA}"/>
    <dgm:cxn modelId="{F4FA8666-1F21-438F-8F08-D0A362389872}" srcId="{E4566029-BA2D-4FC0-A807-A3F5BE300675}" destId="{5561D658-1156-4DA1-A5A5-0047F1351D1A}" srcOrd="1" destOrd="0" parTransId="{C5CB77FF-6DA5-475B-891B-D4B6D9D71D4D}" sibTransId="{8A09C042-F865-4C2E-937F-08F16B5F9C41}"/>
    <dgm:cxn modelId="{0AE2E567-D124-464E-82A4-BB38388EB59D}" type="presOf" srcId="{5561D658-1156-4DA1-A5A5-0047F1351D1A}" destId="{90F9B607-47A7-4030-99DD-DF72BDC1040E}" srcOrd="0" destOrd="1" presId="urn:microsoft.com/office/officeart/2005/8/layout/hList1"/>
    <dgm:cxn modelId="{D85B7168-B86D-4820-B08D-214CB1EE39A7}" type="presOf" srcId="{7758612D-A352-455F-9414-424769F54F62}" destId="{90F9B607-47A7-4030-99DD-DF72BDC1040E}" srcOrd="0" destOrd="0" presId="urn:microsoft.com/office/officeart/2005/8/layout/hList1"/>
    <dgm:cxn modelId="{F709B049-4D84-4715-9573-9D92E59080D1}" type="presOf" srcId="{18359B4D-479E-41DA-BF3E-59B228B02A7D}" destId="{C994815D-FC99-4DB0-8145-B3A700AE03D0}" srcOrd="0" destOrd="1" presId="urn:microsoft.com/office/officeart/2005/8/layout/hList1"/>
    <dgm:cxn modelId="{80201956-0597-4788-A6C4-2CBC71B10941}" srcId="{FE9CBBC2-1901-4CDE-A77A-EBF304FE411A}" destId="{7EACDCA6-F5A8-450D-A364-4ED72A664EA5}" srcOrd="1" destOrd="0" parTransId="{BBE3188F-DF09-43AD-B02E-5E9333D0A643}" sibTransId="{79EEF92C-D752-439E-BD10-695A9C057104}"/>
    <dgm:cxn modelId="{95949879-6801-4A34-9040-2898BCA9C7FE}" srcId="{DE0510DD-4EEF-4A70-A9D5-24F7D4BA1EEA}" destId="{BE7F63D1-9E26-418A-9D17-F0CBBB16EF47}" srcOrd="0" destOrd="0" parTransId="{05449695-5951-4FB7-9489-AC410FFB934D}" sibTransId="{4A0A295E-8D88-46C7-983B-C2F921131B10}"/>
    <dgm:cxn modelId="{4E93E48C-8717-4B95-B4E8-57C6741314FF}" type="presOf" srcId="{E4566029-BA2D-4FC0-A807-A3F5BE300675}" destId="{B97CAD45-4BCB-4D02-BB9E-FC6960CC47C3}" srcOrd="0" destOrd="0" presId="urn:microsoft.com/office/officeart/2005/8/layout/hList1"/>
    <dgm:cxn modelId="{2E137899-DAEB-40BC-979C-D019CAE748EC}" type="presOf" srcId="{BE7F63D1-9E26-418A-9D17-F0CBBB16EF47}" destId="{C994815D-FC99-4DB0-8145-B3A700AE03D0}" srcOrd="0" destOrd="0" presId="urn:microsoft.com/office/officeart/2005/8/layout/hList1"/>
    <dgm:cxn modelId="{A6EEF2A2-299C-43CF-8853-A37D7FC1856C}" srcId="{FE9CBBC2-1901-4CDE-A77A-EBF304FE411A}" destId="{E4566029-BA2D-4FC0-A807-A3F5BE300675}" srcOrd="0" destOrd="0" parTransId="{5F8D5586-77CC-466A-99B8-8C5CB2328AC4}" sibTransId="{2AC50DA5-7979-4AFE-89E1-A38704FBEB7C}"/>
    <dgm:cxn modelId="{035BB6AE-71AF-4CA8-A034-468BEC6705E9}" type="presOf" srcId="{FE9CBBC2-1901-4CDE-A77A-EBF304FE411A}" destId="{812A4452-25B4-4A75-A2DE-4EBD3E4B3DBE}" srcOrd="0" destOrd="0" presId="urn:microsoft.com/office/officeart/2005/8/layout/hList1"/>
    <dgm:cxn modelId="{7F0E15B9-B871-46B6-8E7D-D698B2351E83}" srcId="{FE9CBBC2-1901-4CDE-A77A-EBF304FE411A}" destId="{DE0510DD-4EEF-4A70-A9D5-24F7D4BA1EEA}" srcOrd="2" destOrd="0" parTransId="{BF3A017E-0E8C-4579-8E22-C9EE03A73C4E}" sibTransId="{99F75DAE-BCB5-4755-AD3A-CF598F72B857}"/>
    <dgm:cxn modelId="{BD85B0BF-3E04-47B2-ACEF-4F9150BE2173}" type="presOf" srcId="{426A229F-A8D7-4E2D-99F0-8372E60029C8}" destId="{CC58C547-5B1D-4CC8-A281-CE20E9B8BF42}" srcOrd="0" destOrd="1" presId="urn:microsoft.com/office/officeart/2005/8/layout/hList1"/>
    <dgm:cxn modelId="{8F641AC0-E1E7-4F78-854D-EBA3D30DDF34}" type="presOf" srcId="{DE0510DD-4EEF-4A70-A9D5-24F7D4BA1EEA}" destId="{A2D516D5-157C-485B-8218-291076F2C43B}" srcOrd="0" destOrd="0" presId="urn:microsoft.com/office/officeart/2005/8/layout/hList1"/>
    <dgm:cxn modelId="{89F01AC0-0626-41E1-8845-610F4390E580}" type="presOf" srcId="{1226680F-9773-4CDF-96D5-DCA5A58F510C}" destId="{C994815D-FC99-4DB0-8145-B3A700AE03D0}" srcOrd="0" destOrd="2" presId="urn:microsoft.com/office/officeart/2005/8/layout/hList1"/>
    <dgm:cxn modelId="{F06B3CC3-484B-4B74-A3FC-15E7DAF97CE0}" srcId="{7EACDCA6-F5A8-450D-A364-4ED72A664EA5}" destId="{426A229F-A8D7-4E2D-99F0-8372E60029C8}" srcOrd="1" destOrd="0" parTransId="{1DC4567C-3103-4C47-8571-01BB158BC1E2}" sibTransId="{29655320-AD7D-4E09-9889-9E0ACD573725}"/>
    <dgm:cxn modelId="{321FD8CB-E903-47D7-9848-E1CC25C37652}" type="presOf" srcId="{45338C96-B560-4E44-A6E0-CE3A5D0C183A}" destId="{90F9B607-47A7-4030-99DD-DF72BDC1040E}" srcOrd="0" destOrd="2" presId="urn:microsoft.com/office/officeart/2005/8/layout/hList1"/>
    <dgm:cxn modelId="{BC52A0DD-701F-4A29-91A5-B94AE4CA1B24}" srcId="{7EACDCA6-F5A8-450D-A364-4ED72A664EA5}" destId="{66DFDBE7-7D03-4CE0-AD77-F7BFD217FE50}" srcOrd="2" destOrd="0" parTransId="{B86DBDD9-C438-4469-9E4E-B607591EBB48}" sibTransId="{2764B651-D76A-4057-8D14-D873C78DD370}"/>
    <dgm:cxn modelId="{2DFACDE6-8C7A-45AF-9E7B-8521BE71D11C}" srcId="{7EACDCA6-F5A8-450D-A364-4ED72A664EA5}" destId="{679FD732-879F-4718-9F78-9065C4FEB73D}" srcOrd="0" destOrd="0" parTransId="{E9561009-4680-4495-B037-562D120B4978}" sibTransId="{02CD9D18-F55D-48B4-A50A-B50E2207830A}"/>
    <dgm:cxn modelId="{1383EFE9-7334-49FF-8536-5F6D5936BFB5}" type="presOf" srcId="{7EACDCA6-F5A8-450D-A364-4ED72A664EA5}" destId="{D70CD12C-EAD7-4CAF-B36D-2CC486DD5360}" srcOrd="0" destOrd="0" presId="urn:microsoft.com/office/officeart/2005/8/layout/hList1"/>
    <dgm:cxn modelId="{23B342FD-F62A-4B7C-B93C-BC927F07BB1D}" srcId="{DE0510DD-4EEF-4A70-A9D5-24F7D4BA1EEA}" destId="{1226680F-9773-4CDF-96D5-DCA5A58F510C}" srcOrd="2" destOrd="0" parTransId="{C87C25D6-06C0-45E7-B25F-25018DD0BA2E}" sibTransId="{8F4CB1B1-D4A0-4442-AFE6-EC4BC7561F2A}"/>
    <dgm:cxn modelId="{D17335C4-5A53-40EC-AB6F-1F82F8F1452B}" type="presParOf" srcId="{812A4452-25B4-4A75-A2DE-4EBD3E4B3DBE}" destId="{95661935-6AF5-47AB-8074-1334EA2AB81C}" srcOrd="0" destOrd="0" presId="urn:microsoft.com/office/officeart/2005/8/layout/hList1"/>
    <dgm:cxn modelId="{88F9B712-B813-41F6-A690-09A298FC6650}" type="presParOf" srcId="{95661935-6AF5-47AB-8074-1334EA2AB81C}" destId="{B97CAD45-4BCB-4D02-BB9E-FC6960CC47C3}" srcOrd="0" destOrd="0" presId="urn:microsoft.com/office/officeart/2005/8/layout/hList1"/>
    <dgm:cxn modelId="{FA02E4FD-149C-4DA3-B6E8-981C24F4B9E7}" type="presParOf" srcId="{95661935-6AF5-47AB-8074-1334EA2AB81C}" destId="{90F9B607-47A7-4030-99DD-DF72BDC1040E}" srcOrd="1" destOrd="0" presId="urn:microsoft.com/office/officeart/2005/8/layout/hList1"/>
    <dgm:cxn modelId="{E008ECED-B584-4853-A7EA-4D7E468E8D29}" type="presParOf" srcId="{812A4452-25B4-4A75-A2DE-4EBD3E4B3DBE}" destId="{DD1C0009-03D9-4568-AFA1-DAFA40FB223F}" srcOrd="1" destOrd="0" presId="urn:microsoft.com/office/officeart/2005/8/layout/hList1"/>
    <dgm:cxn modelId="{84943AE8-C33C-4966-8D60-F88DDA3A37A6}" type="presParOf" srcId="{812A4452-25B4-4A75-A2DE-4EBD3E4B3DBE}" destId="{C4C1364E-8C14-4BA4-A830-1777B902379F}" srcOrd="2" destOrd="0" presId="urn:microsoft.com/office/officeart/2005/8/layout/hList1"/>
    <dgm:cxn modelId="{2554ED14-7740-448C-B449-F760A9C233A0}" type="presParOf" srcId="{C4C1364E-8C14-4BA4-A830-1777B902379F}" destId="{D70CD12C-EAD7-4CAF-B36D-2CC486DD5360}" srcOrd="0" destOrd="0" presId="urn:microsoft.com/office/officeart/2005/8/layout/hList1"/>
    <dgm:cxn modelId="{488555A7-0FBE-43AD-B72E-D45C5F237A15}" type="presParOf" srcId="{C4C1364E-8C14-4BA4-A830-1777B902379F}" destId="{CC58C547-5B1D-4CC8-A281-CE20E9B8BF42}" srcOrd="1" destOrd="0" presId="urn:microsoft.com/office/officeart/2005/8/layout/hList1"/>
    <dgm:cxn modelId="{D2EF06F8-ADC1-439E-A081-518DC32B9C0A}" type="presParOf" srcId="{812A4452-25B4-4A75-A2DE-4EBD3E4B3DBE}" destId="{1E05807D-8682-4ED7-90F8-55003D202BF3}" srcOrd="3" destOrd="0" presId="urn:microsoft.com/office/officeart/2005/8/layout/hList1"/>
    <dgm:cxn modelId="{87C5BD16-23DB-42E1-B023-78D30B7C7DDC}" type="presParOf" srcId="{812A4452-25B4-4A75-A2DE-4EBD3E4B3DBE}" destId="{74894ACA-497B-4A77-9956-BD7A40E86166}" srcOrd="4" destOrd="0" presId="urn:microsoft.com/office/officeart/2005/8/layout/hList1"/>
    <dgm:cxn modelId="{1A7BC10B-D510-4206-A1C3-52CCB1D23E17}" type="presParOf" srcId="{74894ACA-497B-4A77-9956-BD7A40E86166}" destId="{A2D516D5-157C-485B-8218-291076F2C43B}" srcOrd="0" destOrd="0" presId="urn:microsoft.com/office/officeart/2005/8/layout/hList1"/>
    <dgm:cxn modelId="{2631479F-5725-4250-96D1-6F3300C0AA35}" type="presParOf" srcId="{74894ACA-497B-4A77-9956-BD7A40E86166}" destId="{C994815D-FC99-4DB0-8145-B3A700AE03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B66525-C811-4E9C-94A4-F2CF6D4BED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A54C3D-C080-4AF7-BC79-28C508243FA5}">
      <dgm:prSet phldrT="[Text]" phldr="0"/>
      <dgm:spPr>
        <a:solidFill>
          <a:srgbClr val="797878"/>
        </a:solidFill>
        <a:ln>
          <a:noFill/>
        </a:ln>
      </dgm:spPr>
      <dgm:t>
        <a:bodyPr/>
        <a:lstStyle/>
        <a:p>
          <a:pPr rtl="0"/>
          <a:r>
            <a:rPr lang="en-US">
              <a:solidFill>
                <a:srgbClr val="FFDB00"/>
              </a:solidFill>
              <a:latin typeface="Century Schoolbook"/>
            </a:rPr>
            <a:t>Day 1</a:t>
          </a:r>
          <a:r>
            <a:rPr lang="en-US" b="0" i="0" u="none" strike="noStrike" cap="none" baseline="0" noProof="0">
              <a:solidFill>
                <a:srgbClr val="FFDB00"/>
              </a:solidFill>
              <a:latin typeface="Century Schoolbook"/>
            </a:rPr>
            <a:t>: Intro to Sales</a:t>
          </a:r>
          <a:endParaRPr lang="en-US">
            <a:solidFill>
              <a:srgbClr val="FFDB00"/>
            </a:solidFill>
          </a:endParaRPr>
        </a:p>
      </dgm:t>
    </dgm:pt>
    <dgm:pt modelId="{CF65C1D9-EBBB-4552-826D-06C48EE57E30}" type="parTrans" cxnId="{A581392A-4E0C-4F75-A33D-7F2953AAEE93}">
      <dgm:prSet/>
      <dgm:spPr/>
      <dgm:t>
        <a:bodyPr/>
        <a:lstStyle/>
        <a:p>
          <a:endParaRPr lang="en-US"/>
        </a:p>
      </dgm:t>
    </dgm:pt>
    <dgm:pt modelId="{38726B99-9D91-4790-A3FA-A846BAF65386}" type="sibTrans" cxnId="{A581392A-4E0C-4F75-A33D-7F2953AAEE93}">
      <dgm:prSet/>
      <dgm:spPr/>
      <dgm:t>
        <a:bodyPr/>
        <a:lstStyle/>
        <a:p>
          <a:endParaRPr lang="en-US"/>
        </a:p>
      </dgm:t>
    </dgm:pt>
    <dgm:pt modelId="{BEC0EC83-C348-49B4-AC5A-4D904E201F55}">
      <dgm:prSet phldrT="[Text]" phldr="0"/>
      <dgm:spPr>
        <a:ln>
          <a:noFill/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Marketing Techniques</a:t>
          </a:r>
          <a:endParaRPr lang="en-US"/>
        </a:p>
      </dgm:t>
    </dgm:pt>
    <dgm:pt modelId="{AF6B756E-2CDE-4032-8CEA-1EEFF5DEFD82}" type="parTrans" cxnId="{072915B6-2424-49B7-BA13-3446AABFAAD3}">
      <dgm:prSet/>
      <dgm:spPr/>
      <dgm:t>
        <a:bodyPr/>
        <a:lstStyle/>
        <a:p>
          <a:endParaRPr lang="en-US"/>
        </a:p>
      </dgm:t>
    </dgm:pt>
    <dgm:pt modelId="{616E34FA-103F-4F15-BD77-FF9376A51186}" type="sibTrans" cxnId="{072915B6-2424-49B7-BA13-3446AABFAAD3}">
      <dgm:prSet/>
      <dgm:spPr/>
      <dgm:t>
        <a:bodyPr/>
        <a:lstStyle/>
        <a:p>
          <a:endParaRPr lang="en-US"/>
        </a:p>
      </dgm:t>
    </dgm:pt>
    <dgm:pt modelId="{46F54A4A-3746-43FE-8845-31783BC51D76}">
      <dgm:prSet phldrT="[Text]" phldr="0"/>
      <dgm:spPr>
        <a:solidFill>
          <a:srgbClr val="797878"/>
        </a:solidFill>
        <a:ln>
          <a:solidFill>
            <a:srgbClr val="797878"/>
          </a:solidFill>
        </a:ln>
      </dgm:spPr>
      <dgm:t>
        <a:bodyPr/>
        <a:lstStyle/>
        <a:p>
          <a:pPr rtl="0"/>
          <a:r>
            <a:rPr lang="en-US">
              <a:solidFill>
                <a:srgbClr val="FFDB00"/>
              </a:solidFill>
              <a:latin typeface="Century Schoolbook" panose="02040604050505020304"/>
            </a:rPr>
            <a:t>Day 2: </a:t>
          </a:r>
          <a:r>
            <a:rPr lang="en-US" err="1">
              <a:solidFill>
                <a:srgbClr val="FFDB00"/>
              </a:solidFill>
              <a:latin typeface="Century Schoolbook" panose="02040604050505020304"/>
            </a:rPr>
            <a:t>LongLife</a:t>
          </a:r>
          <a:r>
            <a:rPr lang="en-US">
              <a:solidFill>
                <a:srgbClr val="FFDB00"/>
              </a:solidFill>
              <a:latin typeface="Century Schoolbook" panose="02040604050505020304"/>
            </a:rPr>
            <a:t> Products 101</a:t>
          </a:r>
          <a:endParaRPr lang="en-US">
            <a:solidFill>
              <a:srgbClr val="FFDB00"/>
            </a:solidFill>
          </a:endParaRPr>
        </a:p>
      </dgm:t>
    </dgm:pt>
    <dgm:pt modelId="{52E758C8-78BD-44C2-B2B4-B0D229E0AC99}" type="parTrans" cxnId="{80AEEBDD-DF03-4F95-BFBA-1AFA562A0BA5}">
      <dgm:prSet/>
      <dgm:spPr/>
      <dgm:t>
        <a:bodyPr/>
        <a:lstStyle/>
        <a:p>
          <a:endParaRPr lang="en-US"/>
        </a:p>
      </dgm:t>
    </dgm:pt>
    <dgm:pt modelId="{14A04749-663F-4F26-930E-7BEAB374FBD2}" type="sibTrans" cxnId="{80AEEBDD-DF03-4F95-BFBA-1AFA562A0BA5}">
      <dgm:prSet/>
      <dgm:spPr/>
      <dgm:t>
        <a:bodyPr/>
        <a:lstStyle/>
        <a:p>
          <a:endParaRPr lang="en-US"/>
        </a:p>
      </dgm:t>
    </dgm:pt>
    <dgm:pt modelId="{7E4B13A0-A9A9-4AA3-A455-D04229F45289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Clinical Trial Expertise</a:t>
          </a:r>
          <a:endParaRPr lang="en-US"/>
        </a:p>
      </dgm:t>
    </dgm:pt>
    <dgm:pt modelId="{4FC80A0A-0CB0-4CAD-82A9-60E70E65DD80}" type="parTrans" cxnId="{95F05C6F-EC6D-406D-ABFC-F75677C2593D}">
      <dgm:prSet/>
      <dgm:spPr/>
      <dgm:t>
        <a:bodyPr/>
        <a:lstStyle/>
        <a:p>
          <a:endParaRPr lang="en-US"/>
        </a:p>
      </dgm:t>
    </dgm:pt>
    <dgm:pt modelId="{7675A60E-BC86-4E0A-8DD1-704FCB2C0F3D}" type="sibTrans" cxnId="{95F05C6F-EC6D-406D-ABFC-F75677C2593D}">
      <dgm:prSet/>
      <dgm:spPr/>
      <dgm:t>
        <a:bodyPr/>
        <a:lstStyle/>
        <a:p>
          <a:endParaRPr lang="en-US"/>
        </a:p>
      </dgm:t>
    </dgm:pt>
    <dgm:pt modelId="{791BB129-E2BB-469B-9D21-F17FAD5E675F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Ongoing Outcomes Research</a:t>
          </a:r>
          <a:endParaRPr lang="en-US"/>
        </a:p>
      </dgm:t>
    </dgm:pt>
    <dgm:pt modelId="{1C420003-3E40-481E-8EBD-C8417B0A1A01}" type="parTrans" cxnId="{D067B456-24B1-47BE-B640-36B9B2D79E11}">
      <dgm:prSet/>
      <dgm:spPr/>
      <dgm:t>
        <a:bodyPr/>
        <a:lstStyle/>
        <a:p>
          <a:endParaRPr lang="en-US"/>
        </a:p>
      </dgm:t>
    </dgm:pt>
    <dgm:pt modelId="{F99D6435-CF47-4124-8BAE-9C43A81E203E}" type="sibTrans" cxnId="{D067B456-24B1-47BE-B640-36B9B2D79E11}">
      <dgm:prSet/>
      <dgm:spPr/>
      <dgm:t>
        <a:bodyPr/>
        <a:lstStyle/>
        <a:p>
          <a:endParaRPr lang="en-US"/>
        </a:p>
      </dgm:t>
    </dgm:pt>
    <dgm:pt modelId="{4C360304-97CF-461A-A74F-DA7F7355A1A2}">
      <dgm:prSet phldr="0"/>
      <dgm:spPr>
        <a:ln>
          <a:noFill/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Communication is Key</a:t>
          </a:r>
        </a:p>
      </dgm:t>
    </dgm:pt>
    <dgm:pt modelId="{6E7D35D9-CF71-4177-95AF-977192AA8DB9}" type="parTrans" cxnId="{74E931D2-B770-4251-88F5-38858C170BF3}">
      <dgm:prSet/>
      <dgm:spPr/>
      <dgm:t>
        <a:bodyPr/>
        <a:lstStyle/>
        <a:p>
          <a:endParaRPr lang="en-US"/>
        </a:p>
      </dgm:t>
    </dgm:pt>
    <dgm:pt modelId="{3902DD91-D8D8-4392-8AC8-6F796C704BC6}" type="sibTrans" cxnId="{74E931D2-B770-4251-88F5-38858C170BF3}">
      <dgm:prSet/>
      <dgm:spPr/>
      <dgm:t>
        <a:bodyPr/>
        <a:lstStyle/>
        <a:p>
          <a:endParaRPr lang="en-US"/>
        </a:p>
      </dgm:t>
    </dgm:pt>
    <dgm:pt modelId="{999448BE-99DD-4F54-A03E-3FF61497AACE}">
      <dgm:prSet phldr="0"/>
      <dgm:spPr>
        <a:ln>
          <a:noFill/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Presentation Tips</a:t>
          </a:r>
        </a:p>
      </dgm:t>
    </dgm:pt>
    <dgm:pt modelId="{3AD8C03F-6E26-4BC8-B2A2-2EF956498D00}" type="parTrans" cxnId="{33B42EFD-A19A-4C45-8C99-6D4F599773D2}">
      <dgm:prSet/>
      <dgm:spPr/>
      <dgm:t>
        <a:bodyPr/>
        <a:lstStyle/>
        <a:p>
          <a:endParaRPr lang="en-US"/>
        </a:p>
      </dgm:t>
    </dgm:pt>
    <dgm:pt modelId="{E3203A8C-4A88-43D0-B7D0-BC8F548D8D5D}" type="sibTrans" cxnId="{33B42EFD-A19A-4C45-8C99-6D4F599773D2}">
      <dgm:prSet/>
      <dgm:spPr/>
      <dgm:t>
        <a:bodyPr/>
        <a:lstStyle/>
        <a:p>
          <a:endParaRPr lang="en-US"/>
        </a:p>
      </dgm:t>
    </dgm:pt>
    <dgm:pt modelId="{E26A6CEC-F07D-4954-92AB-3DD2AD52A737}" type="pres">
      <dgm:prSet presAssocID="{22B66525-C811-4E9C-94A4-F2CF6D4BED04}" presName="Name0" presStyleCnt="0">
        <dgm:presLayoutVars>
          <dgm:dir/>
          <dgm:animLvl val="lvl"/>
          <dgm:resizeHandles val="exact"/>
        </dgm:presLayoutVars>
      </dgm:prSet>
      <dgm:spPr/>
    </dgm:pt>
    <dgm:pt modelId="{FBCC83C1-FD0B-48F7-8D51-E0D7F0E722F0}" type="pres">
      <dgm:prSet presAssocID="{A9A54C3D-C080-4AF7-BC79-28C508243FA5}" presName="composite" presStyleCnt="0"/>
      <dgm:spPr/>
    </dgm:pt>
    <dgm:pt modelId="{23235674-3B3D-45E0-8C3D-416A7B3F25CB}" type="pres">
      <dgm:prSet presAssocID="{A9A54C3D-C080-4AF7-BC79-28C508243FA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22D8F0C-4612-479D-B0CE-2AAF1BEBDEEA}" type="pres">
      <dgm:prSet presAssocID="{A9A54C3D-C080-4AF7-BC79-28C508243FA5}" presName="desTx" presStyleLbl="alignAccFollowNode1" presStyleIdx="0" presStyleCnt="2">
        <dgm:presLayoutVars>
          <dgm:bulletEnabled val="1"/>
        </dgm:presLayoutVars>
      </dgm:prSet>
      <dgm:spPr/>
    </dgm:pt>
    <dgm:pt modelId="{9737EC72-639D-4FDF-A975-BDCF89412CE2}" type="pres">
      <dgm:prSet presAssocID="{38726B99-9D91-4790-A3FA-A846BAF65386}" presName="space" presStyleCnt="0"/>
      <dgm:spPr/>
    </dgm:pt>
    <dgm:pt modelId="{E5221E7F-BF39-4EF9-A124-AA9DF70CBDA4}" type="pres">
      <dgm:prSet presAssocID="{46F54A4A-3746-43FE-8845-31783BC51D76}" presName="composite" presStyleCnt="0"/>
      <dgm:spPr/>
    </dgm:pt>
    <dgm:pt modelId="{73F8624A-5C1E-4506-92AC-1E97468CD9D3}" type="pres">
      <dgm:prSet presAssocID="{46F54A4A-3746-43FE-8845-31783BC51D7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351C67-6E1D-4994-ABB1-B28989828B2F}" type="pres">
      <dgm:prSet presAssocID="{46F54A4A-3746-43FE-8845-31783BC51D7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991F818-250C-472C-82A1-1B35397E65A7}" type="presOf" srcId="{22B66525-C811-4E9C-94A4-F2CF6D4BED04}" destId="{E26A6CEC-F07D-4954-92AB-3DD2AD52A737}" srcOrd="0" destOrd="0" presId="urn:microsoft.com/office/officeart/2005/8/layout/hList1"/>
    <dgm:cxn modelId="{A581392A-4E0C-4F75-A33D-7F2953AAEE93}" srcId="{22B66525-C811-4E9C-94A4-F2CF6D4BED04}" destId="{A9A54C3D-C080-4AF7-BC79-28C508243FA5}" srcOrd="0" destOrd="0" parTransId="{CF65C1D9-EBBB-4552-826D-06C48EE57E30}" sibTransId="{38726B99-9D91-4790-A3FA-A846BAF65386}"/>
    <dgm:cxn modelId="{3F81BA2F-1298-4C1A-9A39-607A87A7C9A6}" type="presOf" srcId="{791BB129-E2BB-469B-9D21-F17FAD5E675F}" destId="{F2351C67-6E1D-4994-ABB1-B28989828B2F}" srcOrd="0" destOrd="1" presId="urn:microsoft.com/office/officeart/2005/8/layout/hList1"/>
    <dgm:cxn modelId="{2C99FF40-877D-4D35-B1CF-788345D4E760}" type="presOf" srcId="{A9A54C3D-C080-4AF7-BC79-28C508243FA5}" destId="{23235674-3B3D-45E0-8C3D-416A7B3F25CB}" srcOrd="0" destOrd="0" presId="urn:microsoft.com/office/officeart/2005/8/layout/hList1"/>
    <dgm:cxn modelId="{95F05C6F-EC6D-406D-ABFC-F75677C2593D}" srcId="{46F54A4A-3746-43FE-8845-31783BC51D76}" destId="{7E4B13A0-A9A9-4AA3-A455-D04229F45289}" srcOrd="0" destOrd="0" parTransId="{4FC80A0A-0CB0-4CAD-82A9-60E70E65DD80}" sibTransId="{7675A60E-BC86-4E0A-8DD1-704FCB2C0F3D}"/>
    <dgm:cxn modelId="{D067B456-24B1-47BE-B640-36B9B2D79E11}" srcId="{46F54A4A-3746-43FE-8845-31783BC51D76}" destId="{791BB129-E2BB-469B-9D21-F17FAD5E675F}" srcOrd="1" destOrd="0" parTransId="{1C420003-3E40-481E-8EBD-C8417B0A1A01}" sibTransId="{F99D6435-CF47-4124-8BAE-9C43A81E203E}"/>
    <dgm:cxn modelId="{FFEC44A8-50E0-4327-99E7-D7FD93AD3DA9}" type="presOf" srcId="{4C360304-97CF-461A-A74F-DA7F7355A1A2}" destId="{F22D8F0C-4612-479D-B0CE-2AAF1BEBDEEA}" srcOrd="0" destOrd="1" presId="urn:microsoft.com/office/officeart/2005/8/layout/hList1"/>
    <dgm:cxn modelId="{2ABAE5B4-CA5E-4227-B38F-059D7F87D4E3}" type="presOf" srcId="{999448BE-99DD-4F54-A03E-3FF61497AACE}" destId="{F22D8F0C-4612-479D-B0CE-2AAF1BEBDEEA}" srcOrd="0" destOrd="2" presId="urn:microsoft.com/office/officeart/2005/8/layout/hList1"/>
    <dgm:cxn modelId="{072915B6-2424-49B7-BA13-3446AABFAAD3}" srcId="{A9A54C3D-C080-4AF7-BC79-28C508243FA5}" destId="{BEC0EC83-C348-49B4-AC5A-4D904E201F55}" srcOrd="0" destOrd="0" parTransId="{AF6B756E-2CDE-4032-8CEA-1EEFF5DEFD82}" sibTransId="{616E34FA-103F-4F15-BD77-FF9376A51186}"/>
    <dgm:cxn modelId="{6C5E51BB-D4DA-4E10-AF30-EF4F6C2FFC86}" type="presOf" srcId="{BEC0EC83-C348-49B4-AC5A-4D904E201F55}" destId="{F22D8F0C-4612-479D-B0CE-2AAF1BEBDEEA}" srcOrd="0" destOrd="0" presId="urn:microsoft.com/office/officeart/2005/8/layout/hList1"/>
    <dgm:cxn modelId="{F431E8CA-CFFA-455F-BD3C-70BB227A2400}" type="presOf" srcId="{7E4B13A0-A9A9-4AA3-A455-D04229F45289}" destId="{F2351C67-6E1D-4994-ABB1-B28989828B2F}" srcOrd="0" destOrd="0" presId="urn:microsoft.com/office/officeart/2005/8/layout/hList1"/>
    <dgm:cxn modelId="{74E931D2-B770-4251-88F5-38858C170BF3}" srcId="{A9A54C3D-C080-4AF7-BC79-28C508243FA5}" destId="{4C360304-97CF-461A-A74F-DA7F7355A1A2}" srcOrd="1" destOrd="0" parTransId="{6E7D35D9-CF71-4177-95AF-977192AA8DB9}" sibTransId="{3902DD91-D8D8-4392-8AC8-6F796C704BC6}"/>
    <dgm:cxn modelId="{BB3B13DB-335D-48E7-8D62-C13156AA934F}" type="presOf" srcId="{46F54A4A-3746-43FE-8845-31783BC51D76}" destId="{73F8624A-5C1E-4506-92AC-1E97468CD9D3}" srcOrd="0" destOrd="0" presId="urn:microsoft.com/office/officeart/2005/8/layout/hList1"/>
    <dgm:cxn modelId="{80AEEBDD-DF03-4F95-BFBA-1AFA562A0BA5}" srcId="{22B66525-C811-4E9C-94A4-F2CF6D4BED04}" destId="{46F54A4A-3746-43FE-8845-31783BC51D76}" srcOrd="1" destOrd="0" parTransId="{52E758C8-78BD-44C2-B2B4-B0D229E0AC99}" sibTransId="{14A04749-663F-4F26-930E-7BEAB374FBD2}"/>
    <dgm:cxn modelId="{33B42EFD-A19A-4C45-8C99-6D4F599773D2}" srcId="{A9A54C3D-C080-4AF7-BC79-28C508243FA5}" destId="{999448BE-99DD-4F54-A03E-3FF61497AACE}" srcOrd="2" destOrd="0" parTransId="{3AD8C03F-6E26-4BC8-B2A2-2EF956498D00}" sibTransId="{E3203A8C-4A88-43D0-B7D0-BC8F548D8D5D}"/>
    <dgm:cxn modelId="{8DA6B0FE-C32E-4DCD-9224-F583391E5702}" type="presParOf" srcId="{E26A6CEC-F07D-4954-92AB-3DD2AD52A737}" destId="{FBCC83C1-FD0B-48F7-8D51-E0D7F0E722F0}" srcOrd="0" destOrd="0" presId="urn:microsoft.com/office/officeart/2005/8/layout/hList1"/>
    <dgm:cxn modelId="{E89F49CC-8F17-496D-9AC4-C7FD075203B8}" type="presParOf" srcId="{FBCC83C1-FD0B-48F7-8D51-E0D7F0E722F0}" destId="{23235674-3B3D-45E0-8C3D-416A7B3F25CB}" srcOrd="0" destOrd="0" presId="urn:microsoft.com/office/officeart/2005/8/layout/hList1"/>
    <dgm:cxn modelId="{3B7E5DDB-EAE6-4354-BAE0-28F1E993B8EE}" type="presParOf" srcId="{FBCC83C1-FD0B-48F7-8D51-E0D7F0E722F0}" destId="{F22D8F0C-4612-479D-B0CE-2AAF1BEBDEEA}" srcOrd="1" destOrd="0" presId="urn:microsoft.com/office/officeart/2005/8/layout/hList1"/>
    <dgm:cxn modelId="{3621E04F-DE68-42AA-963D-453DA79CD2F8}" type="presParOf" srcId="{E26A6CEC-F07D-4954-92AB-3DD2AD52A737}" destId="{9737EC72-639D-4FDF-A975-BDCF89412CE2}" srcOrd="1" destOrd="0" presId="urn:microsoft.com/office/officeart/2005/8/layout/hList1"/>
    <dgm:cxn modelId="{3B3A13F4-9A1B-4393-9A14-154254E072C0}" type="presParOf" srcId="{E26A6CEC-F07D-4954-92AB-3DD2AD52A737}" destId="{E5221E7F-BF39-4EF9-A124-AA9DF70CBDA4}" srcOrd="2" destOrd="0" presId="urn:microsoft.com/office/officeart/2005/8/layout/hList1"/>
    <dgm:cxn modelId="{D32EC058-ED88-4FC4-9C18-B883F3AEDAC4}" type="presParOf" srcId="{E5221E7F-BF39-4EF9-A124-AA9DF70CBDA4}" destId="{73F8624A-5C1E-4506-92AC-1E97468CD9D3}" srcOrd="0" destOrd="0" presId="urn:microsoft.com/office/officeart/2005/8/layout/hList1"/>
    <dgm:cxn modelId="{8C06B2AC-B629-48E3-9016-CE603745E25F}" type="presParOf" srcId="{E5221E7F-BF39-4EF9-A124-AA9DF70CBDA4}" destId="{F2351C67-6E1D-4994-ABB1-B28989828B2F}" srcOrd="1" destOrd="0" presId="urn:microsoft.com/office/officeart/2005/8/layout/h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B12B5-D4E6-4C50-A154-746E1068F0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1AE828-7ECD-416F-AE12-21FD9B7E9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CRM</a:t>
          </a:r>
        </a:p>
      </dgm:t>
    </dgm:pt>
    <dgm:pt modelId="{B3D8BDD2-A4DF-4543-AEC9-296EC0F14041}" type="parTrans" cxnId="{90BB3470-68C8-43A5-B3CE-20D28DE0FFFE}">
      <dgm:prSet/>
      <dgm:spPr/>
      <dgm:t>
        <a:bodyPr/>
        <a:lstStyle/>
        <a:p>
          <a:endParaRPr lang="en-US"/>
        </a:p>
      </dgm:t>
    </dgm:pt>
    <dgm:pt modelId="{AECA6D0B-4A3A-4A7B-A2BE-4E78053F1F33}" type="sibTrans" cxnId="{90BB3470-68C8-43A5-B3CE-20D28DE0FFFE}">
      <dgm:prSet/>
      <dgm:spPr/>
      <dgm:t>
        <a:bodyPr/>
        <a:lstStyle/>
        <a:p>
          <a:endParaRPr lang="en-US"/>
        </a:p>
      </dgm:t>
    </dgm:pt>
    <dgm:pt modelId="{1FC025AB-56EC-4817-A08B-CCB4900FFFF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Satisfaction Percentage</a:t>
          </a:r>
          <a:endParaRPr lang="en-US">
            <a:latin typeface="Century Schoolbook" panose="02040604050505020304"/>
          </a:endParaRPr>
        </a:p>
      </dgm:t>
    </dgm:pt>
    <dgm:pt modelId="{45A9173F-FD12-453C-9179-6807F4D00AF3}" type="parTrans" cxnId="{2E1EA2FF-F4BC-42FE-B75D-3EE26497C5FC}">
      <dgm:prSet/>
      <dgm:spPr/>
    </dgm:pt>
    <dgm:pt modelId="{C7681DCD-1876-4F02-95BD-8D60DAF51777}" type="sibTrans" cxnId="{2E1EA2FF-F4BC-42FE-B75D-3EE26497C5FC}">
      <dgm:prSet/>
      <dgm:spPr/>
    </dgm:pt>
    <dgm:pt modelId="{BB910109-763D-4BD1-8469-D8B7044E46C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Order </a:t>
          </a:r>
          <a:r>
            <a:rPr lang="en-US">
              <a:latin typeface="Century Schoolbook" panose="02040604050505020304"/>
            </a:rPr>
            <a:t>Amounts</a:t>
          </a:r>
        </a:p>
      </dgm:t>
    </dgm:pt>
    <dgm:pt modelId="{1E35C0BE-EDB9-40CF-9212-54134AD9688F}" type="parTrans" cxnId="{7C165E82-6782-465C-99ED-F174E86F6515}">
      <dgm:prSet/>
      <dgm:spPr/>
    </dgm:pt>
    <dgm:pt modelId="{9649FD5C-5D3B-4E3D-BDC0-3934AC8C263D}" type="sibTrans" cxnId="{7C165E82-6782-465C-99ED-F174E86F6515}">
      <dgm:prSet/>
      <dgm:spPr/>
    </dgm:pt>
    <dgm:pt modelId="{989463F3-4E58-4110-9641-418607DE61B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40604050505020304"/>
            </a:rPr>
            <a:t>Specific</a:t>
          </a:r>
          <a:r>
            <a:rPr lang="en-US"/>
            <a:t> </a:t>
          </a:r>
          <a:r>
            <a:rPr lang="en-US">
              <a:latin typeface="Century Schoolbook" panose="02040604050505020304"/>
            </a:rPr>
            <a:t>Regions</a:t>
          </a:r>
          <a:endParaRPr lang="en-US"/>
        </a:p>
      </dgm:t>
    </dgm:pt>
    <dgm:pt modelId="{4FFEF8C0-8EAA-4257-8557-A637A7A45D1F}" type="parTrans" cxnId="{EAFCF9F2-73D6-4F68-9D07-E89149E3C5AA}">
      <dgm:prSet/>
      <dgm:spPr/>
    </dgm:pt>
    <dgm:pt modelId="{4A88695D-D024-4CD1-B5D5-A61AC4F435E5}" type="sibTrans" cxnId="{EAFCF9F2-73D6-4F68-9D07-E89149E3C5AA}">
      <dgm:prSet/>
      <dgm:spPr/>
    </dgm:pt>
    <dgm:pt modelId="{BFADEC46-F447-4483-8985-AEE56561F8A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Hospital Partnership</a:t>
          </a:r>
        </a:p>
      </dgm:t>
    </dgm:pt>
    <dgm:pt modelId="{0016865A-C822-4C95-9AFA-565E8F616706}" type="parTrans" cxnId="{47212C70-6733-465A-8A4E-9B3F791BD99B}">
      <dgm:prSet/>
      <dgm:spPr/>
    </dgm:pt>
    <dgm:pt modelId="{60DD8F7B-4D8D-48CA-8444-AC7BDD319660}" type="sibTrans" cxnId="{47212C70-6733-465A-8A4E-9B3F791BD99B}">
      <dgm:prSet/>
      <dgm:spPr/>
    </dgm:pt>
    <dgm:pt modelId="{E1B2F98A-F17A-40CE-9872-E47E74D6080F}">
      <dgm:prSet phldr="0"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entury Schoolbook" panose="02040604050505020304"/>
          </a:endParaRPr>
        </a:p>
      </dgm:t>
    </dgm:pt>
    <dgm:pt modelId="{81BA6F91-27F5-4E7B-91B3-F3988ABFE23A}" type="parTrans" cxnId="{203C7F96-C765-4CF3-86CB-CD1BD8A3F4BB}">
      <dgm:prSet/>
      <dgm:spPr/>
    </dgm:pt>
    <dgm:pt modelId="{81E01AB1-BC5F-41AA-92AA-26EA66CFC257}" type="sibTrans" cxnId="{203C7F96-C765-4CF3-86CB-CD1BD8A3F4BB}">
      <dgm:prSet/>
      <dgm:spPr/>
    </dgm:pt>
    <dgm:pt modelId="{B8AD6656-0DE5-4130-9081-3798797C46CE}" type="pres">
      <dgm:prSet presAssocID="{0BFB12B5-D4E6-4C50-A154-746E1068F0E0}" presName="root" presStyleCnt="0">
        <dgm:presLayoutVars>
          <dgm:dir/>
          <dgm:resizeHandles val="exact"/>
        </dgm:presLayoutVars>
      </dgm:prSet>
      <dgm:spPr/>
    </dgm:pt>
    <dgm:pt modelId="{E4DA782A-5C13-4115-B24F-5D204EDE55E4}" type="pres">
      <dgm:prSet presAssocID="{BFADEC46-F447-4483-8985-AEE56561F8A8}" presName="compNode" presStyleCnt="0"/>
      <dgm:spPr/>
    </dgm:pt>
    <dgm:pt modelId="{AA14D993-B402-4AD6-AAB1-F233B28E1C7A}" type="pres">
      <dgm:prSet presAssocID="{BFADEC46-F447-4483-8985-AEE56561F8A8}" presName="bgRect" presStyleLbl="bgShp" presStyleIdx="0" presStyleCnt="2"/>
      <dgm:spPr/>
    </dgm:pt>
    <dgm:pt modelId="{F898CE55-432E-4E2B-8684-13C3EA926ABE}" type="pres">
      <dgm:prSet presAssocID="{BFADEC46-F447-4483-8985-AEE56561F8A8}" presName="iconRect" presStyleLbl="node1" presStyleIdx="0" presStyleCnt="2"/>
      <dgm:spPr/>
    </dgm:pt>
    <dgm:pt modelId="{3B718136-7705-45DC-ABD8-9BD8C3AA4DC6}" type="pres">
      <dgm:prSet presAssocID="{BFADEC46-F447-4483-8985-AEE56561F8A8}" presName="spaceRect" presStyleCnt="0"/>
      <dgm:spPr/>
    </dgm:pt>
    <dgm:pt modelId="{E0D5BE7B-51AA-4481-9C9E-F298B7D26080}" type="pres">
      <dgm:prSet presAssocID="{BFADEC46-F447-4483-8985-AEE56561F8A8}" presName="parTx" presStyleLbl="revTx" presStyleIdx="0" presStyleCnt="4">
        <dgm:presLayoutVars>
          <dgm:chMax val="0"/>
          <dgm:chPref val="0"/>
        </dgm:presLayoutVars>
      </dgm:prSet>
      <dgm:spPr/>
    </dgm:pt>
    <dgm:pt modelId="{E602A724-F9ED-4D5C-B971-0CBDE45DED58}" type="pres">
      <dgm:prSet presAssocID="{BFADEC46-F447-4483-8985-AEE56561F8A8}" presName="desTx" presStyleLbl="revTx" presStyleIdx="1" presStyleCnt="4">
        <dgm:presLayoutVars/>
      </dgm:prSet>
      <dgm:spPr/>
    </dgm:pt>
    <dgm:pt modelId="{35C1E070-BE95-48CC-9E21-A57DE9340B3F}" type="pres">
      <dgm:prSet presAssocID="{60DD8F7B-4D8D-48CA-8444-AC7BDD319660}" presName="sibTrans" presStyleCnt="0"/>
      <dgm:spPr/>
    </dgm:pt>
    <dgm:pt modelId="{11F7B325-1A2C-4292-AA73-8009850C8840}" type="pres">
      <dgm:prSet presAssocID="{9B1AE828-7ECD-416F-AE12-21FD9B7E9A6E}" presName="compNode" presStyleCnt="0"/>
      <dgm:spPr/>
    </dgm:pt>
    <dgm:pt modelId="{E40DC0F2-8119-4D4B-A5B9-3B97E6C78F79}" type="pres">
      <dgm:prSet presAssocID="{9B1AE828-7ECD-416F-AE12-21FD9B7E9A6E}" presName="bgRect" presStyleLbl="bgShp" presStyleIdx="1" presStyleCnt="2"/>
      <dgm:spPr/>
    </dgm:pt>
    <dgm:pt modelId="{4D805315-D8E8-4E43-8B0A-D21D92608AC0}" type="pres">
      <dgm:prSet presAssocID="{9B1AE828-7ECD-416F-AE12-21FD9B7E9A6E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7B961D-A08E-402B-8C9C-43F1B85DCA3E}" type="pres">
      <dgm:prSet presAssocID="{9B1AE828-7ECD-416F-AE12-21FD9B7E9A6E}" presName="spaceRect" presStyleCnt="0"/>
      <dgm:spPr/>
    </dgm:pt>
    <dgm:pt modelId="{4BB7FC73-14AB-4EBC-89C8-174CF6C9ADEF}" type="pres">
      <dgm:prSet presAssocID="{9B1AE828-7ECD-416F-AE12-21FD9B7E9A6E}" presName="parTx" presStyleLbl="revTx" presStyleIdx="2" presStyleCnt="4">
        <dgm:presLayoutVars>
          <dgm:chMax val="0"/>
          <dgm:chPref val="0"/>
        </dgm:presLayoutVars>
      </dgm:prSet>
      <dgm:spPr/>
    </dgm:pt>
    <dgm:pt modelId="{E7145F2B-4416-4664-8F57-6CDD705D44AF}" type="pres">
      <dgm:prSet presAssocID="{9B1AE828-7ECD-416F-AE12-21FD9B7E9A6E}" presName="desTx" presStyleLbl="revTx" presStyleIdx="3" presStyleCnt="4">
        <dgm:presLayoutVars/>
      </dgm:prSet>
      <dgm:spPr/>
    </dgm:pt>
  </dgm:ptLst>
  <dgm:cxnLst>
    <dgm:cxn modelId="{65FF3206-62F1-4FEF-8547-392C437243BF}" type="presOf" srcId="{9B1AE828-7ECD-416F-AE12-21FD9B7E9A6E}" destId="{4BB7FC73-14AB-4EBC-89C8-174CF6C9ADEF}" srcOrd="0" destOrd="0" presId="urn:microsoft.com/office/officeart/2018/2/layout/IconVerticalSolidList"/>
    <dgm:cxn modelId="{A848B00B-0960-42FE-B3C8-33BA5D51CD7C}" type="presOf" srcId="{0BFB12B5-D4E6-4C50-A154-746E1068F0E0}" destId="{B8AD6656-0DE5-4130-9081-3798797C46CE}" srcOrd="0" destOrd="0" presId="urn:microsoft.com/office/officeart/2018/2/layout/IconVerticalSolidList"/>
    <dgm:cxn modelId="{F42A1712-1164-4925-A65D-98383B4432CD}" type="presOf" srcId="{989463F3-4E58-4110-9641-418607DE61B6}" destId="{E602A724-F9ED-4D5C-B971-0CBDE45DED58}" srcOrd="0" destOrd="0" presId="urn:microsoft.com/office/officeart/2018/2/layout/IconVerticalSolidList"/>
    <dgm:cxn modelId="{4CFC185C-8666-4CE1-B63C-1646494B2657}" type="presOf" srcId="{BFADEC46-F447-4483-8985-AEE56561F8A8}" destId="{E0D5BE7B-51AA-4481-9C9E-F298B7D26080}" srcOrd="0" destOrd="0" presId="urn:microsoft.com/office/officeart/2018/2/layout/IconVerticalSolidList"/>
    <dgm:cxn modelId="{47212C70-6733-465A-8A4E-9B3F791BD99B}" srcId="{0BFB12B5-D4E6-4C50-A154-746E1068F0E0}" destId="{BFADEC46-F447-4483-8985-AEE56561F8A8}" srcOrd="0" destOrd="0" parTransId="{0016865A-C822-4C95-9AFA-565E8F616706}" sibTransId="{60DD8F7B-4D8D-48CA-8444-AC7BDD319660}"/>
    <dgm:cxn modelId="{90BB3470-68C8-43A5-B3CE-20D28DE0FFFE}" srcId="{0BFB12B5-D4E6-4C50-A154-746E1068F0E0}" destId="{9B1AE828-7ECD-416F-AE12-21FD9B7E9A6E}" srcOrd="1" destOrd="0" parTransId="{B3D8BDD2-A4DF-4543-AEC9-296EC0F14041}" sibTransId="{AECA6D0B-4A3A-4A7B-A2BE-4E78053F1F33}"/>
    <dgm:cxn modelId="{7C165E82-6782-465C-99ED-F174E86F6515}" srcId="{9B1AE828-7ECD-416F-AE12-21FD9B7E9A6E}" destId="{BB910109-763D-4BD1-8469-D8B7044E46CB}" srcOrd="2" destOrd="0" parTransId="{1E35C0BE-EDB9-40CF-9212-54134AD9688F}" sibTransId="{9649FD5C-5D3B-4E3D-BDC0-3934AC8C263D}"/>
    <dgm:cxn modelId="{203C7F96-C765-4CF3-86CB-CD1BD8A3F4BB}" srcId="{9B1AE828-7ECD-416F-AE12-21FD9B7E9A6E}" destId="{E1B2F98A-F17A-40CE-9872-E47E74D6080F}" srcOrd="1" destOrd="0" parTransId="{81BA6F91-27F5-4E7B-91B3-F3988ABFE23A}" sibTransId="{81E01AB1-BC5F-41AA-92AA-26EA66CFC257}"/>
    <dgm:cxn modelId="{C755E199-A232-4D89-94F1-C50321C3C219}" type="presOf" srcId="{E1B2F98A-F17A-40CE-9872-E47E74D6080F}" destId="{E7145F2B-4416-4664-8F57-6CDD705D44AF}" srcOrd="0" destOrd="1" presId="urn:microsoft.com/office/officeart/2018/2/layout/IconVerticalSolidList"/>
    <dgm:cxn modelId="{EC8103CF-4924-482F-A333-D74EF57DEF4D}" type="presOf" srcId="{1FC025AB-56EC-4817-A08B-CCB4900FFFF0}" destId="{E7145F2B-4416-4664-8F57-6CDD705D44AF}" srcOrd="0" destOrd="0" presId="urn:microsoft.com/office/officeart/2018/2/layout/IconVerticalSolidList"/>
    <dgm:cxn modelId="{735CEAF1-167A-4E8D-AB74-2F3265996674}" type="presOf" srcId="{BB910109-763D-4BD1-8469-D8B7044E46CB}" destId="{E7145F2B-4416-4664-8F57-6CDD705D44AF}" srcOrd="0" destOrd="2" presId="urn:microsoft.com/office/officeart/2018/2/layout/IconVerticalSolidList"/>
    <dgm:cxn modelId="{EAFCF9F2-73D6-4F68-9D07-E89149E3C5AA}" srcId="{BFADEC46-F447-4483-8985-AEE56561F8A8}" destId="{989463F3-4E58-4110-9641-418607DE61B6}" srcOrd="0" destOrd="0" parTransId="{4FFEF8C0-8EAA-4257-8557-A637A7A45D1F}" sibTransId="{4A88695D-D024-4CD1-B5D5-A61AC4F435E5}"/>
    <dgm:cxn modelId="{2E1EA2FF-F4BC-42FE-B75D-3EE26497C5FC}" srcId="{9B1AE828-7ECD-416F-AE12-21FD9B7E9A6E}" destId="{1FC025AB-56EC-4817-A08B-CCB4900FFFF0}" srcOrd="0" destOrd="0" parTransId="{45A9173F-FD12-453C-9179-6807F4D00AF3}" sibTransId="{C7681DCD-1876-4F02-95BD-8D60DAF51777}"/>
    <dgm:cxn modelId="{1722545D-5613-449C-B143-D68B319F08FA}" type="presParOf" srcId="{B8AD6656-0DE5-4130-9081-3798797C46CE}" destId="{E4DA782A-5C13-4115-B24F-5D204EDE55E4}" srcOrd="0" destOrd="0" presId="urn:microsoft.com/office/officeart/2018/2/layout/IconVerticalSolidList"/>
    <dgm:cxn modelId="{D130F04F-D79B-4541-8725-F1EF825EBAE0}" type="presParOf" srcId="{E4DA782A-5C13-4115-B24F-5D204EDE55E4}" destId="{AA14D993-B402-4AD6-AAB1-F233B28E1C7A}" srcOrd="0" destOrd="0" presId="urn:microsoft.com/office/officeart/2018/2/layout/IconVerticalSolidList"/>
    <dgm:cxn modelId="{8FCF30FF-E3D0-4C57-BFA2-CA67B870FCCC}" type="presParOf" srcId="{E4DA782A-5C13-4115-B24F-5D204EDE55E4}" destId="{F898CE55-432E-4E2B-8684-13C3EA926ABE}" srcOrd="1" destOrd="0" presId="urn:microsoft.com/office/officeart/2018/2/layout/IconVerticalSolidList"/>
    <dgm:cxn modelId="{450A097A-EE7D-4255-A244-7F053EBBB5E3}" type="presParOf" srcId="{E4DA782A-5C13-4115-B24F-5D204EDE55E4}" destId="{3B718136-7705-45DC-ABD8-9BD8C3AA4DC6}" srcOrd="2" destOrd="0" presId="urn:microsoft.com/office/officeart/2018/2/layout/IconVerticalSolidList"/>
    <dgm:cxn modelId="{C45B0E9E-11B6-4A50-A17A-36E58F6B0343}" type="presParOf" srcId="{E4DA782A-5C13-4115-B24F-5D204EDE55E4}" destId="{E0D5BE7B-51AA-4481-9C9E-F298B7D26080}" srcOrd="3" destOrd="0" presId="urn:microsoft.com/office/officeart/2018/2/layout/IconVerticalSolidList"/>
    <dgm:cxn modelId="{B042633A-DFDD-4BE2-96E5-87EF5A3E27E1}" type="presParOf" srcId="{E4DA782A-5C13-4115-B24F-5D204EDE55E4}" destId="{E602A724-F9ED-4D5C-B971-0CBDE45DED58}" srcOrd="4" destOrd="0" presId="urn:microsoft.com/office/officeart/2018/2/layout/IconVerticalSolidList"/>
    <dgm:cxn modelId="{56A5550A-273E-49DD-9423-E1AD4E9FAD24}" type="presParOf" srcId="{B8AD6656-0DE5-4130-9081-3798797C46CE}" destId="{35C1E070-BE95-48CC-9E21-A57DE9340B3F}" srcOrd="1" destOrd="0" presId="urn:microsoft.com/office/officeart/2018/2/layout/IconVerticalSolidList"/>
    <dgm:cxn modelId="{51E2594F-94DD-4000-A0EF-6F3A8B2B6357}" type="presParOf" srcId="{B8AD6656-0DE5-4130-9081-3798797C46CE}" destId="{11F7B325-1A2C-4292-AA73-8009850C8840}" srcOrd="2" destOrd="0" presId="urn:microsoft.com/office/officeart/2018/2/layout/IconVerticalSolidList"/>
    <dgm:cxn modelId="{B20AF42E-5ED7-4AD9-AC08-5EDF471BE5B5}" type="presParOf" srcId="{11F7B325-1A2C-4292-AA73-8009850C8840}" destId="{E40DC0F2-8119-4D4B-A5B9-3B97E6C78F79}" srcOrd="0" destOrd="0" presId="urn:microsoft.com/office/officeart/2018/2/layout/IconVerticalSolidList"/>
    <dgm:cxn modelId="{40FBFEBF-4345-4039-9592-F7CD0EAA3C18}" type="presParOf" srcId="{11F7B325-1A2C-4292-AA73-8009850C8840}" destId="{4D805315-D8E8-4E43-8B0A-D21D92608AC0}" srcOrd="1" destOrd="0" presId="urn:microsoft.com/office/officeart/2018/2/layout/IconVerticalSolidList"/>
    <dgm:cxn modelId="{3A042964-B0C6-41FC-AB0F-587D1AB5A8A2}" type="presParOf" srcId="{11F7B325-1A2C-4292-AA73-8009850C8840}" destId="{697B961D-A08E-402B-8C9C-43F1B85DCA3E}" srcOrd="2" destOrd="0" presId="urn:microsoft.com/office/officeart/2018/2/layout/IconVerticalSolidList"/>
    <dgm:cxn modelId="{37D7F66B-8F50-44A5-9988-0F0549562D28}" type="presParOf" srcId="{11F7B325-1A2C-4292-AA73-8009850C8840}" destId="{4BB7FC73-14AB-4EBC-89C8-174CF6C9ADEF}" srcOrd="3" destOrd="0" presId="urn:microsoft.com/office/officeart/2018/2/layout/IconVerticalSolidList"/>
    <dgm:cxn modelId="{C20D0496-8E2F-4437-828F-F1F037623435}" type="presParOf" srcId="{11F7B325-1A2C-4292-AA73-8009850C8840}" destId="{E7145F2B-4416-4664-8F57-6CDD705D44A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90B2C9-D6EB-47F5-9678-8D9BF13046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84E4F-A8B4-44E4-A75C-CF337D38B73B}">
      <dgm:prSet phldrT="[Text]"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Sales and</a:t>
          </a:r>
          <a:r>
            <a:rPr lang="en-US" b="0" i="0" u="none" strike="noStrike" cap="none" baseline="0" noProof="0">
              <a:latin typeface="Century Schoolbook"/>
            </a:rPr>
            <a:t> Advertising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Century Schoolbook"/>
            </a:rPr>
            <a:t> </a:t>
          </a:r>
          <a:endParaRPr lang="en-US"/>
        </a:p>
      </dgm:t>
    </dgm:pt>
    <dgm:pt modelId="{54017BEC-C4C0-48EB-B171-C78464111F07}" type="parTrans" cxnId="{F724A99C-DDE9-4D22-8731-8DCAA61B8075}">
      <dgm:prSet/>
      <dgm:spPr/>
      <dgm:t>
        <a:bodyPr/>
        <a:lstStyle/>
        <a:p>
          <a:endParaRPr lang="en-US"/>
        </a:p>
      </dgm:t>
    </dgm:pt>
    <dgm:pt modelId="{A8A15486-C0A5-4AC0-9B22-4F401DBF257E}" type="sibTrans" cxnId="{F724A99C-DDE9-4D22-8731-8DCAA61B8075}">
      <dgm:prSet/>
      <dgm:spPr/>
      <dgm:t>
        <a:bodyPr/>
        <a:lstStyle/>
        <a:p>
          <a:endParaRPr lang="en-US"/>
        </a:p>
      </dgm:t>
    </dgm:pt>
    <dgm:pt modelId="{A92B01CC-C01A-43B4-80C5-F243474951F9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Develop patient registry to track drug performance metrics</a:t>
          </a:r>
          <a:endParaRPr lang="en-US"/>
        </a:p>
      </dgm:t>
    </dgm:pt>
    <dgm:pt modelId="{2030DFD7-7D92-4E56-876C-BE6FADDE381C}" type="parTrans" cxnId="{57275ACF-736B-4D34-8751-4E32FBABBD46}">
      <dgm:prSet/>
      <dgm:spPr/>
      <dgm:t>
        <a:bodyPr/>
        <a:lstStyle/>
        <a:p>
          <a:endParaRPr lang="en-US"/>
        </a:p>
      </dgm:t>
    </dgm:pt>
    <dgm:pt modelId="{8DB06E69-95B7-4315-B536-151FB7D35FF9}" type="sibTrans" cxnId="{57275ACF-736B-4D34-8751-4E32FBABBD46}">
      <dgm:prSet/>
      <dgm:spPr/>
      <dgm:t>
        <a:bodyPr/>
        <a:lstStyle/>
        <a:p>
          <a:endParaRPr lang="en-US"/>
        </a:p>
      </dgm:t>
    </dgm:pt>
    <dgm:pt modelId="{82F2ECF1-BEDC-4126-B974-5B007DECE7F0}">
      <dgm:prSet phldrT="[Text]"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Mutually Beneficial Relationship</a:t>
          </a:r>
          <a:endParaRPr lang="en-US"/>
        </a:p>
      </dgm:t>
    </dgm:pt>
    <dgm:pt modelId="{3A80432F-E245-4AB8-90BD-B0272CBC5EF6}" type="parTrans" cxnId="{C4F2A616-3513-48CE-B564-280A3FF90D4A}">
      <dgm:prSet/>
      <dgm:spPr/>
      <dgm:t>
        <a:bodyPr/>
        <a:lstStyle/>
        <a:p>
          <a:endParaRPr lang="en-US"/>
        </a:p>
      </dgm:t>
    </dgm:pt>
    <dgm:pt modelId="{FB7A3A34-EE09-410D-8EDA-0A058C7BF517}" type="sibTrans" cxnId="{C4F2A616-3513-48CE-B564-280A3FF90D4A}">
      <dgm:prSet/>
      <dgm:spPr/>
      <dgm:t>
        <a:bodyPr/>
        <a:lstStyle/>
        <a:p>
          <a:endParaRPr lang="en-US"/>
        </a:p>
      </dgm:t>
    </dgm:pt>
    <dgm:pt modelId="{37E62EEA-3A45-4582-B6B1-9251287FC001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Hospitals will learn triage and diagnostic best practices</a:t>
          </a:r>
        </a:p>
      </dgm:t>
    </dgm:pt>
    <dgm:pt modelId="{0BE38897-C566-414B-BCF6-7B637D233AF2}" type="parTrans" cxnId="{DC30AAB1-31AB-4D8E-9BA9-17B6B5730ADC}">
      <dgm:prSet/>
      <dgm:spPr/>
      <dgm:t>
        <a:bodyPr/>
        <a:lstStyle/>
        <a:p>
          <a:endParaRPr lang="en-US"/>
        </a:p>
      </dgm:t>
    </dgm:pt>
    <dgm:pt modelId="{28ADC492-52CC-4F03-8891-A3C18C906EB8}" type="sibTrans" cxnId="{DC30AAB1-31AB-4D8E-9BA9-17B6B5730ADC}">
      <dgm:prSet/>
      <dgm:spPr/>
      <dgm:t>
        <a:bodyPr/>
        <a:lstStyle/>
        <a:p>
          <a:endParaRPr lang="en-US"/>
        </a:p>
      </dgm:t>
    </dgm:pt>
    <dgm:pt modelId="{FA3A70BD-1739-4025-BD3F-BF53DC092D22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Leverage performance metrics to build data-driven advertising campaigns and sales strategy</a:t>
          </a:r>
        </a:p>
      </dgm:t>
    </dgm:pt>
    <dgm:pt modelId="{73561C1B-349E-4D30-8A96-4ECB6F9439A1}" type="parTrans" cxnId="{1DF127F4-276A-4890-BD88-B5808BC001F8}">
      <dgm:prSet/>
      <dgm:spPr/>
    </dgm:pt>
    <dgm:pt modelId="{01F0C5AB-A0B0-404D-9A24-4F1425A8ED7C}" type="sibTrans" cxnId="{1DF127F4-276A-4890-BD88-B5808BC001F8}">
      <dgm:prSet/>
      <dgm:spPr/>
    </dgm:pt>
    <dgm:pt modelId="{438D5684-A173-452A-81BC-E1ACC4C02595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Academic research publication of clinical insights</a:t>
          </a:r>
        </a:p>
      </dgm:t>
    </dgm:pt>
    <dgm:pt modelId="{2250912A-9C19-421B-9B37-80748DC1ED68}" type="parTrans" cxnId="{6CE534BB-6CFE-4A83-90DD-D22031EFB5AE}">
      <dgm:prSet/>
      <dgm:spPr/>
    </dgm:pt>
    <dgm:pt modelId="{992AF845-81FB-4C55-BEE6-0777C7C68D23}" type="sibTrans" cxnId="{6CE534BB-6CFE-4A83-90DD-D22031EFB5AE}">
      <dgm:prSet/>
      <dgm:spPr/>
    </dgm:pt>
    <dgm:pt modelId="{1B19DFFD-0150-4CA2-9C63-39ADC09C258E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Improve research institution reputation</a:t>
          </a:r>
        </a:p>
      </dgm:t>
    </dgm:pt>
    <dgm:pt modelId="{F00B840A-DA3F-4F19-BB51-92CC0ACB08D5}" type="parTrans" cxnId="{76D94564-88EF-42ED-86FF-BC9A0BD8CD78}">
      <dgm:prSet/>
      <dgm:spPr/>
    </dgm:pt>
    <dgm:pt modelId="{3A9CECD3-9660-4E90-829E-9FD42BDF53CC}" type="sibTrans" cxnId="{76D94564-88EF-42ED-86FF-BC9A0BD8CD78}">
      <dgm:prSet/>
      <dgm:spPr/>
    </dgm:pt>
    <dgm:pt modelId="{A79419F4-CE50-4EB9-918F-71DF8D85DCA3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Indirect marketing of LongLife medications</a:t>
          </a:r>
          <a:endParaRPr lang="en-US"/>
        </a:p>
      </dgm:t>
    </dgm:pt>
    <dgm:pt modelId="{10660DE6-1ACF-4E69-A75E-B6B9680D6E1C}" type="parTrans" cxnId="{96794BFD-483A-4599-95D9-543860420FE5}">
      <dgm:prSet/>
      <dgm:spPr/>
    </dgm:pt>
    <dgm:pt modelId="{A374FE9F-DD0C-4713-AABB-81051A45B7FF}" type="sibTrans" cxnId="{96794BFD-483A-4599-95D9-543860420FE5}">
      <dgm:prSet/>
      <dgm:spPr/>
    </dgm:pt>
    <dgm:pt modelId="{764CA8DA-3A16-44D4-A824-668810995818}">
      <dgm:prSet phldr="0"/>
      <dgm:spPr/>
      <dgm:t>
        <a:bodyPr/>
        <a:lstStyle/>
        <a:p>
          <a:endParaRPr lang="en-US">
            <a:latin typeface="Century Schoolbook" panose="02040604050505020304"/>
          </a:endParaRPr>
        </a:p>
      </dgm:t>
    </dgm:pt>
    <dgm:pt modelId="{C12DBF90-15FC-4729-B664-CCEA4DE99E35}" type="parTrans" cxnId="{4D7853BF-9021-4DAA-AA5F-3A23EAD78BD1}">
      <dgm:prSet/>
      <dgm:spPr/>
    </dgm:pt>
    <dgm:pt modelId="{71A72213-1392-415A-AD7C-F43E94CCBCDC}" type="sibTrans" cxnId="{4D7853BF-9021-4DAA-AA5F-3A23EAD78BD1}">
      <dgm:prSet/>
      <dgm:spPr/>
    </dgm:pt>
    <dgm:pt modelId="{01B0EDEA-DA3B-43F0-BEA8-45558ACC3E01}" type="pres">
      <dgm:prSet presAssocID="{3890B2C9-D6EB-47F5-9678-8D9BF1304641}" presName="linear" presStyleCnt="0">
        <dgm:presLayoutVars>
          <dgm:animLvl val="lvl"/>
          <dgm:resizeHandles val="exact"/>
        </dgm:presLayoutVars>
      </dgm:prSet>
      <dgm:spPr/>
    </dgm:pt>
    <dgm:pt modelId="{4714D0E4-15F1-4832-85B2-C14D7BADF094}" type="pres">
      <dgm:prSet presAssocID="{5FB84E4F-A8B4-44E4-A75C-CF337D38B7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C03590-ED79-4C7D-9897-625271D58C54}" type="pres">
      <dgm:prSet presAssocID="{5FB84E4F-A8B4-44E4-A75C-CF337D38B73B}" presName="childText" presStyleLbl="revTx" presStyleIdx="0" presStyleCnt="2">
        <dgm:presLayoutVars>
          <dgm:bulletEnabled val="1"/>
        </dgm:presLayoutVars>
      </dgm:prSet>
      <dgm:spPr/>
    </dgm:pt>
    <dgm:pt modelId="{7020059F-0ACD-4B87-A29B-1A548FA32801}" type="pres">
      <dgm:prSet presAssocID="{82F2ECF1-BEDC-4126-B974-5B007DECE7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7D1C15-8138-4B99-98ED-6070B1D37957}" type="pres">
      <dgm:prSet presAssocID="{82F2ECF1-BEDC-4126-B974-5B007DECE7F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8FEA07-946C-4C0B-8606-C8753406AF2A}" type="presOf" srcId="{82F2ECF1-BEDC-4126-B974-5B007DECE7F0}" destId="{7020059F-0ACD-4B87-A29B-1A548FA32801}" srcOrd="0" destOrd="0" presId="urn:microsoft.com/office/officeart/2005/8/layout/vList2"/>
    <dgm:cxn modelId="{C4F2A616-3513-48CE-B564-280A3FF90D4A}" srcId="{3890B2C9-D6EB-47F5-9678-8D9BF1304641}" destId="{82F2ECF1-BEDC-4126-B974-5B007DECE7F0}" srcOrd="1" destOrd="0" parTransId="{3A80432F-E245-4AB8-90BD-B0272CBC5EF6}" sibTransId="{FB7A3A34-EE09-410D-8EDA-0A058C7BF517}"/>
    <dgm:cxn modelId="{CA4DEA18-D2EE-4331-91DD-1E791F973C3E}" type="presOf" srcId="{FA3A70BD-1739-4025-BD3F-BF53DC092D22}" destId="{E4C03590-ED79-4C7D-9897-625271D58C54}" srcOrd="0" destOrd="1" presId="urn:microsoft.com/office/officeart/2005/8/layout/vList2"/>
    <dgm:cxn modelId="{BB86A719-BDF9-4FF4-B661-8C74DBC182EC}" type="presOf" srcId="{438D5684-A173-452A-81BC-E1ACC4C02595}" destId="{E57D1C15-8138-4B99-98ED-6070B1D37957}" srcOrd="0" destOrd="1" presId="urn:microsoft.com/office/officeart/2005/8/layout/vList2"/>
    <dgm:cxn modelId="{822C9335-520A-4D27-96AD-F54D7D559FC8}" type="presOf" srcId="{5FB84E4F-A8B4-44E4-A75C-CF337D38B73B}" destId="{4714D0E4-15F1-4832-85B2-C14D7BADF094}" srcOrd="0" destOrd="0" presId="urn:microsoft.com/office/officeart/2005/8/layout/vList2"/>
    <dgm:cxn modelId="{D54E5D3E-F2CF-4FA2-99E5-45ACC0B4AAC2}" type="presOf" srcId="{1B19DFFD-0150-4CA2-9C63-39ADC09C258E}" destId="{E57D1C15-8138-4B99-98ED-6070B1D37957}" srcOrd="0" destOrd="2" presId="urn:microsoft.com/office/officeart/2005/8/layout/vList2"/>
    <dgm:cxn modelId="{76D94564-88EF-42ED-86FF-BC9A0BD8CD78}" srcId="{438D5684-A173-452A-81BC-E1ACC4C02595}" destId="{1B19DFFD-0150-4CA2-9C63-39ADC09C258E}" srcOrd="0" destOrd="0" parTransId="{F00B840A-DA3F-4F19-BB51-92CC0ACB08D5}" sibTransId="{3A9CECD3-9660-4E90-829E-9FD42BDF53CC}"/>
    <dgm:cxn modelId="{03B7227A-7A91-43EB-9E22-A6FF0C95C607}" type="presOf" srcId="{764CA8DA-3A16-44D4-A824-668810995818}" destId="{E4C03590-ED79-4C7D-9897-625271D58C54}" srcOrd="0" destOrd="2" presId="urn:microsoft.com/office/officeart/2005/8/layout/vList2"/>
    <dgm:cxn modelId="{C2D66284-D5E3-423B-BD3D-43107C3A7244}" type="presOf" srcId="{3890B2C9-D6EB-47F5-9678-8D9BF1304641}" destId="{01B0EDEA-DA3B-43F0-BEA8-45558ACC3E01}" srcOrd="0" destOrd="0" presId="urn:microsoft.com/office/officeart/2005/8/layout/vList2"/>
    <dgm:cxn modelId="{61A46591-65D1-4915-91D9-5D4C3C177F0E}" type="presOf" srcId="{A92B01CC-C01A-43B4-80C5-F243474951F9}" destId="{E4C03590-ED79-4C7D-9897-625271D58C54}" srcOrd="0" destOrd="0" presId="urn:microsoft.com/office/officeart/2005/8/layout/vList2"/>
    <dgm:cxn modelId="{F724A99C-DDE9-4D22-8731-8DCAA61B8075}" srcId="{3890B2C9-D6EB-47F5-9678-8D9BF1304641}" destId="{5FB84E4F-A8B4-44E4-A75C-CF337D38B73B}" srcOrd="0" destOrd="0" parTransId="{54017BEC-C4C0-48EB-B171-C78464111F07}" sibTransId="{A8A15486-C0A5-4AC0-9B22-4F401DBF257E}"/>
    <dgm:cxn modelId="{DC30AAB1-31AB-4D8E-9BA9-17B6B5730ADC}" srcId="{82F2ECF1-BEDC-4126-B974-5B007DECE7F0}" destId="{37E62EEA-3A45-4582-B6B1-9251287FC001}" srcOrd="0" destOrd="0" parTransId="{0BE38897-C566-414B-BCF6-7B637D233AF2}" sibTransId="{28ADC492-52CC-4F03-8891-A3C18C906EB8}"/>
    <dgm:cxn modelId="{6CE534BB-6CFE-4A83-90DD-D22031EFB5AE}" srcId="{82F2ECF1-BEDC-4126-B974-5B007DECE7F0}" destId="{438D5684-A173-452A-81BC-E1ACC4C02595}" srcOrd="1" destOrd="0" parTransId="{2250912A-9C19-421B-9B37-80748DC1ED68}" sibTransId="{992AF845-81FB-4C55-BEE6-0777C7C68D23}"/>
    <dgm:cxn modelId="{4D7853BF-9021-4DAA-AA5F-3A23EAD78BD1}" srcId="{5FB84E4F-A8B4-44E4-A75C-CF337D38B73B}" destId="{764CA8DA-3A16-44D4-A824-668810995818}" srcOrd="2" destOrd="0" parTransId="{C12DBF90-15FC-4729-B664-CCEA4DE99E35}" sibTransId="{71A72213-1392-415A-AD7C-F43E94CCBCDC}"/>
    <dgm:cxn modelId="{013F70C5-2232-474C-8EEC-B90B53B8372D}" type="presOf" srcId="{A79419F4-CE50-4EB9-918F-71DF8D85DCA3}" destId="{E57D1C15-8138-4B99-98ED-6070B1D37957}" srcOrd="0" destOrd="3" presId="urn:microsoft.com/office/officeart/2005/8/layout/vList2"/>
    <dgm:cxn modelId="{57275ACF-736B-4D34-8751-4E32FBABBD46}" srcId="{5FB84E4F-A8B4-44E4-A75C-CF337D38B73B}" destId="{A92B01CC-C01A-43B4-80C5-F243474951F9}" srcOrd="0" destOrd="0" parTransId="{2030DFD7-7D92-4E56-876C-BE6FADDE381C}" sibTransId="{8DB06E69-95B7-4315-B536-151FB7D35FF9}"/>
    <dgm:cxn modelId="{C085FED8-98E0-4618-9221-1BB29EA669C5}" type="presOf" srcId="{37E62EEA-3A45-4582-B6B1-9251287FC001}" destId="{E57D1C15-8138-4B99-98ED-6070B1D37957}" srcOrd="0" destOrd="0" presId="urn:microsoft.com/office/officeart/2005/8/layout/vList2"/>
    <dgm:cxn modelId="{1DF127F4-276A-4890-BD88-B5808BC001F8}" srcId="{5FB84E4F-A8B4-44E4-A75C-CF337D38B73B}" destId="{FA3A70BD-1739-4025-BD3F-BF53DC092D22}" srcOrd="1" destOrd="0" parTransId="{73561C1B-349E-4D30-8A96-4ECB6F9439A1}" sibTransId="{01F0C5AB-A0B0-404D-9A24-4F1425A8ED7C}"/>
    <dgm:cxn modelId="{96794BFD-483A-4599-95D9-543860420FE5}" srcId="{438D5684-A173-452A-81BC-E1ACC4C02595}" destId="{A79419F4-CE50-4EB9-918F-71DF8D85DCA3}" srcOrd="1" destOrd="0" parTransId="{10660DE6-1ACF-4E69-A75E-B6B9680D6E1C}" sibTransId="{A374FE9F-DD0C-4713-AABB-81051A45B7FF}"/>
    <dgm:cxn modelId="{855233BA-24D6-40B2-8C07-F9D754F0DFDA}" type="presParOf" srcId="{01B0EDEA-DA3B-43F0-BEA8-45558ACC3E01}" destId="{4714D0E4-15F1-4832-85B2-C14D7BADF094}" srcOrd="0" destOrd="0" presId="urn:microsoft.com/office/officeart/2005/8/layout/vList2"/>
    <dgm:cxn modelId="{DCEFC134-9D16-476F-AB73-76C0BE9E2B66}" type="presParOf" srcId="{01B0EDEA-DA3B-43F0-BEA8-45558ACC3E01}" destId="{E4C03590-ED79-4C7D-9897-625271D58C54}" srcOrd="1" destOrd="0" presId="urn:microsoft.com/office/officeart/2005/8/layout/vList2"/>
    <dgm:cxn modelId="{7782B17A-2895-4EE9-BE46-DB5AEA953547}" type="presParOf" srcId="{01B0EDEA-DA3B-43F0-BEA8-45558ACC3E01}" destId="{7020059F-0ACD-4B87-A29B-1A548FA32801}" srcOrd="2" destOrd="0" presId="urn:microsoft.com/office/officeart/2005/8/layout/vList2"/>
    <dgm:cxn modelId="{A21F9CED-0E43-4DCF-BEAA-82037A41D3E9}" type="presParOf" srcId="{01B0EDEA-DA3B-43F0-BEA8-45558ACC3E01}" destId="{E57D1C15-8138-4B99-98ED-6070B1D379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A682D1-7642-4901-9418-FF1C18BAEE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403F03-A4D8-4D1B-9D9F-CC032F4BF948}">
      <dgm:prSet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algn="l" rtl="0">
            <a:lnSpc>
              <a:spcPct val="95000"/>
            </a:lnSpc>
          </a:pPr>
          <a:r>
            <a:rPr lang="en-US" b="0"/>
            <a:t>Extract deep </a:t>
          </a:r>
          <a:r>
            <a:rPr lang="en-US" b="0">
              <a:latin typeface="Century Schoolbook" panose="02040604050505020304"/>
            </a:rPr>
            <a:t>consumer</a:t>
          </a:r>
          <a:r>
            <a:rPr lang="en-US" b="0"/>
            <a:t> insights</a:t>
          </a:r>
          <a:endParaRPr lang="en-US" b="0" i="0" u="none" strike="noStrike" cap="none" baseline="0" noProof="0">
            <a:solidFill>
              <a:srgbClr val="010000"/>
            </a:solidFill>
            <a:latin typeface="Century Schoolbook"/>
          </a:endParaRPr>
        </a:p>
      </dgm:t>
    </dgm:pt>
    <dgm:pt modelId="{3AB6ED93-30D5-4F19-95BB-C8079D677D38}" type="parTrans" cxnId="{E85314F1-4787-4944-9A25-B3FD09E87B0D}">
      <dgm:prSet/>
      <dgm:spPr/>
    </dgm:pt>
    <dgm:pt modelId="{3581D3BD-A381-4198-B2EA-EC2F1DED5C6F}" type="sibTrans" cxnId="{E85314F1-4787-4944-9A25-B3FD09E87B0D}">
      <dgm:prSet/>
      <dgm:spPr/>
    </dgm:pt>
    <dgm:pt modelId="{83056750-6937-49BE-BF9C-FEFEA4C37FB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latin typeface="Century Schoolbook" panose="02040604050505020304"/>
            </a:rPr>
            <a:t>Client &amp; Sales</a:t>
          </a:r>
          <a:r>
            <a:rPr lang="en-US" b="0"/>
            <a:t> data by region</a:t>
          </a:r>
        </a:p>
      </dgm:t>
    </dgm:pt>
    <dgm:pt modelId="{B9863B06-B1B5-45BB-BB71-F3812DF90E27}" type="parTrans" cxnId="{025DE5D4-90EA-42E9-B91C-EBC1707429DA}">
      <dgm:prSet/>
      <dgm:spPr/>
    </dgm:pt>
    <dgm:pt modelId="{7F30BB4A-6F05-42D2-A1FA-645D2A56E6C3}" type="sibTrans" cxnId="{025DE5D4-90EA-42E9-B91C-EBC1707429DA}">
      <dgm:prSet/>
      <dgm:spPr/>
    </dgm:pt>
    <dgm:pt modelId="{F2D6725B-23FF-41CE-9A18-0DE0A6F0CD82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latin typeface="Century Schoolbook" panose="02040604050505020304"/>
            </a:rPr>
            <a:t>Key Performance Indicators </a:t>
          </a:r>
          <a:endParaRPr lang="en-US" b="0"/>
        </a:p>
      </dgm:t>
    </dgm:pt>
    <dgm:pt modelId="{53A2FE7F-BFB6-4D03-8EB9-CA3B326D9C96}" type="parTrans" cxnId="{93F8543E-07A1-48B6-B12F-17351332C46C}">
      <dgm:prSet/>
      <dgm:spPr/>
    </dgm:pt>
    <dgm:pt modelId="{80D7952E-292A-4CA9-B681-AF38717D22E8}" type="sibTrans" cxnId="{93F8543E-07A1-48B6-B12F-17351332C46C}">
      <dgm:prSet/>
      <dgm:spPr/>
    </dgm:pt>
    <dgm:pt modelId="{BDA64DD0-C7FC-4F5A-8B3D-612C015D76DC}">
      <dgm:prSet phldr="0"/>
      <dgm:spPr/>
      <dgm:t>
        <a:bodyPr/>
        <a:lstStyle/>
        <a:p>
          <a:pPr algn="l" rtl="0">
            <a:lnSpc>
              <a:spcPct val="95000"/>
            </a:lnSpc>
          </a:pPr>
          <a:r>
            <a:rPr lang="en-US" b="0"/>
            <a:t>Benchmark </a:t>
          </a:r>
          <a:r>
            <a:rPr lang="en-US" b="0">
              <a:latin typeface="Century Schoolbook" panose="02040604050505020304"/>
            </a:rPr>
            <a:t>Service Oriented</a:t>
          </a:r>
          <a:r>
            <a:rPr lang="en-US" b="0"/>
            <a:t> </a:t>
          </a:r>
          <a:r>
            <a:rPr lang="en-US" b="0">
              <a:latin typeface="Century Schoolbook" panose="02040604050505020304"/>
            </a:rPr>
            <a:t>Model </a:t>
          </a:r>
          <a:r>
            <a:rPr lang="en-US" b="0"/>
            <a:t>6 months after go-live</a:t>
          </a:r>
        </a:p>
      </dgm:t>
    </dgm:pt>
    <dgm:pt modelId="{49F35885-1D6C-488E-9F43-F4D4A6896E0E}" type="parTrans" cxnId="{EFFB7D37-4F34-413B-816D-6EC8ACE12A97}">
      <dgm:prSet/>
      <dgm:spPr/>
    </dgm:pt>
    <dgm:pt modelId="{8D465D35-6E4A-42E7-A934-7234994C3E81}" type="sibTrans" cxnId="{EFFB7D37-4F34-413B-816D-6EC8ACE12A97}">
      <dgm:prSet/>
      <dgm:spPr/>
    </dgm:pt>
    <dgm:pt modelId="{750A0F1D-5C71-43AE-B620-A05CE3B3B462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latin typeface="Century Schoolbook" panose="02040604050505020304"/>
            </a:rPr>
            <a:t>Market LongLife Pharma's medications against competitors</a:t>
          </a:r>
          <a:endParaRPr lang="en-US" b="0"/>
        </a:p>
      </dgm:t>
    </dgm:pt>
    <dgm:pt modelId="{77D42579-DDB9-4939-B242-6905F9A963FC}" type="parTrans" cxnId="{1AFDD3E0-099C-4921-81FB-C76FB416AC45}">
      <dgm:prSet/>
      <dgm:spPr/>
    </dgm:pt>
    <dgm:pt modelId="{E6EEFAAB-D95D-4E02-8671-EF0C5A14D55D}" type="sibTrans" cxnId="{1AFDD3E0-099C-4921-81FB-C76FB416AC45}">
      <dgm:prSet/>
      <dgm:spPr/>
    </dgm:pt>
    <dgm:pt modelId="{A9AADF44-EC79-4655-92A2-EF77A13BB31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latin typeface="Century Schoolbook" panose="02040604050505020304"/>
            </a:rPr>
            <a:t>Outcomes</a:t>
          </a:r>
        </a:p>
      </dgm:t>
    </dgm:pt>
    <dgm:pt modelId="{9379420E-DF98-45DA-A47E-1929B4E00F94}" type="parTrans" cxnId="{A2E8752D-554C-4E36-B96F-2590D4C603B3}">
      <dgm:prSet/>
      <dgm:spPr/>
    </dgm:pt>
    <dgm:pt modelId="{EBB719C4-0B46-4AAC-B556-3B2F33CECE81}" type="sibTrans" cxnId="{A2E8752D-554C-4E36-B96F-2590D4C603B3}">
      <dgm:prSet/>
      <dgm:spPr/>
    </dgm:pt>
    <dgm:pt modelId="{C25500E4-3D72-4A87-BADF-B10D8BCDE07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entury Schoolbook" panose="02040604050505020304"/>
            </a:rPr>
            <a:t>Length of treatment</a:t>
          </a:r>
          <a:endParaRPr lang="en-US"/>
        </a:p>
      </dgm:t>
    </dgm:pt>
    <dgm:pt modelId="{9F87AA67-146B-4203-A587-51919065ECA3}" type="parTrans" cxnId="{10E1D36E-CCC9-4E61-BEFE-1D74772AB87C}">
      <dgm:prSet/>
      <dgm:spPr/>
    </dgm:pt>
    <dgm:pt modelId="{B9CF20EB-5D8B-4D50-AB18-91E259575493}" type="sibTrans" cxnId="{10E1D36E-CCC9-4E61-BEFE-1D74772AB87C}">
      <dgm:prSet/>
      <dgm:spPr/>
    </dgm:pt>
    <dgm:pt modelId="{811EB7A7-ADDC-4E22-BB41-C4C012E6843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latin typeface="Century Schoolbook" panose="02040604050505020304"/>
            </a:rPr>
            <a:t>Future uses</a:t>
          </a:r>
        </a:p>
      </dgm:t>
    </dgm:pt>
    <dgm:pt modelId="{979F7C5F-A0C2-48FF-B158-5305AF68F160}" type="parTrans" cxnId="{F6BFD493-78BD-4208-8EF7-E5BD71711EC7}">
      <dgm:prSet/>
      <dgm:spPr/>
    </dgm:pt>
    <dgm:pt modelId="{80E03639-6C60-4658-9FDB-E025EA9E4E06}" type="sibTrans" cxnId="{F6BFD493-78BD-4208-8EF7-E5BD71711EC7}">
      <dgm:prSet/>
      <dgm:spPr/>
    </dgm:pt>
    <dgm:pt modelId="{C998F45D-9AA4-4938-9565-DC2C89FC9900}">
      <dgm:prSet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algn="l" rtl="0">
            <a:lnSpc>
              <a:spcPct val="90000"/>
            </a:lnSpc>
          </a:pPr>
          <a:r>
            <a:rPr lang="en-US" b="0">
              <a:latin typeface="Century Schoolbook" panose="02040604050505020304"/>
            </a:rPr>
            <a:t>Insights to</a:t>
          </a:r>
          <a:r>
            <a:rPr lang="en-US" b="0"/>
            <a:t> guide future marketing and sales </a:t>
          </a:r>
          <a:r>
            <a:rPr lang="en-US" b="0">
              <a:latin typeface="Century Schoolbook" panose="02040604050505020304"/>
            </a:rPr>
            <a:t>strategies</a:t>
          </a:r>
        </a:p>
      </dgm:t>
    </dgm:pt>
    <dgm:pt modelId="{E3ABA519-5B40-4DB8-A2BC-8FD1AAD6C2DA}" type="parTrans" cxnId="{E83FD406-8466-4902-B8F8-AF0CD1863443}">
      <dgm:prSet/>
      <dgm:spPr/>
    </dgm:pt>
    <dgm:pt modelId="{1860CCD3-E769-423D-9C71-11E16A3A5995}" type="sibTrans" cxnId="{E83FD406-8466-4902-B8F8-AF0CD1863443}">
      <dgm:prSet/>
      <dgm:spPr/>
    </dgm:pt>
    <dgm:pt modelId="{17D63BA0-8924-410C-91D8-098940CA5D8F}" type="pres">
      <dgm:prSet presAssocID="{D3A682D1-7642-4901-9418-FF1C18BAEE72}" presName="linear" presStyleCnt="0">
        <dgm:presLayoutVars>
          <dgm:animLvl val="lvl"/>
          <dgm:resizeHandles val="exact"/>
        </dgm:presLayoutVars>
      </dgm:prSet>
      <dgm:spPr/>
    </dgm:pt>
    <dgm:pt modelId="{835C0BC1-A3CF-409A-AAE9-D59B774A4CC2}" type="pres">
      <dgm:prSet presAssocID="{EA403F03-A4D8-4D1B-9D9F-CC032F4BF9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4BAD83-0DBB-4C4B-8FAF-3A4DFE6454EC}" type="pres">
      <dgm:prSet presAssocID="{EA403F03-A4D8-4D1B-9D9F-CC032F4BF948}" presName="childText" presStyleLbl="revTx" presStyleIdx="0" presStyleCnt="2">
        <dgm:presLayoutVars>
          <dgm:bulletEnabled val="1"/>
        </dgm:presLayoutVars>
      </dgm:prSet>
      <dgm:spPr/>
    </dgm:pt>
    <dgm:pt modelId="{2A8DA630-B49A-418B-97EC-AB5EC1516614}" type="pres">
      <dgm:prSet presAssocID="{C998F45D-9AA4-4938-9565-DC2C89FC990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3C8553B-8D39-4A8B-8E16-481ADC97D4DC}" type="pres">
      <dgm:prSet presAssocID="{C998F45D-9AA4-4938-9565-DC2C89FC990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536D000-BB1F-4321-B4C5-2229A59D680A}" type="presOf" srcId="{83056750-6937-49BE-BF9C-FEFEA4C37FB3}" destId="{9F4BAD83-0DBB-4C4B-8FAF-3A4DFE6454EC}" srcOrd="0" destOrd="0" presId="urn:microsoft.com/office/officeart/2005/8/layout/vList2"/>
    <dgm:cxn modelId="{E83FD406-8466-4902-B8F8-AF0CD1863443}" srcId="{D3A682D1-7642-4901-9418-FF1C18BAEE72}" destId="{C998F45D-9AA4-4938-9565-DC2C89FC9900}" srcOrd="1" destOrd="0" parTransId="{E3ABA519-5B40-4DB8-A2BC-8FD1AAD6C2DA}" sibTransId="{1860CCD3-E769-423D-9C71-11E16A3A5995}"/>
    <dgm:cxn modelId="{A20A7E1E-EA5B-4AC8-BBB1-D08015B338C0}" type="presOf" srcId="{811EB7A7-ADDC-4E22-BB41-C4C012E68434}" destId="{9F4BAD83-0DBB-4C4B-8FAF-3A4DFE6454EC}" srcOrd="0" destOrd="4" presId="urn:microsoft.com/office/officeart/2005/8/layout/vList2"/>
    <dgm:cxn modelId="{A2E8752D-554C-4E36-B96F-2590D4C603B3}" srcId="{F2D6725B-23FF-41CE-9A18-0DE0A6F0CD82}" destId="{A9AADF44-EC79-4655-92A2-EF77A13BB317}" srcOrd="0" destOrd="0" parTransId="{9379420E-DF98-45DA-A47E-1929B4E00F94}" sibTransId="{EBB719C4-0B46-4AAC-B556-3B2F33CECE81}"/>
    <dgm:cxn modelId="{DF627D36-9BEA-4658-9533-19177DCA211E}" type="presOf" srcId="{EA403F03-A4D8-4D1B-9D9F-CC032F4BF948}" destId="{835C0BC1-A3CF-409A-AAE9-D59B774A4CC2}" srcOrd="0" destOrd="0" presId="urn:microsoft.com/office/officeart/2005/8/layout/vList2"/>
    <dgm:cxn modelId="{EFFB7D37-4F34-413B-816D-6EC8ACE12A97}" srcId="{C998F45D-9AA4-4938-9565-DC2C89FC9900}" destId="{BDA64DD0-C7FC-4F5A-8B3D-612C015D76DC}" srcOrd="0" destOrd="0" parTransId="{49F35885-1D6C-488E-9F43-F4D4A6896E0E}" sibTransId="{8D465D35-6E4A-42E7-A934-7234994C3E81}"/>
    <dgm:cxn modelId="{93F8543E-07A1-48B6-B12F-17351332C46C}" srcId="{EA403F03-A4D8-4D1B-9D9F-CC032F4BF948}" destId="{F2D6725B-23FF-41CE-9A18-0DE0A6F0CD82}" srcOrd="1" destOrd="0" parTransId="{53A2FE7F-BFB6-4D03-8EB9-CA3B326D9C96}" sibTransId="{80D7952E-292A-4CA9-B681-AF38717D22E8}"/>
    <dgm:cxn modelId="{EF93326C-4D6C-4A3C-9BEA-6E13ADCCDD11}" type="presOf" srcId="{BDA64DD0-C7FC-4F5A-8B3D-612C015D76DC}" destId="{33C8553B-8D39-4A8B-8E16-481ADC97D4DC}" srcOrd="0" destOrd="0" presId="urn:microsoft.com/office/officeart/2005/8/layout/vList2"/>
    <dgm:cxn modelId="{10E1D36E-CCC9-4E61-BEFE-1D74772AB87C}" srcId="{F2D6725B-23FF-41CE-9A18-0DE0A6F0CD82}" destId="{C25500E4-3D72-4A87-BADF-B10D8BCDE073}" srcOrd="1" destOrd="0" parTransId="{9F87AA67-146B-4203-A587-51919065ECA3}" sibTransId="{B9CF20EB-5D8B-4D50-AB18-91E259575493}"/>
    <dgm:cxn modelId="{2BC67451-7EBA-447C-9173-2C929B40A2D3}" type="presOf" srcId="{F2D6725B-23FF-41CE-9A18-0DE0A6F0CD82}" destId="{9F4BAD83-0DBB-4C4B-8FAF-3A4DFE6454EC}" srcOrd="0" destOrd="1" presId="urn:microsoft.com/office/officeart/2005/8/layout/vList2"/>
    <dgm:cxn modelId="{FB169C53-36FA-4947-9EB9-C5AF2FB20401}" type="presOf" srcId="{D3A682D1-7642-4901-9418-FF1C18BAEE72}" destId="{17D63BA0-8924-410C-91D8-098940CA5D8F}" srcOrd="0" destOrd="0" presId="urn:microsoft.com/office/officeart/2005/8/layout/vList2"/>
    <dgm:cxn modelId="{179B0478-037C-438D-93EF-E136FDDEA15F}" type="presOf" srcId="{A9AADF44-EC79-4655-92A2-EF77A13BB317}" destId="{9F4BAD83-0DBB-4C4B-8FAF-3A4DFE6454EC}" srcOrd="0" destOrd="2" presId="urn:microsoft.com/office/officeart/2005/8/layout/vList2"/>
    <dgm:cxn modelId="{683EFD8F-979B-40C7-A67A-B6FDE722876F}" type="presOf" srcId="{C25500E4-3D72-4A87-BADF-B10D8BCDE073}" destId="{9F4BAD83-0DBB-4C4B-8FAF-3A4DFE6454EC}" srcOrd="0" destOrd="3" presId="urn:microsoft.com/office/officeart/2005/8/layout/vList2"/>
    <dgm:cxn modelId="{F6BFD493-78BD-4208-8EF7-E5BD71711EC7}" srcId="{F2D6725B-23FF-41CE-9A18-0DE0A6F0CD82}" destId="{811EB7A7-ADDC-4E22-BB41-C4C012E68434}" srcOrd="2" destOrd="0" parTransId="{979F7C5F-A0C2-48FF-B158-5305AF68F160}" sibTransId="{80E03639-6C60-4658-9FDB-E025EA9E4E06}"/>
    <dgm:cxn modelId="{9C17F9A2-3510-4A77-84E2-48C1910DFC4F}" type="presOf" srcId="{750A0F1D-5C71-43AE-B620-A05CE3B3B462}" destId="{33C8553B-8D39-4A8B-8E16-481ADC97D4DC}" srcOrd="0" destOrd="1" presId="urn:microsoft.com/office/officeart/2005/8/layout/vList2"/>
    <dgm:cxn modelId="{025DE5D4-90EA-42E9-B91C-EBC1707429DA}" srcId="{EA403F03-A4D8-4D1B-9D9F-CC032F4BF948}" destId="{83056750-6937-49BE-BF9C-FEFEA4C37FB3}" srcOrd="0" destOrd="0" parTransId="{B9863B06-B1B5-45BB-BB71-F3812DF90E27}" sibTransId="{7F30BB4A-6F05-42D2-A1FA-645D2A56E6C3}"/>
    <dgm:cxn modelId="{425C9ED8-F243-4533-A3A8-20B0F72CA2EE}" type="presOf" srcId="{C998F45D-9AA4-4938-9565-DC2C89FC9900}" destId="{2A8DA630-B49A-418B-97EC-AB5EC1516614}" srcOrd="0" destOrd="0" presId="urn:microsoft.com/office/officeart/2005/8/layout/vList2"/>
    <dgm:cxn modelId="{1AFDD3E0-099C-4921-81FB-C76FB416AC45}" srcId="{C998F45D-9AA4-4938-9565-DC2C89FC9900}" destId="{750A0F1D-5C71-43AE-B620-A05CE3B3B462}" srcOrd="1" destOrd="0" parTransId="{77D42579-DDB9-4939-B242-6905F9A963FC}" sibTransId="{E6EEFAAB-D95D-4E02-8671-EF0C5A14D55D}"/>
    <dgm:cxn modelId="{E85314F1-4787-4944-9A25-B3FD09E87B0D}" srcId="{D3A682D1-7642-4901-9418-FF1C18BAEE72}" destId="{EA403F03-A4D8-4D1B-9D9F-CC032F4BF948}" srcOrd="0" destOrd="0" parTransId="{3AB6ED93-30D5-4F19-95BB-C8079D677D38}" sibTransId="{3581D3BD-A381-4198-B2EA-EC2F1DED5C6F}"/>
    <dgm:cxn modelId="{904E5102-EDC3-4D97-9E9E-E42D8F0B3B8A}" type="presParOf" srcId="{17D63BA0-8924-410C-91D8-098940CA5D8F}" destId="{835C0BC1-A3CF-409A-AAE9-D59B774A4CC2}" srcOrd="0" destOrd="0" presId="urn:microsoft.com/office/officeart/2005/8/layout/vList2"/>
    <dgm:cxn modelId="{7283D5D6-9CEF-4681-9C4C-17D9D33EBE3A}" type="presParOf" srcId="{17D63BA0-8924-410C-91D8-098940CA5D8F}" destId="{9F4BAD83-0DBB-4C4B-8FAF-3A4DFE6454EC}" srcOrd="1" destOrd="0" presId="urn:microsoft.com/office/officeart/2005/8/layout/vList2"/>
    <dgm:cxn modelId="{DFB5E3A0-BC14-49DE-A358-63D0EB1298D9}" type="presParOf" srcId="{17D63BA0-8924-410C-91D8-098940CA5D8F}" destId="{2A8DA630-B49A-418B-97EC-AB5EC1516614}" srcOrd="2" destOrd="0" presId="urn:microsoft.com/office/officeart/2005/8/layout/vList2"/>
    <dgm:cxn modelId="{02A19915-7445-4C77-B588-BD24C54DDB07}" type="presParOf" srcId="{17D63BA0-8924-410C-91D8-098940CA5D8F}" destId="{33C8553B-8D39-4A8B-8E16-481ADC97D4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D0B3FF-9692-4F6B-8D0B-3E59254686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D1EF8-D574-47F5-BD2B-5A0F172FA573}">
      <dgm:prSet phldr="0"/>
      <dgm:spPr/>
      <dgm:t>
        <a:bodyPr/>
        <a:lstStyle/>
        <a:p>
          <a:pPr algn="l" rtl="0">
            <a:lnSpc>
              <a:spcPct val="95000"/>
            </a:lnSpc>
          </a:pPr>
          <a:r>
            <a:rPr lang="en-US">
              <a:solidFill>
                <a:schemeClr val="tx1"/>
              </a:solidFill>
            </a:rPr>
            <a:t>Risks</a:t>
          </a:r>
          <a:endParaRPr lang="en-US" b="0" i="0" u="none" strike="noStrike" cap="none" baseline="0" noProof="0">
            <a:solidFill>
              <a:schemeClr val="tx1"/>
            </a:solidFill>
            <a:latin typeface="Century Schoolbook"/>
          </a:endParaRPr>
        </a:p>
      </dgm:t>
    </dgm:pt>
    <dgm:pt modelId="{D3B64F37-7A07-47FC-81F3-5909F795A90D}" type="parTrans" cxnId="{B246D314-1584-43DD-9A43-F4AE0B34359E}">
      <dgm:prSet/>
      <dgm:spPr/>
      <dgm:t>
        <a:bodyPr/>
        <a:lstStyle/>
        <a:p>
          <a:endParaRPr lang="en-US"/>
        </a:p>
      </dgm:t>
    </dgm:pt>
    <dgm:pt modelId="{4E9F5CAA-EE14-45CD-9726-587FFA555C0D}" type="sibTrans" cxnId="{B246D314-1584-43DD-9A43-F4AE0B34359E}">
      <dgm:prSet/>
      <dgm:spPr/>
      <dgm:t>
        <a:bodyPr/>
        <a:lstStyle/>
        <a:p>
          <a:endParaRPr lang="en-US"/>
        </a:p>
      </dgm:t>
    </dgm:pt>
    <dgm:pt modelId="{6485D8A3-C19E-4FA9-A45E-F21268898032}">
      <dgm:prSet phldr="0"/>
      <dgm:spPr>
        <a:solidFill>
          <a:srgbClr val="797878"/>
        </a:solidFill>
        <a:ln w="19050">
          <a:solidFill>
            <a:srgbClr val="FFDB00"/>
          </a:solidFill>
        </a:ln>
      </dgm:spPr>
      <dgm:t>
        <a:bodyPr/>
        <a:lstStyle/>
        <a:p>
          <a:pPr algn="l" rtl="0">
            <a:lnSpc>
              <a:spcPct val="90000"/>
            </a:lnSpc>
          </a:pPr>
          <a:r>
            <a:rPr lang="en-US"/>
            <a:t>Lack of buy in to people-first training program</a:t>
          </a:r>
        </a:p>
      </dgm:t>
    </dgm:pt>
    <dgm:pt modelId="{F09D6ADB-5D02-4D4B-9318-959CD2832408}" type="parTrans" cxnId="{EA9F3E7F-086A-4BA1-9CEC-58892948E8FE}">
      <dgm:prSet/>
      <dgm:spPr/>
      <dgm:t>
        <a:bodyPr/>
        <a:lstStyle/>
        <a:p>
          <a:endParaRPr lang="en-US"/>
        </a:p>
      </dgm:t>
    </dgm:pt>
    <dgm:pt modelId="{9DCFF639-4183-4EF9-A55D-6CCECF2BFDE3}" type="sibTrans" cxnId="{EA9F3E7F-086A-4BA1-9CEC-58892948E8FE}">
      <dgm:prSet/>
      <dgm:spPr/>
      <dgm:t>
        <a:bodyPr/>
        <a:lstStyle/>
        <a:p>
          <a:endParaRPr lang="en-US"/>
        </a:p>
      </dgm:t>
    </dgm:pt>
    <dgm:pt modelId="{D76881ED-BA8A-4CC2-80C1-DD9ACF4C73EB}">
      <dgm:prSet phldr="0"/>
      <dgm:spPr>
        <a:solidFill>
          <a:srgbClr val="797878"/>
        </a:solidFill>
        <a:ln w="19050">
          <a:solidFill>
            <a:srgbClr val="FFDB00"/>
          </a:solidFill>
        </a:ln>
      </dgm:spPr>
      <dgm:t>
        <a:bodyPr/>
        <a:lstStyle/>
        <a:p>
          <a:pPr algn="l" rtl="0">
            <a:lnSpc>
              <a:spcPct val="90000"/>
            </a:lnSpc>
          </a:pPr>
          <a:r>
            <a:rPr lang="en-US"/>
            <a:t>Insufficient interest in becoming an ambassador</a:t>
          </a:r>
          <a:endParaRPr lang="en-US">
            <a:solidFill>
              <a:schemeClr val="bg1"/>
            </a:solidFill>
          </a:endParaRPr>
        </a:p>
      </dgm:t>
    </dgm:pt>
    <dgm:pt modelId="{ECCD40F9-DD54-4D3A-BF8D-F1337CB1952D}" type="parTrans" cxnId="{1CD51B01-CAC2-4328-9F98-9D640772D451}">
      <dgm:prSet/>
      <dgm:spPr/>
      <dgm:t>
        <a:bodyPr/>
        <a:lstStyle/>
        <a:p>
          <a:endParaRPr lang="en-US"/>
        </a:p>
      </dgm:t>
    </dgm:pt>
    <dgm:pt modelId="{DA6FB656-7489-4CFA-A522-2F8038EDF28D}" type="sibTrans" cxnId="{1CD51B01-CAC2-4328-9F98-9D640772D451}">
      <dgm:prSet/>
      <dgm:spPr/>
      <dgm:t>
        <a:bodyPr/>
        <a:lstStyle/>
        <a:p>
          <a:endParaRPr lang="en-US"/>
        </a:p>
      </dgm:t>
    </dgm:pt>
    <dgm:pt modelId="{564355FC-A0BD-47C4-8F1D-57D8394909DB}">
      <dgm:prSet phldr="0"/>
      <dgm:spPr>
        <a:solidFill>
          <a:srgbClr val="797878"/>
        </a:solidFill>
        <a:ln w="19050">
          <a:solidFill>
            <a:srgbClr val="FFDB00"/>
          </a:solidFill>
        </a:ln>
      </dgm:spPr>
      <dgm:t>
        <a:bodyPr/>
        <a:lstStyle/>
        <a:p>
          <a:pPr algn="l" rtl="0">
            <a:lnSpc>
              <a:spcPct val="90000"/>
            </a:lnSpc>
          </a:pPr>
          <a:r>
            <a:rPr lang="en-US">
              <a:solidFill>
                <a:schemeClr val="bg1"/>
              </a:solidFill>
              <a:latin typeface="Century Schoolbook" panose="02040604050505020304"/>
            </a:rPr>
            <a:t>Dynamic CRM time frames</a:t>
          </a:r>
          <a:endParaRPr lang="en-US">
            <a:solidFill>
              <a:schemeClr val="bg1"/>
            </a:solidFill>
          </a:endParaRPr>
        </a:p>
      </dgm:t>
    </dgm:pt>
    <dgm:pt modelId="{982092B3-69D1-4F1B-B0DA-9DED41A315A1}" type="parTrans" cxnId="{E34C263E-D01B-49AB-9B52-2172717AFB37}">
      <dgm:prSet/>
      <dgm:spPr/>
      <dgm:t>
        <a:bodyPr/>
        <a:lstStyle/>
        <a:p>
          <a:endParaRPr lang="en-US"/>
        </a:p>
      </dgm:t>
    </dgm:pt>
    <dgm:pt modelId="{EDD57CCC-E9E5-4AFD-B24F-C0C09AEFCB63}" type="sibTrans" cxnId="{E34C263E-D01B-49AB-9B52-2172717AFB37}">
      <dgm:prSet/>
      <dgm:spPr/>
      <dgm:t>
        <a:bodyPr/>
        <a:lstStyle/>
        <a:p>
          <a:endParaRPr lang="en-US"/>
        </a:p>
      </dgm:t>
    </dgm:pt>
    <dgm:pt modelId="{F51DF150-B3CD-4C81-97EA-17E4398A133C}">
      <dgm:prSet phldr="0"/>
      <dgm:spPr/>
      <dgm:t>
        <a:bodyPr/>
        <a:lstStyle/>
        <a:p>
          <a:pPr algn="l">
            <a:lnSpc>
              <a:spcPct val="95000"/>
            </a:lnSpc>
          </a:pPr>
          <a:r>
            <a:rPr lang="en-US">
              <a:solidFill>
                <a:schemeClr val="tx1"/>
              </a:solidFill>
            </a:rPr>
            <a:t>Mitigation</a:t>
          </a:r>
        </a:p>
      </dgm:t>
    </dgm:pt>
    <dgm:pt modelId="{A8FE868E-C74A-4B30-A7BC-67BF6D9E8FCF}" type="parTrans" cxnId="{238E30F0-99E3-4D04-887F-46E5A26E06F6}">
      <dgm:prSet/>
      <dgm:spPr/>
      <dgm:t>
        <a:bodyPr/>
        <a:lstStyle/>
        <a:p>
          <a:endParaRPr lang="en-US"/>
        </a:p>
      </dgm:t>
    </dgm:pt>
    <dgm:pt modelId="{ADBEB2A8-CA7E-479A-B7F9-1C87C4D13F36}" type="sibTrans" cxnId="{238E30F0-99E3-4D04-887F-46E5A26E06F6}">
      <dgm:prSet/>
      <dgm:spPr/>
      <dgm:t>
        <a:bodyPr/>
        <a:lstStyle/>
        <a:p>
          <a:endParaRPr lang="en-US"/>
        </a:p>
      </dgm:t>
    </dgm:pt>
    <dgm:pt modelId="{5F59A275-2146-4653-BA3D-57912D9A9AAB}">
      <dgm:prSet phldr="0"/>
      <dgm:spPr>
        <a:solidFill>
          <a:srgbClr val="797878"/>
        </a:solidFill>
        <a:ln w="19050">
          <a:solidFill>
            <a:srgbClr val="FFDB00"/>
          </a:solidFill>
        </a:ln>
      </dgm:spPr>
      <dgm:t>
        <a:bodyPr/>
        <a:lstStyle/>
        <a:p>
          <a:pPr algn="l">
            <a:lnSpc>
              <a:spcPct val="90000"/>
            </a:lnSpc>
          </a:pPr>
          <a:r>
            <a:rPr lang="en-US"/>
            <a:t>Communicate strategic goal of people-first tactic</a:t>
          </a:r>
        </a:p>
      </dgm:t>
    </dgm:pt>
    <dgm:pt modelId="{12E6F7BA-D0AD-49CD-B2A7-80B20DB39069}" type="parTrans" cxnId="{12659474-C713-4540-975D-E64D12F868E4}">
      <dgm:prSet/>
      <dgm:spPr/>
      <dgm:t>
        <a:bodyPr/>
        <a:lstStyle/>
        <a:p>
          <a:endParaRPr lang="en-US"/>
        </a:p>
      </dgm:t>
    </dgm:pt>
    <dgm:pt modelId="{F8E68F65-5A0C-48C0-8887-50CCFF6910B9}" type="sibTrans" cxnId="{12659474-C713-4540-975D-E64D12F868E4}">
      <dgm:prSet/>
      <dgm:spPr/>
      <dgm:t>
        <a:bodyPr/>
        <a:lstStyle/>
        <a:p>
          <a:endParaRPr lang="en-US"/>
        </a:p>
      </dgm:t>
    </dgm:pt>
    <dgm:pt modelId="{208C5221-D480-4CBB-B4FF-393A512B3A08}">
      <dgm:prSet phldr="0"/>
      <dgm:spPr>
        <a:solidFill>
          <a:srgbClr val="797878"/>
        </a:solidFill>
        <a:ln w="19050">
          <a:solidFill>
            <a:srgbClr val="FFDB00"/>
          </a:solidFill>
        </a:ln>
      </dgm:spPr>
      <dgm:t>
        <a:bodyPr/>
        <a:lstStyle/>
        <a:p>
          <a:pPr algn="l" rtl="0">
            <a:lnSpc>
              <a:spcPct val="90000"/>
            </a:lnSpc>
          </a:pPr>
          <a:r>
            <a:rPr lang="en-US"/>
            <a:t>Commissioned pay structure</a:t>
          </a:r>
          <a:endParaRPr lang="en-US">
            <a:solidFill>
              <a:schemeClr val="bg1"/>
            </a:solidFill>
          </a:endParaRPr>
        </a:p>
      </dgm:t>
    </dgm:pt>
    <dgm:pt modelId="{D1650B3A-6480-4B13-AC4F-23E5F08088C2}" type="parTrans" cxnId="{10418625-BBD5-442A-91B2-E5849B272751}">
      <dgm:prSet/>
      <dgm:spPr/>
      <dgm:t>
        <a:bodyPr/>
        <a:lstStyle/>
        <a:p>
          <a:endParaRPr lang="en-US"/>
        </a:p>
      </dgm:t>
    </dgm:pt>
    <dgm:pt modelId="{9D35107A-8446-46E1-9A8F-5321B9B8F008}" type="sibTrans" cxnId="{10418625-BBD5-442A-91B2-E5849B272751}">
      <dgm:prSet/>
      <dgm:spPr/>
      <dgm:t>
        <a:bodyPr/>
        <a:lstStyle/>
        <a:p>
          <a:endParaRPr lang="en-US"/>
        </a:p>
      </dgm:t>
    </dgm:pt>
    <dgm:pt modelId="{4FDE373E-CF6C-4A7E-8B06-D5821D1EA296}">
      <dgm:prSet phldr="0"/>
      <dgm:spPr>
        <a:solidFill>
          <a:srgbClr val="797878"/>
        </a:solidFill>
        <a:ln w="19050">
          <a:solidFill>
            <a:srgbClr val="FFDB00"/>
          </a:solidFill>
        </a:ln>
      </dgm:spPr>
      <dgm:t>
        <a:bodyPr/>
        <a:lstStyle/>
        <a:p>
          <a:pPr algn="l" rtl="0">
            <a:lnSpc>
              <a:spcPct val="90000"/>
            </a:lnSpc>
          </a:pPr>
          <a:r>
            <a:rPr lang="en-US">
              <a:solidFill>
                <a:schemeClr val="bg1"/>
              </a:solidFill>
              <a:latin typeface="Century Schoolbook" panose="02040604050505020304"/>
            </a:rPr>
            <a:t>Phased implementation approach</a:t>
          </a:r>
          <a:endParaRPr lang="en-US">
            <a:solidFill>
              <a:schemeClr val="bg1"/>
            </a:solidFill>
          </a:endParaRPr>
        </a:p>
      </dgm:t>
    </dgm:pt>
    <dgm:pt modelId="{EF796FAA-FD9F-4AEF-89ED-6564FB136866}" type="parTrans" cxnId="{271C7886-351F-414C-8B95-EE4847556D2B}">
      <dgm:prSet/>
      <dgm:spPr/>
      <dgm:t>
        <a:bodyPr/>
        <a:lstStyle/>
        <a:p>
          <a:endParaRPr lang="en-US"/>
        </a:p>
      </dgm:t>
    </dgm:pt>
    <dgm:pt modelId="{6D4F0859-DFD8-4B1C-9A58-9E27571A83E1}" type="sibTrans" cxnId="{271C7886-351F-414C-8B95-EE4847556D2B}">
      <dgm:prSet/>
      <dgm:spPr/>
      <dgm:t>
        <a:bodyPr/>
        <a:lstStyle/>
        <a:p>
          <a:endParaRPr lang="en-US"/>
        </a:p>
      </dgm:t>
    </dgm:pt>
    <dgm:pt modelId="{8583F9B5-CE0B-49D8-AE48-8A93998F20F4}">
      <dgm:prSet phldr="0"/>
      <dgm:spPr>
        <a:solidFill>
          <a:srgbClr val="797878"/>
        </a:solidFill>
        <a:ln w="19050">
          <a:solidFill>
            <a:srgbClr val="FFDB00"/>
          </a:solidFill>
        </a:ln>
      </dgm:spPr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entury Schoolbook" panose="02040604050505020304"/>
            </a:rPr>
            <a:t>Data Interception, Modification, &amp; Interruption</a:t>
          </a:r>
        </a:p>
      </dgm:t>
    </dgm:pt>
    <dgm:pt modelId="{FF96F239-39A3-4137-9B5E-390BD8E67E68}" type="parTrans" cxnId="{15293143-B5F1-4EF4-AFC6-D99224D5DE8D}">
      <dgm:prSet/>
      <dgm:spPr/>
      <dgm:t>
        <a:bodyPr/>
        <a:lstStyle/>
        <a:p>
          <a:endParaRPr lang="en-US"/>
        </a:p>
      </dgm:t>
    </dgm:pt>
    <dgm:pt modelId="{7F3EAD6F-7982-4617-AC73-2B921B4CD4F2}" type="sibTrans" cxnId="{15293143-B5F1-4EF4-AFC6-D99224D5DE8D}">
      <dgm:prSet/>
      <dgm:spPr/>
      <dgm:t>
        <a:bodyPr/>
        <a:lstStyle/>
        <a:p>
          <a:endParaRPr lang="en-US"/>
        </a:p>
      </dgm:t>
    </dgm:pt>
    <dgm:pt modelId="{B2A81420-8D3D-40BD-AE68-B2D6DCCE0AD5}">
      <dgm:prSet phldr="0"/>
      <dgm:spPr>
        <a:solidFill>
          <a:srgbClr val="797878"/>
        </a:solidFill>
        <a:ln w="19050">
          <a:solidFill>
            <a:srgbClr val="FFDB00"/>
          </a:solidFill>
        </a:ln>
      </dgm:spPr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entury Schoolbook" panose="02040604050505020304"/>
            </a:rPr>
            <a:t>Data Confidentiality, Integrity, &amp; Avalibility</a:t>
          </a:r>
        </a:p>
      </dgm:t>
    </dgm:pt>
    <dgm:pt modelId="{470D26A4-A255-4D06-A916-D98E23A5AA8C}" type="parTrans" cxnId="{72925AAE-5BC6-49FE-B332-F981130FC1F5}">
      <dgm:prSet/>
      <dgm:spPr/>
      <dgm:t>
        <a:bodyPr/>
        <a:lstStyle/>
        <a:p>
          <a:endParaRPr lang="en-US"/>
        </a:p>
      </dgm:t>
    </dgm:pt>
    <dgm:pt modelId="{708E3CB2-50A3-46DE-9534-1EDB927C72CA}" type="sibTrans" cxnId="{72925AAE-5BC6-49FE-B332-F981130FC1F5}">
      <dgm:prSet/>
      <dgm:spPr/>
      <dgm:t>
        <a:bodyPr/>
        <a:lstStyle/>
        <a:p>
          <a:endParaRPr lang="en-US"/>
        </a:p>
      </dgm:t>
    </dgm:pt>
    <dgm:pt modelId="{D5A8D128-EBE2-4BAA-AB06-62F1DA47480D}" type="pres">
      <dgm:prSet presAssocID="{59D0B3FF-9692-4F6B-8D0B-3E5925468603}" presName="theList" presStyleCnt="0">
        <dgm:presLayoutVars>
          <dgm:dir/>
          <dgm:animLvl val="lvl"/>
          <dgm:resizeHandles val="exact"/>
        </dgm:presLayoutVars>
      </dgm:prSet>
      <dgm:spPr/>
    </dgm:pt>
    <dgm:pt modelId="{B04EB784-A502-49BC-8D54-1240DD657BB9}" type="pres">
      <dgm:prSet presAssocID="{970D1EF8-D574-47F5-BD2B-5A0F172FA573}" presName="compNode" presStyleCnt="0"/>
      <dgm:spPr/>
    </dgm:pt>
    <dgm:pt modelId="{8A0655DB-1DE5-4EAA-A398-E0E154CD264D}" type="pres">
      <dgm:prSet presAssocID="{970D1EF8-D574-47F5-BD2B-5A0F172FA573}" presName="aNode" presStyleLbl="bgShp" presStyleIdx="0" presStyleCnt="2"/>
      <dgm:spPr/>
    </dgm:pt>
    <dgm:pt modelId="{21422E2B-84B5-4421-B568-52C4A7A8F384}" type="pres">
      <dgm:prSet presAssocID="{970D1EF8-D574-47F5-BD2B-5A0F172FA573}" presName="textNode" presStyleLbl="bgShp" presStyleIdx="0" presStyleCnt="2"/>
      <dgm:spPr/>
    </dgm:pt>
    <dgm:pt modelId="{72005DC8-60BE-4F03-8AB8-3D3EFCA4A091}" type="pres">
      <dgm:prSet presAssocID="{970D1EF8-D574-47F5-BD2B-5A0F172FA573}" presName="compChildNode" presStyleCnt="0"/>
      <dgm:spPr/>
    </dgm:pt>
    <dgm:pt modelId="{1F8C6A63-E64A-4B94-866F-8404D64255C8}" type="pres">
      <dgm:prSet presAssocID="{970D1EF8-D574-47F5-BD2B-5A0F172FA573}" presName="theInnerList" presStyleCnt="0"/>
      <dgm:spPr/>
    </dgm:pt>
    <dgm:pt modelId="{7D319EC9-EB69-41EE-9434-85238DDB41A1}" type="pres">
      <dgm:prSet presAssocID="{6485D8A3-C19E-4FA9-A45E-F21268898032}" presName="childNode" presStyleLbl="node1" presStyleIdx="0" presStyleCnt="8" custLinFactNeighborX="1172" custLinFactNeighborY="-20124">
        <dgm:presLayoutVars>
          <dgm:bulletEnabled val="1"/>
        </dgm:presLayoutVars>
      </dgm:prSet>
      <dgm:spPr/>
    </dgm:pt>
    <dgm:pt modelId="{00584A58-45BD-4DF0-92FF-D92BF5248C52}" type="pres">
      <dgm:prSet presAssocID="{6485D8A3-C19E-4FA9-A45E-F21268898032}" presName="aSpace2" presStyleCnt="0"/>
      <dgm:spPr/>
    </dgm:pt>
    <dgm:pt modelId="{85B7393A-E2A5-4EBC-A517-299A2B191740}" type="pres">
      <dgm:prSet presAssocID="{D76881ED-BA8A-4CC2-80C1-DD9ACF4C73EB}" presName="childNode" presStyleLbl="node1" presStyleIdx="1" presStyleCnt="8" custLinFactNeighborX="1172" custLinFactNeighborY="-20124">
        <dgm:presLayoutVars>
          <dgm:bulletEnabled val="1"/>
        </dgm:presLayoutVars>
      </dgm:prSet>
      <dgm:spPr/>
    </dgm:pt>
    <dgm:pt modelId="{8BC4A7A7-152C-48A7-A1D7-3D4733A80266}" type="pres">
      <dgm:prSet presAssocID="{D76881ED-BA8A-4CC2-80C1-DD9ACF4C73EB}" presName="aSpace2" presStyleCnt="0"/>
      <dgm:spPr/>
    </dgm:pt>
    <dgm:pt modelId="{763577BE-92FE-4637-9074-8112F33BC620}" type="pres">
      <dgm:prSet presAssocID="{8583F9B5-CE0B-49D8-AE48-8A93998F20F4}" presName="childNode" presStyleLbl="node1" presStyleIdx="2" presStyleCnt="8" custLinFactNeighborX="1172" custLinFactNeighborY="-20124">
        <dgm:presLayoutVars>
          <dgm:bulletEnabled val="1"/>
        </dgm:presLayoutVars>
      </dgm:prSet>
      <dgm:spPr/>
    </dgm:pt>
    <dgm:pt modelId="{2C416AD0-091B-4857-A13D-E607277156C9}" type="pres">
      <dgm:prSet presAssocID="{8583F9B5-CE0B-49D8-AE48-8A93998F20F4}" presName="aSpace2" presStyleCnt="0"/>
      <dgm:spPr/>
    </dgm:pt>
    <dgm:pt modelId="{E098A702-C6BF-409A-A734-7AC750B08576}" type="pres">
      <dgm:prSet presAssocID="{564355FC-A0BD-47C4-8F1D-57D8394909DB}" presName="childNode" presStyleLbl="node1" presStyleIdx="3" presStyleCnt="8" custLinFactNeighborX="1172" custLinFactNeighborY="-20124">
        <dgm:presLayoutVars>
          <dgm:bulletEnabled val="1"/>
        </dgm:presLayoutVars>
      </dgm:prSet>
      <dgm:spPr/>
    </dgm:pt>
    <dgm:pt modelId="{551AD15B-6D4F-4A35-BD92-B16D6D857A93}" type="pres">
      <dgm:prSet presAssocID="{970D1EF8-D574-47F5-BD2B-5A0F172FA573}" presName="aSpace" presStyleCnt="0"/>
      <dgm:spPr/>
    </dgm:pt>
    <dgm:pt modelId="{8CD66699-38C7-4013-8059-BA9487B44910}" type="pres">
      <dgm:prSet presAssocID="{F51DF150-B3CD-4C81-97EA-17E4398A133C}" presName="compNode" presStyleCnt="0"/>
      <dgm:spPr/>
    </dgm:pt>
    <dgm:pt modelId="{714F9922-95A6-4386-AC79-A8F8F668E3FD}" type="pres">
      <dgm:prSet presAssocID="{F51DF150-B3CD-4C81-97EA-17E4398A133C}" presName="aNode" presStyleLbl="bgShp" presStyleIdx="1" presStyleCnt="2"/>
      <dgm:spPr/>
    </dgm:pt>
    <dgm:pt modelId="{10F6F8BD-E312-42E6-8A98-F14AF7FBE926}" type="pres">
      <dgm:prSet presAssocID="{F51DF150-B3CD-4C81-97EA-17E4398A133C}" presName="textNode" presStyleLbl="bgShp" presStyleIdx="1" presStyleCnt="2"/>
      <dgm:spPr/>
    </dgm:pt>
    <dgm:pt modelId="{A77D5B90-391D-4180-96EE-9F98EE790A9F}" type="pres">
      <dgm:prSet presAssocID="{F51DF150-B3CD-4C81-97EA-17E4398A133C}" presName="compChildNode" presStyleCnt="0"/>
      <dgm:spPr/>
    </dgm:pt>
    <dgm:pt modelId="{F0A111F7-5A6D-4E24-829E-29B8E03C5EB5}" type="pres">
      <dgm:prSet presAssocID="{F51DF150-B3CD-4C81-97EA-17E4398A133C}" presName="theInnerList" presStyleCnt="0"/>
      <dgm:spPr/>
    </dgm:pt>
    <dgm:pt modelId="{D1831F13-AA9D-475F-BDE7-665640C65504}" type="pres">
      <dgm:prSet presAssocID="{5F59A275-2146-4653-BA3D-57912D9A9AAB}" presName="childNode" presStyleLbl="node1" presStyleIdx="4" presStyleCnt="8">
        <dgm:presLayoutVars>
          <dgm:bulletEnabled val="1"/>
        </dgm:presLayoutVars>
      </dgm:prSet>
      <dgm:spPr/>
    </dgm:pt>
    <dgm:pt modelId="{88D57F85-02C8-4DF2-8B19-F4ECA0562AF9}" type="pres">
      <dgm:prSet presAssocID="{5F59A275-2146-4653-BA3D-57912D9A9AAB}" presName="aSpace2" presStyleCnt="0"/>
      <dgm:spPr/>
    </dgm:pt>
    <dgm:pt modelId="{E6E74FF5-FC24-40F8-9F41-0D9810ABF6CB}" type="pres">
      <dgm:prSet presAssocID="{208C5221-D480-4CBB-B4FF-393A512B3A08}" presName="childNode" presStyleLbl="node1" presStyleIdx="5" presStyleCnt="8">
        <dgm:presLayoutVars>
          <dgm:bulletEnabled val="1"/>
        </dgm:presLayoutVars>
      </dgm:prSet>
      <dgm:spPr/>
    </dgm:pt>
    <dgm:pt modelId="{52A09AFB-8493-4335-8F7A-91019749C481}" type="pres">
      <dgm:prSet presAssocID="{208C5221-D480-4CBB-B4FF-393A512B3A08}" presName="aSpace2" presStyleCnt="0"/>
      <dgm:spPr/>
    </dgm:pt>
    <dgm:pt modelId="{C9B11DD6-8B30-4EE1-BA43-0B109E8238B6}" type="pres">
      <dgm:prSet presAssocID="{B2A81420-8D3D-40BD-AE68-B2D6DCCE0AD5}" presName="childNode" presStyleLbl="node1" presStyleIdx="6" presStyleCnt="8">
        <dgm:presLayoutVars>
          <dgm:bulletEnabled val="1"/>
        </dgm:presLayoutVars>
      </dgm:prSet>
      <dgm:spPr/>
    </dgm:pt>
    <dgm:pt modelId="{27ED6FE2-DE97-4056-BF63-405D3F60AF26}" type="pres">
      <dgm:prSet presAssocID="{B2A81420-8D3D-40BD-AE68-B2D6DCCE0AD5}" presName="aSpace2" presStyleCnt="0"/>
      <dgm:spPr/>
    </dgm:pt>
    <dgm:pt modelId="{F9D1A2D7-B6CD-489A-AFA2-3DD25560BF81}" type="pres">
      <dgm:prSet presAssocID="{4FDE373E-CF6C-4A7E-8B06-D5821D1EA296}" presName="childNode" presStyleLbl="node1" presStyleIdx="7" presStyleCnt="8" custLinFactNeighborY="-20124">
        <dgm:presLayoutVars>
          <dgm:bulletEnabled val="1"/>
        </dgm:presLayoutVars>
      </dgm:prSet>
      <dgm:spPr/>
    </dgm:pt>
  </dgm:ptLst>
  <dgm:cxnLst>
    <dgm:cxn modelId="{1CD51B01-CAC2-4328-9F98-9D640772D451}" srcId="{970D1EF8-D574-47F5-BD2B-5A0F172FA573}" destId="{D76881ED-BA8A-4CC2-80C1-DD9ACF4C73EB}" srcOrd="1" destOrd="0" parTransId="{ECCD40F9-DD54-4D3A-BF8D-F1337CB1952D}" sibTransId="{DA6FB656-7489-4CFA-A522-2F8038EDF28D}"/>
    <dgm:cxn modelId="{B246D314-1584-43DD-9A43-F4AE0B34359E}" srcId="{59D0B3FF-9692-4F6B-8D0B-3E5925468603}" destId="{970D1EF8-D574-47F5-BD2B-5A0F172FA573}" srcOrd="0" destOrd="0" parTransId="{D3B64F37-7A07-47FC-81F3-5909F795A90D}" sibTransId="{4E9F5CAA-EE14-45CD-9726-587FFA555C0D}"/>
    <dgm:cxn modelId="{13EA9A16-0BE1-4912-9063-2EA17017CC67}" type="presOf" srcId="{6485D8A3-C19E-4FA9-A45E-F21268898032}" destId="{7D319EC9-EB69-41EE-9434-85238DDB41A1}" srcOrd="0" destOrd="0" presId="urn:microsoft.com/office/officeart/2005/8/layout/lProcess2"/>
    <dgm:cxn modelId="{10418625-BBD5-442A-91B2-E5849B272751}" srcId="{F51DF150-B3CD-4C81-97EA-17E4398A133C}" destId="{208C5221-D480-4CBB-B4FF-393A512B3A08}" srcOrd="1" destOrd="0" parTransId="{D1650B3A-6480-4B13-AC4F-23E5F08088C2}" sibTransId="{9D35107A-8446-46E1-9A8F-5321B9B8F008}"/>
    <dgm:cxn modelId="{37B3252D-AD1D-49E3-AFD9-86E376B9215F}" type="presOf" srcId="{8583F9B5-CE0B-49D8-AE48-8A93998F20F4}" destId="{763577BE-92FE-4637-9074-8112F33BC620}" srcOrd="0" destOrd="0" presId="urn:microsoft.com/office/officeart/2005/8/layout/lProcess2"/>
    <dgm:cxn modelId="{A81EB934-A155-46F0-80E1-FFC40CC81AB3}" type="presOf" srcId="{970D1EF8-D574-47F5-BD2B-5A0F172FA573}" destId="{8A0655DB-1DE5-4EAA-A398-E0E154CD264D}" srcOrd="0" destOrd="0" presId="urn:microsoft.com/office/officeart/2005/8/layout/lProcess2"/>
    <dgm:cxn modelId="{E34C263E-D01B-49AB-9B52-2172717AFB37}" srcId="{970D1EF8-D574-47F5-BD2B-5A0F172FA573}" destId="{564355FC-A0BD-47C4-8F1D-57D8394909DB}" srcOrd="3" destOrd="0" parTransId="{982092B3-69D1-4F1B-B0DA-9DED41A315A1}" sibTransId="{EDD57CCC-E9E5-4AFD-B24F-C0C09AEFCB63}"/>
    <dgm:cxn modelId="{15293143-B5F1-4EF4-AFC6-D99224D5DE8D}" srcId="{970D1EF8-D574-47F5-BD2B-5A0F172FA573}" destId="{8583F9B5-CE0B-49D8-AE48-8A93998F20F4}" srcOrd="2" destOrd="0" parTransId="{FF96F239-39A3-4137-9B5E-390BD8E67E68}" sibTransId="{7F3EAD6F-7982-4617-AC73-2B921B4CD4F2}"/>
    <dgm:cxn modelId="{9D120C6E-54B4-4640-B911-024768A68D97}" type="presOf" srcId="{564355FC-A0BD-47C4-8F1D-57D8394909DB}" destId="{E098A702-C6BF-409A-A734-7AC750B08576}" srcOrd="0" destOrd="0" presId="urn:microsoft.com/office/officeart/2005/8/layout/lProcess2"/>
    <dgm:cxn modelId="{12659474-C713-4540-975D-E64D12F868E4}" srcId="{F51DF150-B3CD-4C81-97EA-17E4398A133C}" destId="{5F59A275-2146-4653-BA3D-57912D9A9AAB}" srcOrd="0" destOrd="0" parTransId="{12E6F7BA-D0AD-49CD-B2A7-80B20DB39069}" sibTransId="{F8E68F65-5A0C-48C0-8887-50CCFF6910B9}"/>
    <dgm:cxn modelId="{E101FA79-1619-4249-BE92-C6D4BDC3B548}" type="presOf" srcId="{F51DF150-B3CD-4C81-97EA-17E4398A133C}" destId="{10F6F8BD-E312-42E6-8A98-F14AF7FBE926}" srcOrd="1" destOrd="0" presId="urn:microsoft.com/office/officeart/2005/8/layout/lProcess2"/>
    <dgm:cxn modelId="{EA9F3E7F-086A-4BA1-9CEC-58892948E8FE}" srcId="{970D1EF8-D574-47F5-BD2B-5A0F172FA573}" destId="{6485D8A3-C19E-4FA9-A45E-F21268898032}" srcOrd="0" destOrd="0" parTransId="{F09D6ADB-5D02-4D4B-9318-959CD2832408}" sibTransId="{9DCFF639-4183-4EF9-A55D-6CCECF2BFDE3}"/>
    <dgm:cxn modelId="{61D7CF80-454E-4428-8328-EDB90C8CD63F}" type="presOf" srcId="{59D0B3FF-9692-4F6B-8D0B-3E5925468603}" destId="{D5A8D128-EBE2-4BAA-AB06-62F1DA47480D}" srcOrd="0" destOrd="0" presId="urn:microsoft.com/office/officeart/2005/8/layout/lProcess2"/>
    <dgm:cxn modelId="{271C7886-351F-414C-8B95-EE4847556D2B}" srcId="{F51DF150-B3CD-4C81-97EA-17E4398A133C}" destId="{4FDE373E-CF6C-4A7E-8B06-D5821D1EA296}" srcOrd="3" destOrd="0" parTransId="{EF796FAA-FD9F-4AEF-89ED-6564FB136866}" sibTransId="{6D4F0859-DFD8-4B1C-9A58-9E27571A83E1}"/>
    <dgm:cxn modelId="{19F70092-09F6-4443-AA0D-35703C8770C2}" type="presOf" srcId="{5F59A275-2146-4653-BA3D-57912D9A9AAB}" destId="{D1831F13-AA9D-475F-BDE7-665640C65504}" srcOrd="0" destOrd="0" presId="urn:microsoft.com/office/officeart/2005/8/layout/lProcess2"/>
    <dgm:cxn modelId="{ECA7C59B-9F81-43AC-9892-1D662262131F}" type="presOf" srcId="{4FDE373E-CF6C-4A7E-8B06-D5821D1EA296}" destId="{F9D1A2D7-B6CD-489A-AFA2-3DD25560BF81}" srcOrd="0" destOrd="0" presId="urn:microsoft.com/office/officeart/2005/8/layout/lProcess2"/>
    <dgm:cxn modelId="{BBD5FFA0-46E3-461B-B290-C15CC51530A1}" type="presOf" srcId="{F51DF150-B3CD-4C81-97EA-17E4398A133C}" destId="{714F9922-95A6-4386-AC79-A8F8F668E3FD}" srcOrd="0" destOrd="0" presId="urn:microsoft.com/office/officeart/2005/8/layout/lProcess2"/>
    <dgm:cxn modelId="{A70188A7-5585-4047-A5E2-FD3699A6A141}" type="presOf" srcId="{D76881ED-BA8A-4CC2-80C1-DD9ACF4C73EB}" destId="{85B7393A-E2A5-4EBC-A517-299A2B191740}" srcOrd="0" destOrd="0" presId="urn:microsoft.com/office/officeart/2005/8/layout/lProcess2"/>
    <dgm:cxn modelId="{B9769DA9-9328-45E3-B253-F0F0C69C16CE}" type="presOf" srcId="{970D1EF8-D574-47F5-BD2B-5A0F172FA573}" destId="{21422E2B-84B5-4421-B568-52C4A7A8F384}" srcOrd="1" destOrd="0" presId="urn:microsoft.com/office/officeart/2005/8/layout/lProcess2"/>
    <dgm:cxn modelId="{72925AAE-5BC6-49FE-B332-F981130FC1F5}" srcId="{F51DF150-B3CD-4C81-97EA-17E4398A133C}" destId="{B2A81420-8D3D-40BD-AE68-B2D6DCCE0AD5}" srcOrd="2" destOrd="0" parTransId="{470D26A4-A255-4D06-A916-D98E23A5AA8C}" sibTransId="{708E3CB2-50A3-46DE-9534-1EDB927C72CA}"/>
    <dgm:cxn modelId="{66361EDF-52B4-4452-A3C5-89614941088F}" type="presOf" srcId="{B2A81420-8D3D-40BD-AE68-B2D6DCCE0AD5}" destId="{C9B11DD6-8B30-4EE1-BA43-0B109E8238B6}" srcOrd="0" destOrd="0" presId="urn:microsoft.com/office/officeart/2005/8/layout/lProcess2"/>
    <dgm:cxn modelId="{D37C80E5-3BCF-429D-8EBE-595CC67BA020}" type="presOf" srcId="{208C5221-D480-4CBB-B4FF-393A512B3A08}" destId="{E6E74FF5-FC24-40F8-9F41-0D9810ABF6CB}" srcOrd="0" destOrd="0" presId="urn:microsoft.com/office/officeart/2005/8/layout/lProcess2"/>
    <dgm:cxn modelId="{238E30F0-99E3-4D04-887F-46E5A26E06F6}" srcId="{59D0B3FF-9692-4F6B-8D0B-3E5925468603}" destId="{F51DF150-B3CD-4C81-97EA-17E4398A133C}" srcOrd="1" destOrd="0" parTransId="{A8FE868E-C74A-4B30-A7BC-67BF6D9E8FCF}" sibTransId="{ADBEB2A8-CA7E-479A-B7F9-1C87C4D13F36}"/>
    <dgm:cxn modelId="{480ED234-A440-406C-B895-7C0C6FB07C8D}" type="presParOf" srcId="{D5A8D128-EBE2-4BAA-AB06-62F1DA47480D}" destId="{B04EB784-A502-49BC-8D54-1240DD657BB9}" srcOrd="0" destOrd="0" presId="urn:microsoft.com/office/officeart/2005/8/layout/lProcess2"/>
    <dgm:cxn modelId="{3939A540-8E37-4CCC-95E0-A8368AA41E14}" type="presParOf" srcId="{B04EB784-A502-49BC-8D54-1240DD657BB9}" destId="{8A0655DB-1DE5-4EAA-A398-E0E154CD264D}" srcOrd="0" destOrd="0" presId="urn:microsoft.com/office/officeart/2005/8/layout/lProcess2"/>
    <dgm:cxn modelId="{73910363-8935-42B4-A2C9-AF253199BC75}" type="presParOf" srcId="{B04EB784-A502-49BC-8D54-1240DD657BB9}" destId="{21422E2B-84B5-4421-B568-52C4A7A8F384}" srcOrd="1" destOrd="0" presId="urn:microsoft.com/office/officeart/2005/8/layout/lProcess2"/>
    <dgm:cxn modelId="{984E77C8-8812-4BFD-B05E-B10F0146C1B3}" type="presParOf" srcId="{B04EB784-A502-49BC-8D54-1240DD657BB9}" destId="{72005DC8-60BE-4F03-8AB8-3D3EFCA4A091}" srcOrd="2" destOrd="0" presId="urn:microsoft.com/office/officeart/2005/8/layout/lProcess2"/>
    <dgm:cxn modelId="{9022D517-BCF7-4042-8A10-384B6980667E}" type="presParOf" srcId="{72005DC8-60BE-4F03-8AB8-3D3EFCA4A091}" destId="{1F8C6A63-E64A-4B94-866F-8404D64255C8}" srcOrd="0" destOrd="0" presId="urn:microsoft.com/office/officeart/2005/8/layout/lProcess2"/>
    <dgm:cxn modelId="{AD62E88B-E923-487D-8D30-05F0E71C41F6}" type="presParOf" srcId="{1F8C6A63-E64A-4B94-866F-8404D64255C8}" destId="{7D319EC9-EB69-41EE-9434-85238DDB41A1}" srcOrd="0" destOrd="0" presId="urn:microsoft.com/office/officeart/2005/8/layout/lProcess2"/>
    <dgm:cxn modelId="{FC33D3CF-7430-4448-98ED-38BF71C2A7B2}" type="presParOf" srcId="{1F8C6A63-E64A-4B94-866F-8404D64255C8}" destId="{00584A58-45BD-4DF0-92FF-D92BF5248C52}" srcOrd="1" destOrd="0" presId="urn:microsoft.com/office/officeart/2005/8/layout/lProcess2"/>
    <dgm:cxn modelId="{EC977B0C-BB03-46F8-A7F7-6A738DF509A1}" type="presParOf" srcId="{1F8C6A63-E64A-4B94-866F-8404D64255C8}" destId="{85B7393A-E2A5-4EBC-A517-299A2B191740}" srcOrd="2" destOrd="0" presId="urn:microsoft.com/office/officeart/2005/8/layout/lProcess2"/>
    <dgm:cxn modelId="{E4D5AA05-3C94-4E3C-BB84-B4B1452EAE1F}" type="presParOf" srcId="{1F8C6A63-E64A-4B94-866F-8404D64255C8}" destId="{8BC4A7A7-152C-48A7-A1D7-3D4733A80266}" srcOrd="3" destOrd="0" presId="urn:microsoft.com/office/officeart/2005/8/layout/lProcess2"/>
    <dgm:cxn modelId="{DCD3AD48-6795-4104-AC8A-7D9B6A95595C}" type="presParOf" srcId="{1F8C6A63-E64A-4B94-866F-8404D64255C8}" destId="{763577BE-92FE-4637-9074-8112F33BC620}" srcOrd="4" destOrd="0" presId="urn:microsoft.com/office/officeart/2005/8/layout/lProcess2"/>
    <dgm:cxn modelId="{6AE81634-4CF6-40B2-9240-D6975B03495D}" type="presParOf" srcId="{1F8C6A63-E64A-4B94-866F-8404D64255C8}" destId="{2C416AD0-091B-4857-A13D-E607277156C9}" srcOrd="5" destOrd="0" presId="urn:microsoft.com/office/officeart/2005/8/layout/lProcess2"/>
    <dgm:cxn modelId="{CC1423FC-57E1-471F-99B6-1B6CF9A495BF}" type="presParOf" srcId="{1F8C6A63-E64A-4B94-866F-8404D64255C8}" destId="{E098A702-C6BF-409A-A734-7AC750B08576}" srcOrd="6" destOrd="0" presId="urn:microsoft.com/office/officeart/2005/8/layout/lProcess2"/>
    <dgm:cxn modelId="{D9C4FE6A-49E9-46B0-A06D-1142A264DA98}" type="presParOf" srcId="{D5A8D128-EBE2-4BAA-AB06-62F1DA47480D}" destId="{551AD15B-6D4F-4A35-BD92-B16D6D857A93}" srcOrd="1" destOrd="0" presId="urn:microsoft.com/office/officeart/2005/8/layout/lProcess2"/>
    <dgm:cxn modelId="{7394437A-0FAF-426E-9C98-4ED51D0AC6F0}" type="presParOf" srcId="{D5A8D128-EBE2-4BAA-AB06-62F1DA47480D}" destId="{8CD66699-38C7-4013-8059-BA9487B44910}" srcOrd="2" destOrd="0" presId="urn:microsoft.com/office/officeart/2005/8/layout/lProcess2"/>
    <dgm:cxn modelId="{9CEBB2A4-8CC9-472C-B550-26DE11FF0370}" type="presParOf" srcId="{8CD66699-38C7-4013-8059-BA9487B44910}" destId="{714F9922-95A6-4386-AC79-A8F8F668E3FD}" srcOrd="0" destOrd="0" presId="urn:microsoft.com/office/officeart/2005/8/layout/lProcess2"/>
    <dgm:cxn modelId="{AD6F4672-9812-4465-8071-F474F081CD8F}" type="presParOf" srcId="{8CD66699-38C7-4013-8059-BA9487B44910}" destId="{10F6F8BD-E312-42E6-8A98-F14AF7FBE926}" srcOrd="1" destOrd="0" presId="urn:microsoft.com/office/officeart/2005/8/layout/lProcess2"/>
    <dgm:cxn modelId="{254B88A9-AD6E-447F-99C8-B5D5DA6D08FA}" type="presParOf" srcId="{8CD66699-38C7-4013-8059-BA9487B44910}" destId="{A77D5B90-391D-4180-96EE-9F98EE790A9F}" srcOrd="2" destOrd="0" presId="urn:microsoft.com/office/officeart/2005/8/layout/lProcess2"/>
    <dgm:cxn modelId="{E2CBB381-7C9C-4A9F-BE61-7BA7AF2811CF}" type="presParOf" srcId="{A77D5B90-391D-4180-96EE-9F98EE790A9F}" destId="{F0A111F7-5A6D-4E24-829E-29B8E03C5EB5}" srcOrd="0" destOrd="0" presId="urn:microsoft.com/office/officeart/2005/8/layout/lProcess2"/>
    <dgm:cxn modelId="{CE96BFE6-E293-4C18-B938-58016AA662A5}" type="presParOf" srcId="{F0A111F7-5A6D-4E24-829E-29B8E03C5EB5}" destId="{D1831F13-AA9D-475F-BDE7-665640C65504}" srcOrd="0" destOrd="0" presId="urn:microsoft.com/office/officeart/2005/8/layout/lProcess2"/>
    <dgm:cxn modelId="{C1A2CFA9-57BB-4DBC-8BE3-D53BA798B833}" type="presParOf" srcId="{F0A111F7-5A6D-4E24-829E-29B8E03C5EB5}" destId="{88D57F85-02C8-4DF2-8B19-F4ECA0562AF9}" srcOrd="1" destOrd="0" presId="urn:microsoft.com/office/officeart/2005/8/layout/lProcess2"/>
    <dgm:cxn modelId="{AA78E752-59A1-4EC7-9BA2-1BA9E865A0D1}" type="presParOf" srcId="{F0A111F7-5A6D-4E24-829E-29B8E03C5EB5}" destId="{E6E74FF5-FC24-40F8-9F41-0D9810ABF6CB}" srcOrd="2" destOrd="0" presId="urn:microsoft.com/office/officeart/2005/8/layout/lProcess2"/>
    <dgm:cxn modelId="{3074B73E-44DD-4720-B6AD-B5EA2D284D46}" type="presParOf" srcId="{F0A111F7-5A6D-4E24-829E-29B8E03C5EB5}" destId="{52A09AFB-8493-4335-8F7A-91019749C481}" srcOrd="3" destOrd="0" presId="urn:microsoft.com/office/officeart/2005/8/layout/lProcess2"/>
    <dgm:cxn modelId="{38246E57-0A0D-47F1-858A-3F0119039379}" type="presParOf" srcId="{F0A111F7-5A6D-4E24-829E-29B8E03C5EB5}" destId="{C9B11DD6-8B30-4EE1-BA43-0B109E8238B6}" srcOrd="4" destOrd="0" presId="urn:microsoft.com/office/officeart/2005/8/layout/lProcess2"/>
    <dgm:cxn modelId="{7D94135F-FECB-4F94-8640-8F85BA600DB2}" type="presParOf" srcId="{F0A111F7-5A6D-4E24-829E-29B8E03C5EB5}" destId="{27ED6FE2-DE97-4056-BF63-405D3F60AF26}" srcOrd="5" destOrd="0" presId="urn:microsoft.com/office/officeart/2005/8/layout/lProcess2"/>
    <dgm:cxn modelId="{44701C59-5619-46A2-91BB-673F66DB1049}" type="presParOf" srcId="{F0A111F7-5A6D-4E24-829E-29B8E03C5EB5}" destId="{F9D1A2D7-B6CD-489A-AFA2-3DD25560BF81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6E85F3-4F2C-4551-9AE5-21BD8A4CB05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9B2EE38C-AFF1-4A0A-A4B4-0A1AB313231A}">
      <dgm:prSet phldrT="[Text]" phldr="0"/>
      <dgm:spPr>
        <a:ln w="38100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Service Oriented</a:t>
          </a:r>
          <a:r>
            <a:rPr lang="en-US" b="0" i="0" u="none" strike="noStrike" cap="none" baseline="0" noProof="0">
              <a:latin typeface="Century Schoolbook"/>
            </a:rPr>
            <a:t> Model</a:t>
          </a:r>
          <a:endParaRPr lang="en-US"/>
        </a:p>
      </dgm:t>
    </dgm:pt>
    <dgm:pt modelId="{BBD3BC1A-15FC-40E5-BD90-D53745848AEA}" type="parTrans" cxnId="{1AD3BB38-FBB0-4C96-BBC0-A7AE962B4537}">
      <dgm:prSet/>
      <dgm:spPr/>
      <dgm:t>
        <a:bodyPr/>
        <a:lstStyle/>
        <a:p>
          <a:endParaRPr lang="en-US"/>
        </a:p>
      </dgm:t>
    </dgm:pt>
    <dgm:pt modelId="{7E73BE8B-8423-48FD-9379-647D322AB672}" type="sibTrans" cxnId="{1AD3BB38-FBB0-4C96-BBC0-A7AE962B4537}">
      <dgm:prSet/>
      <dgm:spPr/>
      <dgm:t>
        <a:bodyPr/>
        <a:lstStyle/>
        <a:p>
          <a:endParaRPr lang="en-US"/>
        </a:p>
      </dgm:t>
    </dgm:pt>
    <dgm:pt modelId="{3568985D-2E3F-43A3-B5A3-BCFDD48F46AA}">
      <dgm:prSet phldrT="[Text]" phldr="0"/>
      <dgm:spPr>
        <a:ln w="38100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Ambassador Hiring &amp; Training</a:t>
          </a:r>
          <a:endParaRPr lang="en-US"/>
        </a:p>
      </dgm:t>
    </dgm:pt>
    <dgm:pt modelId="{3B790576-0BC4-4015-9DAA-183CFB0C8776}" type="parTrans" cxnId="{57858943-A6AB-43AF-9F2E-20D67D6DF12A}">
      <dgm:prSet/>
      <dgm:spPr/>
      <dgm:t>
        <a:bodyPr/>
        <a:lstStyle/>
        <a:p>
          <a:endParaRPr lang="en-US"/>
        </a:p>
      </dgm:t>
    </dgm:pt>
    <dgm:pt modelId="{6B83C71E-5BF9-45EC-8BB0-4FBCBFBD3D70}" type="sibTrans" cxnId="{57858943-A6AB-43AF-9F2E-20D67D6DF12A}">
      <dgm:prSet/>
      <dgm:spPr/>
      <dgm:t>
        <a:bodyPr/>
        <a:lstStyle/>
        <a:p>
          <a:endParaRPr lang="en-US"/>
        </a:p>
      </dgm:t>
    </dgm:pt>
    <dgm:pt modelId="{3B9BDED3-0A3E-4CD4-821A-081C6C1A1CBD}">
      <dgm:prSet phldrT="[Text]" phldr="0"/>
      <dgm:spPr>
        <a:ln w="38100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Hospital Partnership</a:t>
          </a:r>
          <a:endParaRPr lang="en-US"/>
        </a:p>
      </dgm:t>
    </dgm:pt>
    <dgm:pt modelId="{D50EAD97-A0CF-4D0E-9404-D4521F7195A3}" type="parTrans" cxnId="{60B2F402-4F41-4DDC-A464-F7D6C22D6F30}">
      <dgm:prSet/>
      <dgm:spPr/>
      <dgm:t>
        <a:bodyPr/>
        <a:lstStyle/>
        <a:p>
          <a:endParaRPr lang="en-US"/>
        </a:p>
      </dgm:t>
    </dgm:pt>
    <dgm:pt modelId="{AA4442B6-2ECF-4308-8A8D-4E2AC12DE7B8}" type="sibTrans" cxnId="{60B2F402-4F41-4DDC-A464-F7D6C22D6F30}">
      <dgm:prSet/>
      <dgm:spPr/>
      <dgm:t>
        <a:bodyPr/>
        <a:lstStyle/>
        <a:p>
          <a:endParaRPr lang="en-US"/>
        </a:p>
      </dgm:t>
    </dgm:pt>
    <dgm:pt modelId="{DFE236E2-73C5-4B85-9A7E-C7C9DAB206D5}">
      <dgm:prSet phldr="0"/>
      <dgm:spPr>
        <a:ln w="38100">
          <a:solidFill>
            <a:srgbClr val="FFDB00"/>
          </a:solidFill>
        </a:ln>
      </dgm:spPr>
      <dgm:t>
        <a:bodyPr/>
        <a:lstStyle/>
        <a:p>
          <a:pPr rtl="0"/>
          <a:r>
            <a:rPr lang="en-US" b="0" i="0" u="none" strike="noStrike" cap="none" baseline="0" noProof="0">
              <a:solidFill>
                <a:srgbClr val="010000"/>
              </a:solidFill>
              <a:latin typeface="Century Schoolbook"/>
            </a:rPr>
            <a:t>Sales Representative Training</a:t>
          </a:r>
        </a:p>
      </dgm:t>
    </dgm:pt>
    <dgm:pt modelId="{4025EEDE-62EA-475B-BF86-354644D7B402}" type="parTrans" cxnId="{F06034AD-336C-4F75-92EE-239A81A32A5F}">
      <dgm:prSet/>
      <dgm:spPr/>
      <dgm:t>
        <a:bodyPr/>
        <a:lstStyle/>
        <a:p>
          <a:endParaRPr lang="en-US"/>
        </a:p>
      </dgm:t>
    </dgm:pt>
    <dgm:pt modelId="{6B59A9DB-2A88-4648-99ED-692878FB3C76}" type="sibTrans" cxnId="{F06034AD-336C-4F75-92EE-239A81A32A5F}">
      <dgm:prSet/>
      <dgm:spPr/>
      <dgm:t>
        <a:bodyPr/>
        <a:lstStyle/>
        <a:p>
          <a:endParaRPr lang="en-US"/>
        </a:p>
      </dgm:t>
    </dgm:pt>
    <dgm:pt modelId="{EEAE9B3C-58E1-4F1F-B7BC-D6B24D30C394}">
      <dgm:prSet phldr="0"/>
      <dgm:spPr>
        <a:ln w="38100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CRM Analytics  Implementation</a:t>
          </a:r>
        </a:p>
      </dgm:t>
    </dgm:pt>
    <dgm:pt modelId="{CA39512A-A1DD-49D6-BFA5-4A76A5D3EC64}" type="parTrans" cxnId="{3075472C-9DBA-435F-B192-F4B4993B8A19}">
      <dgm:prSet/>
      <dgm:spPr/>
      <dgm:t>
        <a:bodyPr/>
        <a:lstStyle/>
        <a:p>
          <a:endParaRPr lang="en-US"/>
        </a:p>
      </dgm:t>
    </dgm:pt>
    <dgm:pt modelId="{B7BB0078-4F3C-4761-B596-D9B198E95ECE}" type="sibTrans" cxnId="{3075472C-9DBA-435F-B192-F4B4993B8A19}">
      <dgm:prSet/>
      <dgm:spPr/>
      <dgm:t>
        <a:bodyPr/>
        <a:lstStyle/>
        <a:p>
          <a:endParaRPr lang="en-US"/>
        </a:p>
      </dgm:t>
    </dgm:pt>
    <dgm:pt modelId="{11A150F2-66F0-433D-9260-1C9AF83ABA7E}" type="pres">
      <dgm:prSet presAssocID="{D66E85F3-4F2C-4551-9AE5-21BD8A4CB05D}" presName="compositeShape" presStyleCnt="0">
        <dgm:presLayoutVars>
          <dgm:dir/>
          <dgm:resizeHandles/>
        </dgm:presLayoutVars>
      </dgm:prSet>
      <dgm:spPr/>
    </dgm:pt>
    <dgm:pt modelId="{F8E17CA3-3665-4949-BFB0-A30C9FA0AC1B}" type="pres">
      <dgm:prSet presAssocID="{D66E85F3-4F2C-4551-9AE5-21BD8A4CB05D}" presName="pyramid" presStyleLbl="node1" presStyleIdx="0" presStyleCnt="1"/>
      <dgm:spPr>
        <a:solidFill>
          <a:srgbClr val="797878"/>
        </a:solidFill>
        <a:ln>
          <a:solidFill>
            <a:srgbClr val="797878"/>
          </a:solidFill>
        </a:ln>
      </dgm:spPr>
    </dgm:pt>
    <dgm:pt modelId="{0A59628A-E124-4576-9C70-1111FDB0EFC1}" type="pres">
      <dgm:prSet presAssocID="{D66E85F3-4F2C-4551-9AE5-21BD8A4CB05D}" presName="theList" presStyleCnt="0"/>
      <dgm:spPr/>
    </dgm:pt>
    <dgm:pt modelId="{B7247B59-0246-471A-9695-9605F42DA612}" type="pres">
      <dgm:prSet presAssocID="{9B2EE38C-AFF1-4A0A-A4B4-0A1AB313231A}" presName="aNode" presStyleLbl="fgAcc1" presStyleIdx="0" presStyleCnt="3">
        <dgm:presLayoutVars>
          <dgm:bulletEnabled val="1"/>
        </dgm:presLayoutVars>
      </dgm:prSet>
      <dgm:spPr/>
    </dgm:pt>
    <dgm:pt modelId="{1649DF98-E7BC-4F73-BCFE-6E015BDA562A}" type="pres">
      <dgm:prSet presAssocID="{9B2EE38C-AFF1-4A0A-A4B4-0A1AB313231A}" presName="aSpace" presStyleCnt="0"/>
      <dgm:spPr/>
    </dgm:pt>
    <dgm:pt modelId="{08B1157D-62DF-4DE1-A408-F674EFDAAA0E}" type="pres">
      <dgm:prSet presAssocID="{3B9BDED3-0A3E-4CD4-821A-081C6C1A1CBD}" presName="aNode" presStyleLbl="fgAcc1" presStyleIdx="1" presStyleCnt="3">
        <dgm:presLayoutVars>
          <dgm:bulletEnabled val="1"/>
        </dgm:presLayoutVars>
      </dgm:prSet>
      <dgm:spPr/>
    </dgm:pt>
    <dgm:pt modelId="{288572A1-6352-4518-811E-A52BDD59F736}" type="pres">
      <dgm:prSet presAssocID="{3B9BDED3-0A3E-4CD4-821A-081C6C1A1CBD}" presName="aSpace" presStyleCnt="0"/>
      <dgm:spPr/>
    </dgm:pt>
    <dgm:pt modelId="{7D457EBE-D5CA-4956-8DD1-9DF77F201602}" type="pres">
      <dgm:prSet presAssocID="{EEAE9B3C-58E1-4F1F-B7BC-D6B24D30C394}" presName="aNode" presStyleLbl="fgAcc1" presStyleIdx="2" presStyleCnt="3">
        <dgm:presLayoutVars>
          <dgm:bulletEnabled val="1"/>
        </dgm:presLayoutVars>
      </dgm:prSet>
      <dgm:spPr/>
    </dgm:pt>
    <dgm:pt modelId="{C0257917-DA99-4F7B-A30F-07520A71C52D}" type="pres">
      <dgm:prSet presAssocID="{EEAE9B3C-58E1-4F1F-B7BC-D6B24D30C394}" presName="aSpace" presStyleCnt="0"/>
      <dgm:spPr/>
    </dgm:pt>
  </dgm:ptLst>
  <dgm:cxnLst>
    <dgm:cxn modelId="{60B2F402-4F41-4DDC-A464-F7D6C22D6F30}" srcId="{D66E85F3-4F2C-4551-9AE5-21BD8A4CB05D}" destId="{3B9BDED3-0A3E-4CD4-821A-081C6C1A1CBD}" srcOrd="1" destOrd="0" parTransId="{D50EAD97-A0CF-4D0E-9404-D4521F7195A3}" sibTransId="{AA4442B6-2ECF-4308-8A8D-4E2AC12DE7B8}"/>
    <dgm:cxn modelId="{591C1603-143B-4A0A-8EB7-DF6C22A40E3C}" type="presOf" srcId="{9B2EE38C-AFF1-4A0A-A4B4-0A1AB313231A}" destId="{B7247B59-0246-471A-9695-9605F42DA612}" srcOrd="0" destOrd="0" presId="urn:microsoft.com/office/officeart/2005/8/layout/pyramid2"/>
    <dgm:cxn modelId="{3075472C-9DBA-435F-B192-F4B4993B8A19}" srcId="{D66E85F3-4F2C-4551-9AE5-21BD8A4CB05D}" destId="{EEAE9B3C-58E1-4F1F-B7BC-D6B24D30C394}" srcOrd="2" destOrd="0" parTransId="{CA39512A-A1DD-49D6-BFA5-4A76A5D3EC64}" sibTransId="{B7BB0078-4F3C-4761-B596-D9B198E95ECE}"/>
    <dgm:cxn modelId="{1AD3BB38-FBB0-4C96-BBC0-A7AE962B4537}" srcId="{D66E85F3-4F2C-4551-9AE5-21BD8A4CB05D}" destId="{9B2EE38C-AFF1-4A0A-A4B4-0A1AB313231A}" srcOrd="0" destOrd="0" parTransId="{BBD3BC1A-15FC-40E5-BD90-D53745848AEA}" sibTransId="{7E73BE8B-8423-48FD-9379-647D322AB672}"/>
    <dgm:cxn modelId="{57858943-A6AB-43AF-9F2E-20D67D6DF12A}" srcId="{9B2EE38C-AFF1-4A0A-A4B4-0A1AB313231A}" destId="{3568985D-2E3F-43A3-B5A3-BCFDD48F46AA}" srcOrd="1" destOrd="0" parTransId="{3B790576-0BC4-4015-9DAA-183CFB0C8776}" sibTransId="{6B83C71E-5BF9-45EC-8BB0-4FBCBFBD3D70}"/>
    <dgm:cxn modelId="{05CD2E48-8EAF-4593-B51A-2F4A368EA66E}" type="presOf" srcId="{EEAE9B3C-58E1-4F1F-B7BC-D6B24D30C394}" destId="{7D457EBE-D5CA-4956-8DD1-9DF77F201602}" srcOrd="0" destOrd="0" presId="urn:microsoft.com/office/officeart/2005/8/layout/pyramid2"/>
    <dgm:cxn modelId="{0A66364D-2C10-471A-B509-7EE7BD7D889B}" type="presOf" srcId="{D66E85F3-4F2C-4551-9AE5-21BD8A4CB05D}" destId="{11A150F2-66F0-433D-9260-1C9AF83ABA7E}" srcOrd="0" destOrd="0" presId="urn:microsoft.com/office/officeart/2005/8/layout/pyramid2"/>
    <dgm:cxn modelId="{DCF9BA80-7810-4754-A94A-625AAAE99C61}" type="presOf" srcId="{3B9BDED3-0A3E-4CD4-821A-081C6C1A1CBD}" destId="{08B1157D-62DF-4DE1-A408-F674EFDAAA0E}" srcOrd="0" destOrd="0" presId="urn:microsoft.com/office/officeart/2005/8/layout/pyramid2"/>
    <dgm:cxn modelId="{F06034AD-336C-4F75-92EE-239A81A32A5F}" srcId="{9B2EE38C-AFF1-4A0A-A4B4-0A1AB313231A}" destId="{DFE236E2-73C5-4B85-9A7E-C7C9DAB206D5}" srcOrd="0" destOrd="0" parTransId="{4025EEDE-62EA-475B-BF86-354644D7B402}" sibTransId="{6B59A9DB-2A88-4648-99ED-692878FB3C76}"/>
    <dgm:cxn modelId="{DBF55AED-CCE3-4D07-9ED4-DC1B9D14AAB6}" type="presOf" srcId="{DFE236E2-73C5-4B85-9A7E-C7C9DAB206D5}" destId="{B7247B59-0246-471A-9695-9605F42DA612}" srcOrd="0" destOrd="1" presId="urn:microsoft.com/office/officeart/2005/8/layout/pyramid2"/>
    <dgm:cxn modelId="{39CC05FB-47BC-4FAF-85AD-CA7A699054D3}" type="presOf" srcId="{3568985D-2E3F-43A3-B5A3-BCFDD48F46AA}" destId="{B7247B59-0246-471A-9695-9605F42DA612}" srcOrd="0" destOrd="2" presId="urn:microsoft.com/office/officeart/2005/8/layout/pyramid2"/>
    <dgm:cxn modelId="{28B5979B-8674-4127-B59F-69F53231CF94}" type="presParOf" srcId="{11A150F2-66F0-433D-9260-1C9AF83ABA7E}" destId="{F8E17CA3-3665-4949-BFB0-A30C9FA0AC1B}" srcOrd="0" destOrd="0" presId="urn:microsoft.com/office/officeart/2005/8/layout/pyramid2"/>
    <dgm:cxn modelId="{C8B5C490-B862-486B-9503-81C90C143852}" type="presParOf" srcId="{11A150F2-66F0-433D-9260-1C9AF83ABA7E}" destId="{0A59628A-E124-4576-9C70-1111FDB0EFC1}" srcOrd="1" destOrd="0" presId="urn:microsoft.com/office/officeart/2005/8/layout/pyramid2"/>
    <dgm:cxn modelId="{08FEB624-308E-4CDF-9F23-DE57EDEC87D2}" type="presParOf" srcId="{0A59628A-E124-4576-9C70-1111FDB0EFC1}" destId="{B7247B59-0246-471A-9695-9605F42DA612}" srcOrd="0" destOrd="0" presId="urn:microsoft.com/office/officeart/2005/8/layout/pyramid2"/>
    <dgm:cxn modelId="{65E381B7-50BA-4367-B229-E5AD5C9FDFF8}" type="presParOf" srcId="{0A59628A-E124-4576-9C70-1111FDB0EFC1}" destId="{1649DF98-E7BC-4F73-BCFE-6E015BDA562A}" srcOrd="1" destOrd="0" presId="urn:microsoft.com/office/officeart/2005/8/layout/pyramid2"/>
    <dgm:cxn modelId="{E155AA8E-ED53-4F99-9261-9D166972B85C}" type="presParOf" srcId="{0A59628A-E124-4576-9C70-1111FDB0EFC1}" destId="{08B1157D-62DF-4DE1-A408-F674EFDAAA0E}" srcOrd="2" destOrd="0" presId="urn:microsoft.com/office/officeart/2005/8/layout/pyramid2"/>
    <dgm:cxn modelId="{4C7AEF66-3DCF-4193-9C3A-7EC1433AF230}" type="presParOf" srcId="{0A59628A-E124-4576-9C70-1111FDB0EFC1}" destId="{288572A1-6352-4518-811E-A52BDD59F736}" srcOrd="3" destOrd="0" presId="urn:microsoft.com/office/officeart/2005/8/layout/pyramid2"/>
    <dgm:cxn modelId="{FED4DB44-4F88-47A3-A50B-8CB1461E2525}" type="presParOf" srcId="{0A59628A-E124-4576-9C70-1111FDB0EFC1}" destId="{7D457EBE-D5CA-4956-8DD1-9DF77F201602}" srcOrd="4" destOrd="0" presId="urn:microsoft.com/office/officeart/2005/8/layout/pyramid2"/>
    <dgm:cxn modelId="{8D63A48E-52B0-4845-9917-7B9DE634783F}" type="presParOf" srcId="{0A59628A-E124-4576-9C70-1111FDB0EFC1}" destId="{C0257917-DA99-4F7B-A30F-07520A71C52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291714-131E-4CAB-8B4B-620975F09E7C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F3930EC5-DB10-4520-B8C3-05A3CEA833E7}">
      <dgm:prSet phldrT="[Text]"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Quality</a:t>
          </a:r>
          <a:r>
            <a:rPr lang="en-US" b="0" i="0" u="none" strike="noStrike" cap="none" baseline="0" noProof="0">
              <a:latin typeface="Century Schoolbook"/>
            </a:rPr>
            <a:t> Medications</a:t>
          </a:r>
          <a:endParaRPr lang="en-US"/>
        </a:p>
      </dgm:t>
    </dgm:pt>
    <dgm:pt modelId="{D85203E0-8E63-4E0F-A3AE-DBD438901E40}" type="parTrans" cxnId="{ED8FD5CC-A70E-4AD6-AEE9-6812BBF2211A}">
      <dgm:prSet/>
      <dgm:spPr/>
      <dgm:t>
        <a:bodyPr/>
        <a:lstStyle/>
        <a:p>
          <a:endParaRPr lang="en-US"/>
        </a:p>
      </dgm:t>
    </dgm:pt>
    <dgm:pt modelId="{9C400099-D600-46FD-99BA-9A731D006E1B}" type="sibTrans" cxnId="{ED8FD5CC-A70E-4AD6-AEE9-6812BBF2211A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8F10DDF-E8BF-4EA1-989E-BED1330F55D7}">
      <dgm:prSet phldrT="[Text]"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Quality Relationships</a:t>
          </a:r>
          <a:endParaRPr lang="en-US"/>
        </a:p>
      </dgm:t>
    </dgm:pt>
    <dgm:pt modelId="{9CD1097A-684E-4AAD-82DB-A64411547B9F}" type="parTrans" cxnId="{8C788D91-0198-4269-81DA-9A92F8424307}">
      <dgm:prSet/>
      <dgm:spPr/>
      <dgm:t>
        <a:bodyPr/>
        <a:lstStyle/>
        <a:p>
          <a:endParaRPr lang="en-US"/>
        </a:p>
      </dgm:t>
    </dgm:pt>
    <dgm:pt modelId="{BD4E600C-5250-473D-8979-ECE103214C49}" type="sibTrans" cxnId="{8C788D91-0198-4269-81DA-9A92F8424307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DEE3B60-855C-4BA5-90C6-B7BB395D06D5}">
      <dgm:prSet phldrT="[Text]" phldr="0"/>
      <dgm:spPr>
        <a:solidFill>
          <a:srgbClr val="797878"/>
        </a:solidFill>
        <a:ln w="28575">
          <a:solidFill>
            <a:srgbClr val="FFDB00"/>
          </a:solidFill>
        </a:ln>
      </dgm:spPr>
      <dgm:t>
        <a:bodyPr/>
        <a:lstStyle/>
        <a:p>
          <a:pPr rtl="0"/>
          <a:r>
            <a:rPr lang="en-US">
              <a:latin typeface="Century Schoolbook" panose="02040604050505020304"/>
            </a:rPr>
            <a:t>High Sales Quantity</a:t>
          </a:r>
          <a:endParaRPr lang="en-US"/>
        </a:p>
      </dgm:t>
    </dgm:pt>
    <dgm:pt modelId="{F9356AF6-521B-40AF-941F-E29613F839D7}" type="parTrans" cxnId="{ED991F8C-4B81-4068-9914-F4FB55A2B720}">
      <dgm:prSet/>
      <dgm:spPr/>
      <dgm:t>
        <a:bodyPr/>
        <a:lstStyle/>
        <a:p>
          <a:endParaRPr lang="en-US"/>
        </a:p>
      </dgm:t>
    </dgm:pt>
    <dgm:pt modelId="{FE1DB508-CED1-42D0-A9EA-86D02AE71B1C}" type="sibTrans" cxnId="{ED991F8C-4B81-4068-9914-F4FB55A2B720}">
      <dgm:prSet/>
      <dgm:spPr/>
      <dgm:t>
        <a:bodyPr/>
        <a:lstStyle/>
        <a:p>
          <a:endParaRPr lang="en-US"/>
        </a:p>
      </dgm:t>
    </dgm:pt>
    <dgm:pt modelId="{1D151F11-44D3-4CB7-B060-C4ADAB4416BD}" type="pres">
      <dgm:prSet presAssocID="{8A291714-131E-4CAB-8B4B-620975F09E7C}" presName="linearFlow" presStyleCnt="0">
        <dgm:presLayoutVars>
          <dgm:dir/>
          <dgm:resizeHandles val="exact"/>
        </dgm:presLayoutVars>
      </dgm:prSet>
      <dgm:spPr/>
    </dgm:pt>
    <dgm:pt modelId="{2E92266E-DC58-4681-9F24-9169F6850374}" type="pres">
      <dgm:prSet presAssocID="{F3930EC5-DB10-4520-B8C3-05A3CEA833E7}" presName="node" presStyleLbl="node1" presStyleIdx="0" presStyleCnt="3">
        <dgm:presLayoutVars>
          <dgm:bulletEnabled val="1"/>
        </dgm:presLayoutVars>
      </dgm:prSet>
      <dgm:spPr/>
    </dgm:pt>
    <dgm:pt modelId="{780C4EE8-C1B3-4728-8971-4076FAA27B21}" type="pres">
      <dgm:prSet presAssocID="{9C400099-D600-46FD-99BA-9A731D006E1B}" presName="spacerL" presStyleCnt="0"/>
      <dgm:spPr/>
    </dgm:pt>
    <dgm:pt modelId="{6968ABEE-86DE-4363-8311-EBE6E021F46A}" type="pres">
      <dgm:prSet presAssocID="{9C400099-D600-46FD-99BA-9A731D006E1B}" presName="sibTrans" presStyleLbl="sibTrans2D1" presStyleIdx="0" presStyleCnt="2"/>
      <dgm:spPr/>
    </dgm:pt>
    <dgm:pt modelId="{BAEE72E0-D5D9-4607-9A5D-27847C2A2AD8}" type="pres">
      <dgm:prSet presAssocID="{9C400099-D600-46FD-99BA-9A731D006E1B}" presName="spacerR" presStyleCnt="0"/>
      <dgm:spPr/>
    </dgm:pt>
    <dgm:pt modelId="{CC6C0D0D-7F18-4BA3-BB38-FB03933F5552}" type="pres">
      <dgm:prSet presAssocID="{08F10DDF-E8BF-4EA1-989E-BED1330F55D7}" presName="node" presStyleLbl="node1" presStyleIdx="1" presStyleCnt="3">
        <dgm:presLayoutVars>
          <dgm:bulletEnabled val="1"/>
        </dgm:presLayoutVars>
      </dgm:prSet>
      <dgm:spPr/>
    </dgm:pt>
    <dgm:pt modelId="{47026D33-487D-4E73-82CE-9EAF1C2E8852}" type="pres">
      <dgm:prSet presAssocID="{BD4E600C-5250-473D-8979-ECE103214C49}" presName="spacerL" presStyleCnt="0"/>
      <dgm:spPr/>
    </dgm:pt>
    <dgm:pt modelId="{EEC76DC3-F318-453B-8AD7-B6227CD25639}" type="pres">
      <dgm:prSet presAssocID="{BD4E600C-5250-473D-8979-ECE103214C49}" presName="sibTrans" presStyleLbl="sibTrans2D1" presStyleIdx="1" presStyleCnt="2"/>
      <dgm:spPr/>
    </dgm:pt>
    <dgm:pt modelId="{32D73C32-493F-413E-AD40-9E861A05A5EC}" type="pres">
      <dgm:prSet presAssocID="{BD4E600C-5250-473D-8979-ECE103214C49}" presName="spacerR" presStyleCnt="0"/>
      <dgm:spPr/>
    </dgm:pt>
    <dgm:pt modelId="{E9C68CBF-9A08-414E-A2B2-3A5EB87A6199}" type="pres">
      <dgm:prSet presAssocID="{2DEE3B60-855C-4BA5-90C6-B7BB395D06D5}" presName="node" presStyleLbl="node1" presStyleIdx="2" presStyleCnt="3">
        <dgm:presLayoutVars>
          <dgm:bulletEnabled val="1"/>
        </dgm:presLayoutVars>
      </dgm:prSet>
      <dgm:spPr/>
    </dgm:pt>
  </dgm:ptLst>
  <dgm:cxnLst>
    <dgm:cxn modelId="{F40F131D-0F58-4944-B600-92308F314A39}" type="presOf" srcId="{2DEE3B60-855C-4BA5-90C6-B7BB395D06D5}" destId="{E9C68CBF-9A08-414E-A2B2-3A5EB87A6199}" srcOrd="0" destOrd="0" presId="urn:microsoft.com/office/officeart/2005/8/layout/equation1"/>
    <dgm:cxn modelId="{820C1232-7D28-43C7-B890-6CAED1B21326}" type="presOf" srcId="{F3930EC5-DB10-4520-B8C3-05A3CEA833E7}" destId="{2E92266E-DC58-4681-9F24-9169F6850374}" srcOrd="0" destOrd="0" presId="urn:microsoft.com/office/officeart/2005/8/layout/equation1"/>
    <dgm:cxn modelId="{D0D02438-3E96-4059-B444-8EB909F2F8A0}" type="presOf" srcId="{08F10DDF-E8BF-4EA1-989E-BED1330F55D7}" destId="{CC6C0D0D-7F18-4BA3-BB38-FB03933F5552}" srcOrd="0" destOrd="0" presId="urn:microsoft.com/office/officeart/2005/8/layout/equation1"/>
    <dgm:cxn modelId="{F211BE88-B2C7-4ACF-BC51-771600DB0CF2}" type="presOf" srcId="{BD4E600C-5250-473D-8979-ECE103214C49}" destId="{EEC76DC3-F318-453B-8AD7-B6227CD25639}" srcOrd="0" destOrd="0" presId="urn:microsoft.com/office/officeart/2005/8/layout/equation1"/>
    <dgm:cxn modelId="{ED991F8C-4B81-4068-9914-F4FB55A2B720}" srcId="{8A291714-131E-4CAB-8B4B-620975F09E7C}" destId="{2DEE3B60-855C-4BA5-90C6-B7BB395D06D5}" srcOrd="2" destOrd="0" parTransId="{F9356AF6-521B-40AF-941F-E29613F839D7}" sibTransId="{FE1DB508-CED1-42D0-A9EA-86D02AE71B1C}"/>
    <dgm:cxn modelId="{8C788D91-0198-4269-81DA-9A92F8424307}" srcId="{8A291714-131E-4CAB-8B4B-620975F09E7C}" destId="{08F10DDF-E8BF-4EA1-989E-BED1330F55D7}" srcOrd="1" destOrd="0" parTransId="{9CD1097A-684E-4AAD-82DB-A64411547B9F}" sibTransId="{BD4E600C-5250-473D-8979-ECE103214C49}"/>
    <dgm:cxn modelId="{ED8FD5CC-A70E-4AD6-AEE9-6812BBF2211A}" srcId="{8A291714-131E-4CAB-8B4B-620975F09E7C}" destId="{F3930EC5-DB10-4520-B8C3-05A3CEA833E7}" srcOrd="0" destOrd="0" parTransId="{D85203E0-8E63-4E0F-A3AE-DBD438901E40}" sibTransId="{9C400099-D600-46FD-99BA-9A731D006E1B}"/>
    <dgm:cxn modelId="{B648F7DA-48DA-4F21-8092-197A6324D33A}" type="presOf" srcId="{8A291714-131E-4CAB-8B4B-620975F09E7C}" destId="{1D151F11-44D3-4CB7-B060-C4ADAB4416BD}" srcOrd="0" destOrd="0" presId="urn:microsoft.com/office/officeart/2005/8/layout/equation1"/>
    <dgm:cxn modelId="{108A78EE-961A-4E47-85E8-4E7DADC3C1BA}" type="presOf" srcId="{9C400099-D600-46FD-99BA-9A731D006E1B}" destId="{6968ABEE-86DE-4363-8311-EBE6E021F46A}" srcOrd="0" destOrd="0" presId="urn:microsoft.com/office/officeart/2005/8/layout/equation1"/>
    <dgm:cxn modelId="{418B0D5A-9233-4505-A486-FA7E80E354F1}" type="presParOf" srcId="{1D151F11-44D3-4CB7-B060-C4ADAB4416BD}" destId="{2E92266E-DC58-4681-9F24-9169F6850374}" srcOrd="0" destOrd="0" presId="urn:microsoft.com/office/officeart/2005/8/layout/equation1"/>
    <dgm:cxn modelId="{AEE219CE-FEFA-42A6-95AA-8E6052006900}" type="presParOf" srcId="{1D151F11-44D3-4CB7-B060-C4ADAB4416BD}" destId="{780C4EE8-C1B3-4728-8971-4076FAA27B21}" srcOrd="1" destOrd="0" presId="urn:microsoft.com/office/officeart/2005/8/layout/equation1"/>
    <dgm:cxn modelId="{607F46A7-3355-48E1-92B7-5981B3D1CD04}" type="presParOf" srcId="{1D151F11-44D3-4CB7-B060-C4ADAB4416BD}" destId="{6968ABEE-86DE-4363-8311-EBE6E021F46A}" srcOrd="2" destOrd="0" presId="urn:microsoft.com/office/officeart/2005/8/layout/equation1"/>
    <dgm:cxn modelId="{BD50EE5F-7A8B-4ED8-907D-1C6EFAABC4BC}" type="presParOf" srcId="{1D151F11-44D3-4CB7-B060-C4ADAB4416BD}" destId="{BAEE72E0-D5D9-4607-9A5D-27847C2A2AD8}" srcOrd="3" destOrd="0" presId="urn:microsoft.com/office/officeart/2005/8/layout/equation1"/>
    <dgm:cxn modelId="{E47845A0-79AB-4B9D-B264-8A9D9742A85B}" type="presParOf" srcId="{1D151F11-44D3-4CB7-B060-C4ADAB4416BD}" destId="{CC6C0D0D-7F18-4BA3-BB38-FB03933F5552}" srcOrd="4" destOrd="0" presId="urn:microsoft.com/office/officeart/2005/8/layout/equation1"/>
    <dgm:cxn modelId="{8218922F-6A2A-4B3B-8950-7A0F96B747E2}" type="presParOf" srcId="{1D151F11-44D3-4CB7-B060-C4ADAB4416BD}" destId="{47026D33-487D-4E73-82CE-9EAF1C2E8852}" srcOrd="5" destOrd="0" presId="urn:microsoft.com/office/officeart/2005/8/layout/equation1"/>
    <dgm:cxn modelId="{CAFBA77B-A591-4465-AC2A-05D647CF167F}" type="presParOf" srcId="{1D151F11-44D3-4CB7-B060-C4ADAB4416BD}" destId="{EEC76DC3-F318-453B-8AD7-B6227CD25639}" srcOrd="6" destOrd="0" presId="urn:microsoft.com/office/officeart/2005/8/layout/equation1"/>
    <dgm:cxn modelId="{A02C5869-95F4-4265-BB15-F46F43AFAB56}" type="presParOf" srcId="{1D151F11-44D3-4CB7-B060-C4ADAB4416BD}" destId="{32D73C32-493F-413E-AD40-9E861A05A5EC}" srcOrd="7" destOrd="0" presId="urn:microsoft.com/office/officeart/2005/8/layout/equation1"/>
    <dgm:cxn modelId="{FD3A77D1-97C6-4E5B-8536-45CADD535EE3}" type="presParOf" srcId="{1D151F11-44D3-4CB7-B060-C4ADAB4416BD}" destId="{E9C68CBF-9A08-414E-A2B2-3A5EB87A619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2266E-DC58-4681-9F24-9169F6850374}">
      <dsp:nvSpPr>
        <dsp:cNvPr id="0" name=""/>
        <dsp:cNvSpPr/>
      </dsp:nvSpPr>
      <dsp:spPr>
        <a:xfrm>
          <a:off x="1498" y="1768718"/>
          <a:ext cx="1986507" cy="1986507"/>
        </a:xfrm>
        <a:prstGeom prst="ellipse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Schoolbook" panose="02040604050505020304"/>
            </a:rPr>
            <a:t>Service</a:t>
          </a:r>
          <a:r>
            <a:rPr lang="en-US" sz="2000" b="0" i="0" u="none" strike="noStrike" kern="1200" cap="none" baseline="0" noProof="0">
              <a:latin typeface="Century Schoolbook"/>
            </a:rPr>
            <a:t> Oriented Model</a:t>
          </a:r>
          <a:endParaRPr lang="en-US" sz="2000" kern="1200"/>
        </a:p>
      </dsp:txBody>
      <dsp:txXfrm>
        <a:off x="292415" y="2059635"/>
        <a:ext cx="1404673" cy="1404673"/>
      </dsp:txXfrm>
    </dsp:sp>
    <dsp:sp modelId="{6968ABEE-86DE-4363-8311-EBE6E021F46A}">
      <dsp:nvSpPr>
        <dsp:cNvPr id="0" name=""/>
        <dsp:cNvSpPr/>
      </dsp:nvSpPr>
      <dsp:spPr>
        <a:xfrm>
          <a:off x="2149310" y="2185885"/>
          <a:ext cx="1152174" cy="1152174"/>
        </a:xfrm>
        <a:prstGeom prst="mathPlus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02031" y="2626476"/>
        <a:ext cx="846732" cy="270992"/>
      </dsp:txXfrm>
    </dsp:sp>
    <dsp:sp modelId="{CC6C0D0D-7F18-4BA3-BB38-FB03933F5552}">
      <dsp:nvSpPr>
        <dsp:cNvPr id="0" name=""/>
        <dsp:cNvSpPr/>
      </dsp:nvSpPr>
      <dsp:spPr>
        <a:xfrm>
          <a:off x="3462788" y="1768718"/>
          <a:ext cx="1986507" cy="1986507"/>
        </a:xfrm>
        <a:prstGeom prst="ellipse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Schoolbook" panose="02040604050505020304"/>
            </a:rPr>
            <a:t>Data Analytics</a:t>
          </a:r>
          <a:endParaRPr lang="en-US" sz="2000" kern="1200"/>
        </a:p>
      </dsp:txBody>
      <dsp:txXfrm>
        <a:off x="3753705" y="2059635"/>
        <a:ext cx="1404673" cy="1404673"/>
      </dsp:txXfrm>
    </dsp:sp>
    <dsp:sp modelId="{EEC76DC3-F318-453B-8AD7-B6227CD25639}">
      <dsp:nvSpPr>
        <dsp:cNvPr id="0" name=""/>
        <dsp:cNvSpPr/>
      </dsp:nvSpPr>
      <dsp:spPr>
        <a:xfrm>
          <a:off x="5610600" y="2185885"/>
          <a:ext cx="1152174" cy="1152174"/>
        </a:xfrm>
        <a:prstGeom prst="mathEqual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63321" y="2423233"/>
        <a:ext cx="846732" cy="677478"/>
      </dsp:txXfrm>
    </dsp:sp>
    <dsp:sp modelId="{E9C68CBF-9A08-414E-A2B2-3A5EB87A6199}">
      <dsp:nvSpPr>
        <dsp:cNvPr id="0" name=""/>
        <dsp:cNvSpPr/>
      </dsp:nvSpPr>
      <dsp:spPr>
        <a:xfrm>
          <a:off x="6924079" y="1768718"/>
          <a:ext cx="1986507" cy="1986507"/>
        </a:xfrm>
        <a:prstGeom prst="ellipse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Schoolbook" panose="02040604050505020304"/>
            </a:rPr>
            <a:t>Prosperous Sales Future</a:t>
          </a:r>
          <a:endParaRPr lang="en-US" sz="2000" kern="1200"/>
        </a:p>
      </dsp:txBody>
      <dsp:txXfrm>
        <a:off x="7214996" y="2059635"/>
        <a:ext cx="1404673" cy="14046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F5B4A-17DB-4F98-87AF-0BA0F195393C}">
      <dsp:nvSpPr>
        <dsp:cNvPr id="0" name=""/>
        <dsp:cNvSpPr/>
      </dsp:nvSpPr>
      <dsp:spPr>
        <a:xfrm>
          <a:off x="0" y="4200837"/>
          <a:ext cx="10473500" cy="689182"/>
        </a:xfrm>
        <a:prstGeom prst="rect">
          <a:avLst/>
        </a:prstGeom>
        <a:solidFill>
          <a:srgbClr val="797878"/>
        </a:solidFill>
        <a:ln w="13970" cap="flat" cmpd="sng" algn="ctr">
          <a:solidFill>
            <a:srgbClr val="7978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Technology</a:t>
          </a:r>
        </a:p>
      </dsp:txBody>
      <dsp:txXfrm>
        <a:off x="0" y="4200837"/>
        <a:ext cx="10473500" cy="372158"/>
      </dsp:txXfrm>
    </dsp:sp>
    <dsp:sp modelId="{45D86CDA-C654-48D8-89A6-EFB2C658D716}">
      <dsp:nvSpPr>
        <dsp:cNvPr id="0" name=""/>
        <dsp:cNvSpPr/>
      </dsp:nvSpPr>
      <dsp:spPr>
        <a:xfrm>
          <a:off x="0" y="4559211"/>
          <a:ext cx="5236750" cy="3170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Food delivery applications, virtual conferencing application, and email</a:t>
          </a:r>
        </a:p>
      </dsp:txBody>
      <dsp:txXfrm>
        <a:off x="0" y="4559211"/>
        <a:ext cx="5236750" cy="317023"/>
      </dsp:txXfrm>
    </dsp:sp>
    <dsp:sp modelId="{572016E5-D9FA-4FB7-B0D6-2B8D7530DA9E}">
      <dsp:nvSpPr>
        <dsp:cNvPr id="0" name=""/>
        <dsp:cNvSpPr/>
      </dsp:nvSpPr>
      <dsp:spPr>
        <a:xfrm>
          <a:off x="5236750" y="4559211"/>
          <a:ext cx="5236750" cy="3170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CRM, DBMS, and EMR</a:t>
          </a:r>
        </a:p>
      </dsp:txBody>
      <dsp:txXfrm>
        <a:off x="5236750" y="4559211"/>
        <a:ext cx="5236750" cy="317023"/>
      </dsp:txXfrm>
    </dsp:sp>
    <dsp:sp modelId="{759F4B47-D166-43E7-9BFD-53EC6C45F3AD}">
      <dsp:nvSpPr>
        <dsp:cNvPr id="0" name=""/>
        <dsp:cNvSpPr/>
      </dsp:nvSpPr>
      <dsp:spPr>
        <a:xfrm rot="10800000">
          <a:off x="0" y="3151212"/>
          <a:ext cx="10473500" cy="1059962"/>
        </a:xfrm>
        <a:prstGeom prst="upArrowCallout">
          <a:avLst/>
        </a:prstGeom>
        <a:solidFill>
          <a:srgbClr val="797878"/>
        </a:solidFill>
        <a:ln w="13970" cap="flat" cmpd="sng" algn="ctr">
          <a:solidFill>
            <a:srgbClr val="7978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People</a:t>
          </a:r>
        </a:p>
      </dsp:txBody>
      <dsp:txXfrm rot="-10800000">
        <a:off x="0" y="3151212"/>
        <a:ext cx="10473500" cy="372046"/>
      </dsp:txXfrm>
    </dsp:sp>
    <dsp:sp modelId="{17782A87-0874-421E-8968-63DB3D96E09B}">
      <dsp:nvSpPr>
        <dsp:cNvPr id="0" name=""/>
        <dsp:cNvSpPr/>
      </dsp:nvSpPr>
      <dsp:spPr>
        <a:xfrm>
          <a:off x="0" y="3523259"/>
          <a:ext cx="5236750" cy="316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Sales reps and physicians</a:t>
          </a:r>
        </a:p>
      </dsp:txBody>
      <dsp:txXfrm>
        <a:off x="0" y="3523259"/>
        <a:ext cx="5236750" cy="316928"/>
      </dsp:txXfrm>
    </dsp:sp>
    <dsp:sp modelId="{0C020933-1451-4FC8-A3C0-39EFC7E5DF8D}">
      <dsp:nvSpPr>
        <dsp:cNvPr id="0" name=""/>
        <dsp:cNvSpPr/>
      </dsp:nvSpPr>
      <dsp:spPr>
        <a:xfrm>
          <a:off x="5236750" y="3523259"/>
          <a:ext cx="5236750" cy="316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Principal Investigator, data analytics team, and enterprise systems specialists</a:t>
          </a:r>
        </a:p>
      </dsp:txBody>
      <dsp:txXfrm>
        <a:off x="5236750" y="3523259"/>
        <a:ext cx="5236750" cy="316928"/>
      </dsp:txXfrm>
    </dsp:sp>
    <dsp:sp modelId="{D9B6B8C9-8721-41BE-A96A-5D9398C834C3}">
      <dsp:nvSpPr>
        <dsp:cNvPr id="0" name=""/>
        <dsp:cNvSpPr/>
      </dsp:nvSpPr>
      <dsp:spPr>
        <a:xfrm rot="10800000">
          <a:off x="0" y="2101587"/>
          <a:ext cx="10473500" cy="1059962"/>
        </a:xfrm>
        <a:prstGeom prst="upArrowCallout">
          <a:avLst/>
        </a:prstGeom>
        <a:solidFill>
          <a:srgbClr val="797878"/>
        </a:solidFill>
        <a:ln w="13970" cap="flat" cmpd="sng" algn="ctr">
          <a:solidFill>
            <a:srgbClr val="7978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Process</a:t>
          </a:r>
          <a:endParaRPr lang="en-US" sz="1300" kern="1200"/>
        </a:p>
      </dsp:txBody>
      <dsp:txXfrm rot="-10800000">
        <a:off x="0" y="2101587"/>
        <a:ext cx="10473500" cy="372046"/>
      </dsp:txXfrm>
    </dsp:sp>
    <dsp:sp modelId="{E40EF53D-6509-4413-925A-AAEEBE099591}">
      <dsp:nvSpPr>
        <dsp:cNvPr id="0" name=""/>
        <dsp:cNvSpPr/>
      </dsp:nvSpPr>
      <dsp:spPr>
        <a:xfrm>
          <a:off x="0" y="2473634"/>
          <a:ext cx="5236750" cy="316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Training program</a:t>
          </a:r>
          <a:endParaRPr lang="en-US" sz="1200" kern="1200"/>
        </a:p>
      </dsp:txBody>
      <dsp:txXfrm>
        <a:off x="0" y="2473634"/>
        <a:ext cx="5236750" cy="316928"/>
      </dsp:txXfrm>
    </dsp:sp>
    <dsp:sp modelId="{6B518304-205F-4BBD-8767-F4E5CF4F47AB}">
      <dsp:nvSpPr>
        <dsp:cNvPr id="0" name=""/>
        <dsp:cNvSpPr/>
      </dsp:nvSpPr>
      <dsp:spPr>
        <a:xfrm>
          <a:off x="5236750" y="2473634"/>
          <a:ext cx="5236750" cy="316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CRM implementation and research execution</a:t>
          </a:r>
          <a:endParaRPr lang="en-US" sz="1200" kern="1200"/>
        </a:p>
      </dsp:txBody>
      <dsp:txXfrm>
        <a:off x="5236750" y="2473634"/>
        <a:ext cx="5236750" cy="316928"/>
      </dsp:txXfrm>
    </dsp:sp>
    <dsp:sp modelId="{50ACAEFD-C3DC-4ACE-A4A4-943632DCFCD9}">
      <dsp:nvSpPr>
        <dsp:cNvPr id="0" name=""/>
        <dsp:cNvSpPr/>
      </dsp:nvSpPr>
      <dsp:spPr>
        <a:xfrm rot="10800000">
          <a:off x="0" y="1051963"/>
          <a:ext cx="10473500" cy="1059962"/>
        </a:xfrm>
        <a:prstGeom prst="upArrowCallout">
          <a:avLst/>
        </a:prstGeom>
        <a:solidFill>
          <a:srgbClr val="797878"/>
        </a:solidFill>
        <a:ln w="13970" cap="flat" cmpd="sng" algn="ctr">
          <a:solidFill>
            <a:srgbClr val="7978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Customer Experience</a:t>
          </a:r>
          <a:endParaRPr lang="en-US" sz="1300" kern="1200"/>
        </a:p>
      </dsp:txBody>
      <dsp:txXfrm rot="-10800000">
        <a:off x="0" y="1051963"/>
        <a:ext cx="10473500" cy="372046"/>
      </dsp:txXfrm>
    </dsp:sp>
    <dsp:sp modelId="{535E5A79-A01F-4CE9-90CF-96E91C49C490}">
      <dsp:nvSpPr>
        <dsp:cNvPr id="0" name=""/>
        <dsp:cNvSpPr/>
      </dsp:nvSpPr>
      <dsp:spPr>
        <a:xfrm>
          <a:off x="0" y="1424010"/>
          <a:ext cx="5236750" cy="316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Impact and meaningful personal engagement</a:t>
          </a:r>
          <a:endParaRPr lang="en-US" sz="1200" kern="1200"/>
        </a:p>
      </dsp:txBody>
      <dsp:txXfrm>
        <a:off x="0" y="1424010"/>
        <a:ext cx="5236750" cy="316928"/>
      </dsp:txXfrm>
    </dsp:sp>
    <dsp:sp modelId="{1857292D-9FF2-484B-A0E6-7D0CD5EEB3AD}">
      <dsp:nvSpPr>
        <dsp:cNvPr id="0" name=""/>
        <dsp:cNvSpPr/>
      </dsp:nvSpPr>
      <dsp:spPr>
        <a:xfrm>
          <a:off x="5236750" y="1424010"/>
          <a:ext cx="5236750" cy="316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High precision marketing targets</a:t>
          </a:r>
          <a:endParaRPr lang="en-US" sz="1200" kern="1200"/>
        </a:p>
      </dsp:txBody>
      <dsp:txXfrm>
        <a:off x="5236750" y="1424010"/>
        <a:ext cx="5236750" cy="316928"/>
      </dsp:txXfrm>
    </dsp:sp>
    <dsp:sp modelId="{88FFA9B7-7A63-4AF8-9011-089DC863625A}">
      <dsp:nvSpPr>
        <dsp:cNvPr id="0" name=""/>
        <dsp:cNvSpPr/>
      </dsp:nvSpPr>
      <dsp:spPr>
        <a:xfrm rot="10800000">
          <a:off x="0" y="2338"/>
          <a:ext cx="10473500" cy="1059962"/>
        </a:xfrm>
        <a:prstGeom prst="upArrowCallout">
          <a:avLst/>
        </a:prstGeom>
        <a:solidFill>
          <a:srgbClr val="797878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Proposal</a:t>
          </a:r>
          <a:endParaRPr lang="en-US" sz="1300" kern="1200"/>
        </a:p>
      </dsp:txBody>
      <dsp:txXfrm rot="-10800000">
        <a:off x="0" y="2338"/>
        <a:ext cx="10473500" cy="372046"/>
      </dsp:txXfrm>
    </dsp:sp>
    <dsp:sp modelId="{916485FD-2465-451C-A90E-286386E746AB}">
      <dsp:nvSpPr>
        <dsp:cNvPr id="0" name=""/>
        <dsp:cNvSpPr/>
      </dsp:nvSpPr>
      <dsp:spPr>
        <a:xfrm>
          <a:off x="0" y="374385"/>
          <a:ext cx="5236750" cy="316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Sales</a:t>
          </a:r>
          <a:endParaRPr lang="en-US" sz="1200" kern="1200"/>
        </a:p>
      </dsp:txBody>
      <dsp:txXfrm>
        <a:off x="0" y="374385"/>
        <a:ext cx="5236750" cy="316928"/>
      </dsp:txXfrm>
    </dsp:sp>
    <dsp:sp modelId="{5FA07A9B-CFD1-4C2A-8DED-8662BADFCD7F}">
      <dsp:nvSpPr>
        <dsp:cNvPr id="0" name=""/>
        <dsp:cNvSpPr/>
      </dsp:nvSpPr>
      <dsp:spPr>
        <a:xfrm>
          <a:off x="5236750" y="374385"/>
          <a:ext cx="5236750" cy="316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Analytics</a:t>
          </a:r>
          <a:endParaRPr lang="en-US" sz="1200" kern="1200"/>
        </a:p>
      </dsp:txBody>
      <dsp:txXfrm>
        <a:off x="5236750" y="374385"/>
        <a:ext cx="5236750" cy="316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CAD45-4BCB-4D02-BB9E-FC6960CC47C3}">
      <dsp:nvSpPr>
        <dsp:cNvPr id="0" name=""/>
        <dsp:cNvSpPr/>
      </dsp:nvSpPr>
      <dsp:spPr>
        <a:xfrm>
          <a:off x="2984" y="1454798"/>
          <a:ext cx="2909887" cy="1153669"/>
        </a:xfrm>
        <a:prstGeom prst="rect">
          <a:avLst/>
        </a:prstGeom>
        <a:solidFill>
          <a:srgbClr val="797878"/>
        </a:solidFill>
        <a:ln w="13970" cap="flat" cmpd="sng" algn="ctr">
          <a:solidFill>
            <a:srgbClr val="7978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strike="noStrike" kern="1200" cap="none" baseline="0" noProof="0">
              <a:solidFill>
                <a:srgbClr val="FFDB00"/>
              </a:solidFill>
              <a:latin typeface="Century Schoolbook"/>
            </a:rPr>
            <a:t>Session 1: Keep the Customer Engaged</a:t>
          </a:r>
          <a:endParaRPr lang="en-US" sz="2300" kern="1200">
            <a:solidFill>
              <a:srgbClr val="FFDB00"/>
            </a:solidFill>
          </a:endParaRPr>
        </a:p>
      </dsp:txBody>
      <dsp:txXfrm>
        <a:off x="2984" y="1454798"/>
        <a:ext cx="2909887" cy="1153669"/>
      </dsp:txXfrm>
    </dsp:sp>
    <dsp:sp modelId="{90F9B607-47A7-4030-99DD-DF72BDC1040E}">
      <dsp:nvSpPr>
        <dsp:cNvPr id="0" name=""/>
        <dsp:cNvSpPr/>
      </dsp:nvSpPr>
      <dsp:spPr>
        <a:xfrm>
          <a:off x="2984" y="2608467"/>
          <a:ext cx="2909887" cy="20242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Century Schoolbook" panose="02040604050505020304"/>
            </a:rPr>
            <a:t>Creativity Brainstorming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latin typeface="Century Schoolbook" panose="02040604050505020304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Mock </a:t>
          </a:r>
          <a:r>
            <a:rPr lang="en-US" sz="2300" kern="1200">
              <a:latin typeface="Century Schoolbook" panose="02040604050505020304"/>
            </a:rPr>
            <a:t>Situations</a:t>
          </a:r>
          <a:endParaRPr lang="en-US" sz="2300" kern="1200"/>
        </a:p>
      </dsp:txBody>
      <dsp:txXfrm>
        <a:off x="2984" y="2608467"/>
        <a:ext cx="2909887" cy="2024265"/>
      </dsp:txXfrm>
    </dsp:sp>
    <dsp:sp modelId="{D70CD12C-EAD7-4CAF-B36D-2CC486DD5360}">
      <dsp:nvSpPr>
        <dsp:cNvPr id="0" name=""/>
        <dsp:cNvSpPr/>
      </dsp:nvSpPr>
      <dsp:spPr>
        <a:xfrm>
          <a:off x="3320255" y="1454798"/>
          <a:ext cx="2909887" cy="1153669"/>
        </a:xfrm>
        <a:prstGeom prst="rect">
          <a:avLst/>
        </a:prstGeom>
        <a:solidFill>
          <a:srgbClr val="797878"/>
        </a:solidFill>
        <a:ln w="13970" cap="flat" cmpd="sng" algn="ctr">
          <a:solidFill>
            <a:srgbClr val="7978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DB00"/>
              </a:solidFill>
              <a:latin typeface="Century Schoolbook" panose="02040604050505020304"/>
            </a:rPr>
            <a:t>Session 2: All About Healthcare</a:t>
          </a:r>
          <a:endParaRPr lang="en-US" sz="2300" kern="1200">
            <a:solidFill>
              <a:srgbClr val="FFDB00"/>
            </a:solidFill>
          </a:endParaRPr>
        </a:p>
      </dsp:txBody>
      <dsp:txXfrm>
        <a:off x="3320255" y="1454798"/>
        <a:ext cx="2909887" cy="1153669"/>
      </dsp:txXfrm>
    </dsp:sp>
    <dsp:sp modelId="{CC58C547-5B1D-4CC8-A281-CE20E9B8BF42}">
      <dsp:nvSpPr>
        <dsp:cNvPr id="0" name=""/>
        <dsp:cNvSpPr/>
      </dsp:nvSpPr>
      <dsp:spPr>
        <a:xfrm>
          <a:off x="3320255" y="2608467"/>
          <a:ext cx="2909887" cy="20242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General Healthcare </a:t>
          </a:r>
          <a:r>
            <a:rPr lang="en-US" sz="2300" kern="1200">
              <a:latin typeface="Century Schoolbook" panose="02040604050505020304"/>
            </a:rPr>
            <a:t>Knowledge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latin typeface="Century Schoolbook" panose="02040604050505020304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Century Schoolbook" panose="02040604050505020304"/>
            </a:rPr>
            <a:t>Understanding Patient Experience</a:t>
          </a:r>
          <a:endParaRPr lang="en-US" sz="2300" kern="1200"/>
        </a:p>
      </dsp:txBody>
      <dsp:txXfrm>
        <a:off x="3320255" y="2608467"/>
        <a:ext cx="2909887" cy="2024265"/>
      </dsp:txXfrm>
    </dsp:sp>
    <dsp:sp modelId="{A2D516D5-157C-485B-8218-291076F2C43B}">
      <dsp:nvSpPr>
        <dsp:cNvPr id="0" name=""/>
        <dsp:cNvSpPr/>
      </dsp:nvSpPr>
      <dsp:spPr>
        <a:xfrm>
          <a:off x="6637527" y="1454798"/>
          <a:ext cx="2909887" cy="1153669"/>
        </a:xfrm>
        <a:prstGeom prst="rect">
          <a:avLst/>
        </a:prstGeom>
        <a:solidFill>
          <a:srgbClr val="797878"/>
        </a:solidFill>
        <a:ln w="13970" cap="flat" cmpd="sng" algn="ctr">
          <a:solidFill>
            <a:srgbClr val="7978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DB00"/>
              </a:solidFill>
              <a:latin typeface="Century Schoolbook" panose="02040604050505020304"/>
            </a:rPr>
            <a:t>Session 3: Customer-Relationship Best Practices</a:t>
          </a:r>
        </a:p>
      </dsp:txBody>
      <dsp:txXfrm>
        <a:off x="6637527" y="1454798"/>
        <a:ext cx="2909887" cy="1153669"/>
      </dsp:txXfrm>
    </dsp:sp>
    <dsp:sp modelId="{C994815D-FC99-4DB0-8145-B3A700AE03D0}">
      <dsp:nvSpPr>
        <dsp:cNvPr id="0" name=""/>
        <dsp:cNvSpPr/>
      </dsp:nvSpPr>
      <dsp:spPr>
        <a:xfrm>
          <a:off x="6637527" y="2608467"/>
          <a:ext cx="2909887" cy="20242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Century Schoolbook" panose="02040604050505020304"/>
            </a:rPr>
            <a:t>Customer Etiquette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latin typeface="Century Schoolbook" panose="02040604050505020304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Century Schoolbook" panose="02040604050505020304"/>
            </a:rPr>
            <a:t>How to Interact with Professionals</a:t>
          </a:r>
          <a:endParaRPr lang="en-US" sz="2300" kern="1200"/>
        </a:p>
      </dsp:txBody>
      <dsp:txXfrm>
        <a:off x="6637527" y="2608467"/>
        <a:ext cx="2909887" cy="2024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35674-3B3D-45E0-8C3D-416A7B3F25CB}">
      <dsp:nvSpPr>
        <dsp:cNvPr id="0" name=""/>
        <dsp:cNvSpPr/>
      </dsp:nvSpPr>
      <dsp:spPr>
        <a:xfrm>
          <a:off x="39" y="34052"/>
          <a:ext cx="3739242" cy="1041605"/>
        </a:xfrm>
        <a:prstGeom prst="rect">
          <a:avLst/>
        </a:prstGeom>
        <a:solidFill>
          <a:srgbClr val="797878"/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rgbClr val="FFDB00"/>
              </a:solidFill>
              <a:latin typeface="Century Schoolbook"/>
            </a:rPr>
            <a:t>Day 1</a:t>
          </a:r>
          <a:r>
            <a:rPr lang="en-US" sz="2900" b="0" i="0" u="none" strike="noStrike" kern="1200" cap="none" baseline="0" noProof="0">
              <a:solidFill>
                <a:srgbClr val="FFDB00"/>
              </a:solidFill>
              <a:latin typeface="Century Schoolbook"/>
            </a:rPr>
            <a:t>: Intro to Sales</a:t>
          </a:r>
          <a:endParaRPr lang="en-US" sz="2900" kern="1200">
            <a:solidFill>
              <a:srgbClr val="FFDB00"/>
            </a:solidFill>
          </a:endParaRPr>
        </a:p>
      </dsp:txBody>
      <dsp:txXfrm>
        <a:off x="39" y="34052"/>
        <a:ext cx="3739242" cy="1041605"/>
      </dsp:txXfrm>
    </dsp:sp>
    <dsp:sp modelId="{F22D8F0C-4612-479D-B0CE-2AAF1BEBDEEA}">
      <dsp:nvSpPr>
        <dsp:cNvPr id="0" name=""/>
        <dsp:cNvSpPr/>
      </dsp:nvSpPr>
      <dsp:spPr>
        <a:xfrm>
          <a:off x="39" y="1075658"/>
          <a:ext cx="3739242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Century Schoolbook" panose="02040604050505020304"/>
            </a:rPr>
            <a:t>Marketing Techniques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Century Schoolbook" panose="02040604050505020304"/>
            </a:rPr>
            <a:t>Communication is Key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Century Schoolbook" panose="02040604050505020304"/>
            </a:rPr>
            <a:t>Presentation Tips</a:t>
          </a:r>
        </a:p>
      </dsp:txBody>
      <dsp:txXfrm>
        <a:off x="39" y="1075658"/>
        <a:ext cx="3739242" cy="2547360"/>
      </dsp:txXfrm>
    </dsp:sp>
    <dsp:sp modelId="{73F8624A-5C1E-4506-92AC-1E97468CD9D3}">
      <dsp:nvSpPr>
        <dsp:cNvPr id="0" name=""/>
        <dsp:cNvSpPr/>
      </dsp:nvSpPr>
      <dsp:spPr>
        <a:xfrm>
          <a:off x="4262776" y="34052"/>
          <a:ext cx="3739242" cy="1041605"/>
        </a:xfrm>
        <a:prstGeom prst="rect">
          <a:avLst/>
        </a:prstGeom>
        <a:solidFill>
          <a:srgbClr val="797878"/>
        </a:solidFill>
        <a:ln w="13970" cap="flat" cmpd="sng" algn="ctr">
          <a:solidFill>
            <a:srgbClr val="7978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rgbClr val="FFDB00"/>
              </a:solidFill>
              <a:latin typeface="Century Schoolbook" panose="02040604050505020304"/>
            </a:rPr>
            <a:t>Day 2: </a:t>
          </a:r>
          <a:r>
            <a:rPr lang="en-US" sz="2900" kern="1200" err="1">
              <a:solidFill>
                <a:srgbClr val="FFDB00"/>
              </a:solidFill>
              <a:latin typeface="Century Schoolbook" panose="02040604050505020304"/>
            </a:rPr>
            <a:t>LongLife</a:t>
          </a:r>
          <a:r>
            <a:rPr lang="en-US" sz="2900" kern="1200">
              <a:solidFill>
                <a:srgbClr val="FFDB00"/>
              </a:solidFill>
              <a:latin typeface="Century Schoolbook" panose="02040604050505020304"/>
            </a:rPr>
            <a:t> Products 101</a:t>
          </a:r>
          <a:endParaRPr lang="en-US" sz="2900" kern="1200">
            <a:solidFill>
              <a:srgbClr val="FFDB00"/>
            </a:solidFill>
          </a:endParaRPr>
        </a:p>
      </dsp:txBody>
      <dsp:txXfrm>
        <a:off x="4262776" y="34052"/>
        <a:ext cx="3739242" cy="1041605"/>
      </dsp:txXfrm>
    </dsp:sp>
    <dsp:sp modelId="{F2351C67-6E1D-4994-ABB1-B28989828B2F}">
      <dsp:nvSpPr>
        <dsp:cNvPr id="0" name=""/>
        <dsp:cNvSpPr/>
      </dsp:nvSpPr>
      <dsp:spPr>
        <a:xfrm>
          <a:off x="4262776" y="1075658"/>
          <a:ext cx="3739242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Century Schoolbook" panose="02040604050505020304"/>
            </a:rPr>
            <a:t>Clinical Trial Expertise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Century Schoolbook" panose="02040604050505020304"/>
            </a:rPr>
            <a:t>Ongoing Outcomes Research</a:t>
          </a:r>
          <a:endParaRPr lang="en-US" sz="2900" kern="1200"/>
        </a:p>
      </dsp:txBody>
      <dsp:txXfrm>
        <a:off x="4262776" y="1075658"/>
        <a:ext cx="3739242" cy="2547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4D993-B402-4AD6-AAB1-F233B28E1C7A}">
      <dsp:nvSpPr>
        <dsp:cNvPr id="0" name=""/>
        <dsp:cNvSpPr/>
      </dsp:nvSpPr>
      <dsp:spPr>
        <a:xfrm>
          <a:off x="0" y="853938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8CE55-432E-4E2B-8684-13C3EA926ABE}">
      <dsp:nvSpPr>
        <dsp:cNvPr id="0" name=""/>
        <dsp:cNvSpPr/>
      </dsp:nvSpPr>
      <dsp:spPr>
        <a:xfrm>
          <a:off x="476892" y="1208652"/>
          <a:ext cx="867076" cy="8670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5BE7B-51AA-4481-9C9E-F298B7D26080}">
      <dsp:nvSpPr>
        <dsp:cNvPr id="0" name=""/>
        <dsp:cNvSpPr/>
      </dsp:nvSpPr>
      <dsp:spPr>
        <a:xfrm>
          <a:off x="1820860" y="853938"/>
          <a:ext cx="2675452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Hospital Partnership</a:t>
          </a:r>
        </a:p>
      </dsp:txBody>
      <dsp:txXfrm>
        <a:off x="1820860" y="853938"/>
        <a:ext cx="2675452" cy="1576502"/>
      </dsp:txXfrm>
    </dsp:sp>
    <dsp:sp modelId="{E602A724-F9ED-4D5C-B971-0CBDE45DED58}">
      <dsp:nvSpPr>
        <dsp:cNvPr id="0" name=""/>
        <dsp:cNvSpPr/>
      </dsp:nvSpPr>
      <dsp:spPr>
        <a:xfrm>
          <a:off x="4496312" y="853938"/>
          <a:ext cx="1449136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Schoolbook" panose="02040604050505020304"/>
            </a:rPr>
            <a:t>Specific</a:t>
          </a:r>
          <a:r>
            <a:rPr lang="en-US" sz="1400" kern="1200"/>
            <a:t> </a:t>
          </a:r>
          <a:r>
            <a:rPr lang="en-US" sz="1400" kern="1200">
              <a:latin typeface="Century Schoolbook" panose="02040604050505020304"/>
            </a:rPr>
            <a:t>Regions</a:t>
          </a:r>
          <a:endParaRPr lang="en-US" sz="1400" kern="1200"/>
        </a:p>
      </dsp:txBody>
      <dsp:txXfrm>
        <a:off x="4496312" y="853938"/>
        <a:ext cx="1449136" cy="1576502"/>
      </dsp:txXfrm>
    </dsp:sp>
    <dsp:sp modelId="{E40DC0F2-8119-4D4B-A5B9-3B97E6C78F79}">
      <dsp:nvSpPr>
        <dsp:cNvPr id="0" name=""/>
        <dsp:cNvSpPr/>
      </dsp:nvSpPr>
      <dsp:spPr>
        <a:xfrm>
          <a:off x="0" y="2824567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05315-D8E8-4E43-8B0A-D21D92608AC0}">
      <dsp:nvSpPr>
        <dsp:cNvPr id="0" name=""/>
        <dsp:cNvSpPr/>
      </dsp:nvSpPr>
      <dsp:spPr>
        <a:xfrm>
          <a:off x="476892" y="3179280"/>
          <a:ext cx="867076" cy="867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7FC73-14AB-4EBC-89C8-174CF6C9ADEF}">
      <dsp:nvSpPr>
        <dsp:cNvPr id="0" name=""/>
        <dsp:cNvSpPr/>
      </dsp:nvSpPr>
      <dsp:spPr>
        <a:xfrm>
          <a:off x="1820860" y="2824567"/>
          <a:ext cx="2675452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CRM</a:t>
          </a:r>
        </a:p>
      </dsp:txBody>
      <dsp:txXfrm>
        <a:off x="1820860" y="2824567"/>
        <a:ext cx="2675452" cy="1576502"/>
      </dsp:txXfrm>
    </dsp:sp>
    <dsp:sp modelId="{E7145F2B-4416-4664-8F57-6CDD705D44AF}">
      <dsp:nvSpPr>
        <dsp:cNvPr id="0" name=""/>
        <dsp:cNvSpPr/>
      </dsp:nvSpPr>
      <dsp:spPr>
        <a:xfrm>
          <a:off x="4496312" y="2824567"/>
          <a:ext cx="1449136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Satisfaction Percentage</a:t>
          </a:r>
          <a:endParaRPr lang="en-US" sz="1400" kern="1200">
            <a:latin typeface="Century Schoolbook" panose="02040604050505020304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entury Schoolbook" panose="02040604050505020304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Order </a:t>
          </a:r>
          <a:r>
            <a:rPr lang="en-US" sz="1400" kern="1200">
              <a:latin typeface="Century Schoolbook" panose="02040604050505020304"/>
            </a:rPr>
            <a:t>Amounts</a:t>
          </a:r>
        </a:p>
      </dsp:txBody>
      <dsp:txXfrm>
        <a:off x="4496312" y="2824567"/>
        <a:ext cx="1449136" cy="1576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4D0E4-15F1-4832-85B2-C14D7BADF094}">
      <dsp:nvSpPr>
        <dsp:cNvPr id="0" name=""/>
        <dsp:cNvSpPr/>
      </dsp:nvSpPr>
      <dsp:spPr>
        <a:xfrm>
          <a:off x="0" y="104266"/>
          <a:ext cx="10425121" cy="719549"/>
        </a:xfrm>
        <a:prstGeom prst="roundRect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entury Schoolbook" panose="02040604050505020304"/>
            </a:rPr>
            <a:t>Sales and</a:t>
          </a:r>
          <a:r>
            <a:rPr lang="en-US" sz="3000" b="0" i="0" u="none" strike="noStrike" kern="1200" cap="none" baseline="0" noProof="0">
              <a:latin typeface="Century Schoolbook"/>
            </a:rPr>
            <a:t> Advertising</a:t>
          </a:r>
          <a:r>
            <a:rPr lang="en-US" sz="3000" b="0" i="0" u="none" strike="noStrike" kern="1200" cap="none" baseline="0" noProof="0">
              <a:solidFill>
                <a:srgbClr val="010000"/>
              </a:solidFill>
              <a:latin typeface="Century Schoolbook"/>
            </a:rPr>
            <a:t> </a:t>
          </a:r>
          <a:endParaRPr lang="en-US" sz="3000" kern="1200"/>
        </a:p>
      </dsp:txBody>
      <dsp:txXfrm>
        <a:off x="35125" y="139391"/>
        <a:ext cx="10354871" cy="649299"/>
      </dsp:txXfrm>
    </dsp:sp>
    <dsp:sp modelId="{E4C03590-ED79-4C7D-9897-625271D58C54}">
      <dsp:nvSpPr>
        <dsp:cNvPr id="0" name=""/>
        <dsp:cNvSpPr/>
      </dsp:nvSpPr>
      <dsp:spPr>
        <a:xfrm>
          <a:off x="0" y="823816"/>
          <a:ext cx="10425121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998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entury Schoolbook" panose="02040604050505020304"/>
            </a:rPr>
            <a:t>Develop patient registry to track drug performance metrics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entury Schoolbook" panose="02040604050505020304"/>
            </a:rPr>
            <a:t>Leverage performance metrics to build data-driven advertising campaigns and sales strategy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>
            <a:latin typeface="Century Schoolbook" panose="02040604050505020304"/>
          </a:endParaRPr>
        </a:p>
      </dsp:txBody>
      <dsp:txXfrm>
        <a:off x="0" y="823816"/>
        <a:ext cx="10425121" cy="1490400"/>
      </dsp:txXfrm>
    </dsp:sp>
    <dsp:sp modelId="{7020059F-0ACD-4B87-A29B-1A548FA32801}">
      <dsp:nvSpPr>
        <dsp:cNvPr id="0" name=""/>
        <dsp:cNvSpPr/>
      </dsp:nvSpPr>
      <dsp:spPr>
        <a:xfrm>
          <a:off x="0" y="2314216"/>
          <a:ext cx="10425121" cy="719549"/>
        </a:xfrm>
        <a:prstGeom prst="roundRect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entury Schoolbook" panose="02040604050505020304"/>
            </a:rPr>
            <a:t>Mutually Beneficial Relationship</a:t>
          </a:r>
          <a:endParaRPr lang="en-US" sz="3000" kern="1200"/>
        </a:p>
      </dsp:txBody>
      <dsp:txXfrm>
        <a:off x="35125" y="2349341"/>
        <a:ext cx="10354871" cy="649299"/>
      </dsp:txXfrm>
    </dsp:sp>
    <dsp:sp modelId="{E57D1C15-8138-4B99-98ED-6070B1D37957}">
      <dsp:nvSpPr>
        <dsp:cNvPr id="0" name=""/>
        <dsp:cNvSpPr/>
      </dsp:nvSpPr>
      <dsp:spPr>
        <a:xfrm>
          <a:off x="0" y="3033766"/>
          <a:ext cx="10425121" cy="15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998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entury Schoolbook" panose="02040604050505020304"/>
            </a:rPr>
            <a:t>Hospitals will learn triage and diagnostic best practices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entury Schoolbook" panose="02040604050505020304"/>
            </a:rPr>
            <a:t>Academic research publication of clinical insights</a:t>
          </a:r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entury Schoolbook" panose="02040604050505020304"/>
            </a:rPr>
            <a:t>Improve research institution reputation</a:t>
          </a:r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entury Schoolbook" panose="02040604050505020304"/>
            </a:rPr>
            <a:t>Indirect marketing of LongLife medications</a:t>
          </a:r>
          <a:endParaRPr lang="en-US" sz="2300" kern="1200"/>
        </a:p>
      </dsp:txBody>
      <dsp:txXfrm>
        <a:off x="0" y="3033766"/>
        <a:ext cx="10425121" cy="155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C0BC1-A3CF-409A-AAE9-D59B774A4CC2}">
      <dsp:nvSpPr>
        <dsp:cNvPr id="0" name=""/>
        <dsp:cNvSpPr/>
      </dsp:nvSpPr>
      <dsp:spPr>
        <a:xfrm>
          <a:off x="0" y="365098"/>
          <a:ext cx="10428420" cy="761670"/>
        </a:xfrm>
        <a:prstGeom prst="roundRect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Extract deep </a:t>
          </a:r>
          <a:r>
            <a:rPr lang="en-US" sz="3100" b="0" kern="1200">
              <a:latin typeface="Century Schoolbook" panose="02040604050505020304"/>
            </a:rPr>
            <a:t>consumer</a:t>
          </a:r>
          <a:r>
            <a:rPr lang="en-US" sz="3100" b="0" kern="1200"/>
            <a:t> insights</a:t>
          </a:r>
          <a:endParaRPr lang="en-US" sz="3100" b="0" i="0" u="none" strike="noStrike" kern="1200" cap="none" baseline="0" noProof="0">
            <a:solidFill>
              <a:srgbClr val="010000"/>
            </a:solidFill>
            <a:latin typeface="Century Schoolbook"/>
          </a:endParaRPr>
        </a:p>
      </dsp:txBody>
      <dsp:txXfrm>
        <a:off x="37182" y="402280"/>
        <a:ext cx="10354056" cy="687306"/>
      </dsp:txXfrm>
    </dsp:sp>
    <dsp:sp modelId="{9F4BAD83-0DBB-4C4B-8FAF-3A4DFE6454EC}">
      <dsp:nvSpPr>
        <dsp:cNvPr id="0" name=""/>
        <dsp:cNvSpPr/>
      </dsp:nvSpPr>
      <dsp:spPr>
        <a:xfrm>
          <a:off x="0" y="1126768"/>
          <a:ext cx="10428420" cy="2021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102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>
              <a:latin typeface="Century Schoolbook" panose="02040604050505020304"/>
            </a:rPr>
            <a:t>Client &amp; Sales</a:t>
          </a:r>
          <a:r>
            <a:rPr lang="en-US" sz="2400" b="0" kern="1200"/>
            <a:t> data by region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>
              <a:latin typeface="Century Schoolbook" panose="02040604050505020304"/>
            </a:rPr>
            <a:t>Key Performance Indicators </a:t>
          </a:r>
          <a:endParaRPr lang="en-US" sz="2400" b="0" kern="120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>
              <a:latin typeface="Century Schoolbook" panose="02040604050505020304"/>
            </a:rPr>
            <a:t>Outcomes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entury Schoolbook" panose="02040604050505020304"/>
            </a:rPr>
            <a:t>Length of treatment</a:t>
          </a:r>
          <a:endParaRPr lang="en-US" sz="2400" kern="120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>
              <a:latin typeface="Century Schoolbook" panose="02040604050505020304"/>
            </a:rPr>
            <a:t>Future uses</a:t>
          </a:r>
        </a:p>
      </dsp:txBody>
      <dsp:txXfrm>
        <a:off x="0" y="1126768"/>
        <a:ext cx="10428420" cy="2021355"/>
      </dsp:txXfrm>
    </dsp:sp>
    <dsp:sp modelId="{2A8DA630-B49A-418B-97EC-AB5EC1516614}">
      <dsp:nvSpPr>
        <dsp:cNvPr id="0" name=""/>
        <dsp:cNvSpPr/>
      </dsp:nvSpPr>
      <dsp:spPr>
        <a:xfrm>
          <a:off x="0" y="3148123"/>
          <a:ext cx="10428420" cy="761670"/>
        </a:xfrm>
        <a:prstGeom prst="roundRect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>
              <a:latin typeface="Century Schoolbook" panose="02040604050505020304"/>
            </a:rPr>
            <a:t>Insights to</a:t>
          </a:r>
          <a:r>
            <a:rPr lang="en-US" sz="3100" b="0" kern="1200"/>
            <a:t> guide future marketing and sales </a:t>
          </a:r>
          <a:r>
            <a:rPr lang="en-US" sz="3100" b="0" kern="1200">
              <a:latin typeface="Century Schoolbook" panose="02040604050505020304"/>
            </a:rPr>
            <a:t>strategies</a:t>
          </a:r>
        </a:p>
      </dsp:txBody>
      <dsp:txXfrm>
        <a:off x="37182" y="3185305"/>
        <a:ext cx="10354056" cy="687306"/>
      </dsp:txXfrm>
    </dsp:sp>
    <dsp:sp modelId="{33C8553B-8D39-4A8B-8E16-481ADC97D4DC}">
      <dsp:nvSpPr>
        <dsp:cNvPr id="0" name=""/>
        <dsp:cNvSpPr/>
      </dsp:nvSpPr>
      <dsp:spPr>
        <a:xfrm>
          <a:off x="0" y="3909793"/>
          <a:ext cx="1042842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102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5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/>
            <a:t>Benchmark </a:t>
          </a:r>
          <a:r>
            <a:rPr lang="en-US" sz="2400" b="0" kern="1200">
              <a:latin typeface="Century Schoolbook" panose="02040604050505020304"/>
            </a:rPr>
            <a:t>Service Oriented</a:t>
          </a:r>
          <a:r>
            <a:rPr lang="en-US" sz="2400" b="0" kern="1200"/>
            <a:t> </a:t>
          </a:r>
          <a:r>
            <a:rPr lang="en-US" sz="2400" b="0" kern="1200">
              <a:latin typeface="Century Schoolbook" panose="02040604050505020304"/>
            </a:rPr>
            <a:t>Model </a:t>
          </a:r>
          <a:r>
            <a:rPr lang="en-US" sz="2400" b="0" kern="1200"/>
            <a:t>6 months after go-live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>
              <a:latin typeface="Century Schoolbook" panose="02040604050505020304"/>
            </a:rPr>
            <a:t>Market LongLife Pharma's medications against competitors</a:t>
          </a:r>
          <a:endParaRPr lang="en-US" sz="2400" b="0" kern="1200"/>
        </a:p>
      </dsp:txBody>
      <dsp:txXfrm>
        <a:off x="0" y="3909793"/>
        <a:ext cx="10428420" cy="8342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55DB-1DE5-4EAA-A398-E0E154CD264D}">
      <dsp:nvSpPr>
        <dsp:cNvPr id="0" name=""/>
        <dsp:cNvSpPr/>
      </dsp:nvSpPr>
      <dsp:spPr>
        <a:xfrm>
          <a:off x="5224" y="0"/>
          <a:ext cx="5025999" cy="6270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chemeClr val="tx1"/>
              </a:solidFill>
            </a:rPr>
            <a:t>Risks</a:t>
          </a:r>
          <a:endParaRPr lang="en-US" sz="6500" b="0" i="0" u="none" strike="noStrike" kern="1200" cap="none" baseline="0" noProof="0">
            <a:solidFill>
              <a:schemeClr val="tx1"/>
            </a:solidFill>
            <a:latin typeface="Century Schoolbook"/>
          </a:endParaRPr>
        </a:p>
      </dsp:txBody>
      <dsp:txXfrm>
        <a:off x="5224" y="0"/>
        <a:ext cx="5025999" cy="1881051"/>
      </dsp:txXfrm>
    </dsp:sp>
    <dsp:sp modelId="{7D319EC9-EB69-41EE-9434-85238DDB41A1}">
      <dsp:nvSpPr>
        <dsp:cNvPr id="0" name=""/>
        <dsp:cNvSpPr/>
      </dsp:nvSpPr>
      <dsp:spPr>
        <a:xfrm>
          <a:off x="554948" y="1852924"/>
          <a:ext cx="4020799" cy="913430"/>
        </a:xfrm>
        <a:prstGeom prst="roundRect">
          <a:avLst>
            <a:gd name="adj" fmla="val 10000"/>
          </a:avLst>
        </a:prstGeom>
        <a:solidFill>
          <a:srgbClr val="797878"/>
        </a:solidFill>
        <a:ln w="1905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Lack of buy in to people-first training program</a:t>
          </a:r>
        </a:p>
      </dsp:txBody>
      <dsp:txXfrm>
        <a:off x="581701" y="1879677"/>
        <a:ext cx="3967293" cy="859924"/>
      </dsp:txXfrm>
    </dsp:sp>
    <dsp:sp modelId="{85B7393A-E2A5-4EBC-A517-299A2B191740}">
      <dsp:nvSpPr>
        <dsp:cNvPr id="0" name=""/>
        <dsp:cNvSpPr/>
      </dsp:nvSpPr>
      <dsp:spPr>
        <a:xfrm>
          <a:off x="554948" y="2906882"/>
          <a:ext cx="4020799" cy="913430"/>
        </a:xfrm>
        <a:prstGeom prst="roundRect">
          <a:avLst>
            <a:gd name="adj" fmla="val 10000"/>
          </a:avLst>
        </a:prstGeom>
        <a:solidFill>
          <a:srgbClr val="797878"/>
        </a:solidFill>
        <a:ln w="1905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Insufficient interest in becoming an ambassador</a:t>
          </a:r>
          <a:endParaRPr lang="en-US" sz="2200" kern="1200">
            <a:solidFill>
              <a:schemeClr val="bg1"/>
            </a:solidFill>
          </a:endParaRPr>
        </a:p>
      </dsp:txBody>
      <dsp:txXfrm>
        <a:off x="581701" y="2933635"/>
        <a:ext cx="3967293" cy="859924"/>
      </dsp:txXfrm>
    </dsp:sp>
    <dsp:sp modelId="{763577BE-92FE-4637-9074-8112F33BC620}">
      <dsp:nvSpPr>
        <dsp:cNvPr id="0" name=""/>
        <dsp:cNvSpPr/>
      </dsp:nvSpPr>
      <dsp:spPr>
        <a:xfrm>
          <a:off x="554948" y="3960840"/>
          <a:ext cx="4020799" cy="913430"/>
        </a:xfrm>
        <a:prstGeom prst="roundRect">
          <a:avLst>
            <a:gd name="adj" fmla="val 10000"/>
          </a:avLst>
        </a:prstGeom>
        <a:solidFill>
          <a:srgbClr val="797878"/>
        </a:solidFill>
        <a:ln w="1905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Schoolbook" panose="02040604050505020304"/>
            </a:rPr>
            <a:t>Data Interception, Modification, &amp; Interruption</a:t>
          </a:r>
        </a:p>
      </dsp:txBody>
      <dsp:txXfrm>
        <a:off x="581701" y="3987593"/>
        <a:ext cx="3967293" cy="859924"/>
      </dsp:txXfrm>
    </dsp:sp>
    <dsp:sp modelId="{E098A702-C6BF-409A-A734-7AC750B08576}">
      <dsp:nvSpPr>
        <dsp:cNvPr id="0" name=""/>
        <dsp:cNvSpPr/>
      </dsp:nvSpPr>
      <dsp:spPr>
        <a:xfrm>
          <a:off x="554948" y="5014799"/>
          <a:ext cx="4020799" cy="913430"/>
        </a:xfrm>
        <a:prstGeom prst="roundRect">
          <a:avLst>
            <a:gd name="adj" fmla="val 10000"/>
          </a:avLst>
        </a:prstGeom>
        <a:solidFill>
          <a:srgbClr val="797878"/>
        </a:solidFill>
        <a:ln w="1905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  <a:latin typeface="Century Schoolbook" panose="02040604050505020304"/>
            </a:rPr>
            <a:t>Dynamic CRM time frames</a:t>
          </a:r>
          <a:endParaRPr lang="en-US" sz="2200" kern="1200">
            <a:solidFill>
              <a:schemeClr val="bg1"/>
            </a:solidFill>
          </a:endParaRPr>
        </a:p>
      </dsp:txBody>
      <dsp:txXfrm>
        <a:off x="581701" y="5041552"/>
        <a:ext cx="3967293" cy="859924"/>
      </dsp:txXfrm>
    </dsp:sp>
    <dsp:sp modelId="{714F9922-95A6-4386-AC79-A8F8F668E3FD}">
      <dsp:nvSpPr>
        <dsp:cNvPr id="0" name=""/>
        <dsp:cNvSpPr/>
      </dsp:nvSpPr>
      <dsp:spPr>
        <a:xfrm>
          <a:off x="5408173" y="0"/>
          <a:ext cx="5025999" cy="6270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chemeClr val="tx1"/>
              </a:solidFill>
            </a:rPr>
            <a:t>Mitigation</a:t>
          </a:r>
        </a:p>
      </dsp:txBody>
      <dsp:txXfrm>
        <a:off x="5408173" y="0"/>
        <a:ext cx="5025999" cy="1881051"/>
      </dsp:txXfrm>
    </dsp:sp>
    <dsp:sp modelId="{D1831F13-AA9D-475F-BDE7-665640C65504}">
      <dsp:nvSpPr>
        <dsp:cNvPr id="0" name=""/>
        <dsp:cNvSpPr/>
      </dsp:nvSpPr>
      <dsp:spPr>
        <a:xfrm>
          <a:off x="5910773" y="1881204"/>
          <a:ext cx="4020799" cy="913430"/>
        </a:xfrm>
        <a:prstGeom prst="roundRect">
          <a:avLst>
            <a:gd name="adj" fmla="val 10000"/>
          </a:avLst>
        </a:prstGeom>
        <a:solidFill>
          <a:srgbClr val="797878"/>
        </a:solidFill>
        <a:ln w="1905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Communicate strategic goal of people-first tactic</a:t>
          </a:r>
        </a:p>
      </dsp:txBody>
      <dsp:txXfrm>
        <a:off x="5937526" y="1907957"/>
        <a:ext cx="3967293" cy="859924"/>
      </dsp:txXfrm>
    </dsp:sp>
    <dsp:sp modelId="{E6E74FF5-FC24-40F8-9F41-0D9810ABF6CB}">
      <dsp:nvSpPr>
        <dsp:cNvPr id="0" name=""/>
        <dsp:cNvSpPr/>
      </dsp:nvSpPr>
      <dsp:spPr>
        <a:xfrm>
          <a:off x="5910773" y="2935162"/>
          <a:ext cx="4020799" cy="913430"/>
        </a:xfrm>
        <a:prstGeom prst="roundRect">
          <a:avLst>
            <a:gd name="adj" fmla="val 10000"/>
          </a:avLst>
        </a:prstGeom>
        <a:solidFill>
          <a:srgbClr val="797878"/>
        </a:solidFill>
        <a:ln w="1905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Commissioned pay structure</a:t>
          </a:r>
          <a:endParaRPr lang="en-US" sz="2200" kern="1200">
            <a:solidFill>
              <a:schemeClr val="bg1"/>
            </a:solidFill>
          </a:endParaRPr>
        </a:p>
      </dsp:txBody>
      <dsp:txXfrm>
        <a:off x="5937526" y="2961915"/>
        <a:ext cx="3967293" cy="859924"/>
      </dsp:txXfrm>
    </dsp:sp>
    <dsp:sp modelId="{C9B11DD6-8B30-4EE1-BA43-0B109E8238B6}">
      <dsp:nvSpPr>
        <dsp:cNvPr id="0" name=""/>
        <dsp:cNvSpPr/>
      </dsp:nvSpPr>
      <dsp:spPr>
        <a:xfrm>
          <a:off x="5910773" y="3989120"/>
          <a:ext cx="4020799" cy="913430"/>
        </a:xfrm>
        <a:prstGeom prst="roundRect">
          <a:avLst>
            <a:gd name="adj" fmla="val 10000"/>
          </a:avLst>
        </a:prstGeom>
        <a:solidFill>
          <a:srgbClr val="797878"/>
        </a:solidFill>
        <a:ln w="1905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Schoolbook" panose="02040604050505020304"/>
            </a:rPr>
            <a:t>Data Confidentiality, Integrity, &amp; Avalibility</a:t>
          </a:r>
        </a:p>
      </dsp:txBody>
      <dsp:txXfrm>
        <a:off x="5937526" y="4015873"/>
        <a:ext cx="3967293" cy="859924"/>
      </dsp:txXfrm>
    </dsp:sp>
    <dsp:sp modelId="{F9D1A2D7-B6CD-489A-AFA2-3DD25560BF81}">
      <dsp:nvSpPr>
        <dsp:cNvPr id="0" name=""/>
        <dsp:cNvSpPr/>
      </dsp:nvSpPr>
      <dsp:spPr>
        <a:xfrm>
          <a:off x="5910773" y="5014799"/>
          <a:ext cx="4020799" cy="913430"/>
        </a:xfrm>
        <a:prstGeom prst="roundRect">
          <a:avLst>
            <a:gd name="adj" fmla="val 10000"/>
          </a:avLst>
        </a:prstGeom>
        <a:solidFill>
          <a:srgbClr val="797878"/>
        </a:solidFill>
        <a:ln w="1905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  <a:latin typeface="Century Schoolbook" panose="02040604050505020304"/>
            </a:rPr>
            <a:t>Phased implementation approach</a:t>
          </a:r>
          <a:endParaRPr lang="en-US" sz="2200" kern="1200">
            <a:solidFill>
              <a:schemeClr val="bg1"/>
            </a:solidFill>
          </a:endParaRPr>
        </a:p>
      </dsp:txBody>
      <dsp:txXfrm>
        <a:off x="5937526" y="5041552"/>
        <a:ext cx="3967293" cy="8599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17CA3-3665-4949-BFB0-A30C9FA0AC1B}">
      <dsp:nvSpPr>
        <dsp:cNvPr id="0" name=""/>
        <dsp:cNvSpPr/>
      </dsp:nvSpPr>
      <dsp:spPr>
        <a:xfrm>
          <a:off x="514773" y="0"/>
          <a:ext cx="4707466" cy="4707466"/>
        </a:xfrm>
        <a:prstGeom prst="triangle">
          <a:avLst/>
        </a:prstGeom>
        <a:solidFill>
          <a:srgbClr val="797878"/>
        </a:solidFill>
        <a:ln w="13970" cap="flat" cmpd="sng" algn="ctr">
          <a:solidFill>
            <a:srgbClr val="79787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47B59-0246-471A-9695-9605F42DA612}">
      <dsp:nvSpPr>
        <dsp:cNvPr id="0" name=""/>
        <dsp:cNvSpPr/>
      </dsp:nvSpPr>
      <dsp:spPr>
        <a:xfrm>
          <a:off x="2868506" y="473275"/>
          <a:ext cx="3059852" cy="11143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Schoolbook" panose="02040604050505020304"/>
            </a:rPr>
            <a:t>Service Oriented</a:t>
          </a:r>
          <a:r>
            <a:rPr lang="en-US" sz="1600" b="0" i="0" u="none" strike="noStrike" kern="1200" cap="none" baseline="0" noProof="0">
              <a:latin typeface="Century Schoolbook"/>
            </a:rPr>
            <a:t> Model</a:t>
          </a:r>
          <a:endParaRPr lang="en-US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strike="noStrike" kern="1200" cap="none" baseline="0" noProof="0">
              <a:solidFill>
                <a:srgbClr val="010000"/>
              </a:solidFill>
              <a:latin typeface="Century Schoolbook"/>
            </a:rPr>
            <a:t>Sales Representative Training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Ambassador Hiring &amp; Training</a:t>
          </a:r>
          <a:endParaRPr lang="en-US" sz="1200" kern="1200"/>
        </a:p>
      </dsp:txBody>
      <dsp:txXfrm>
        <a:off x="2922904" y="527673"/>
        <a:ext cx="2951056" cy="1005549"/>
      </dsp:txXfrm>
    </dsp:sp>
    <dsp:sp modelId="{08B1157D-62DF-4DE1-A408-F674EFDAAA0E}">
      <dsp:nvSpPr>
        <dsp:cNvPr id="0" name=""/>
        <dsp:cNvSpPr/>
      </dsp:nvSpPr>
      <dsp:spPr>
        <a:xfrm>
          <a:off x="2868506" y="1726913"/>
          <a:ext cx="3059852" cy="11143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Schoolbook" panose="02040604050505020304"/>
            </a:rPr>
            <a:t>Hospital Partnership</a:t>
          </a:r>
          <a:endParaRPr lang="en-US" sz="1600" kern="1200"/>
        </a:p>
      </dsp:txBody>
      <dsp:txXfrm>
        <a:off x="2922904" y="1781311"/>
        <a:ext cx="2951056" cy="1005549"/>
      </dsp:txXfrm>
    </dsp:sp>
    <dsp:sp modelId="{7D457EBE-D5CA-4956-8DD1-9DF77F201602}">
      <dsp:nvSpPr>
        <dsp:cNvPr id="0" name=""/>
        <dsp:cNvSpPr/>
      </dsp:nvSpPr>
      <dsp:spPr>
        <a:xfrm>
          <a:off x="2868506" y="2980552"/>
          <a:ext cx="3059852" cy="11143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Schoolbook" panose="02040604050505020304"/>
            </a:rPr>
            <a:t>CRM Analytics  Implementation</a:t>
          </a:r>
        </a:p>
      </dsp:txBody>
      <dsp:txXfrm>
        <a:off x="2922904" y="3034950"/>
        <a:ext cx="2951056" cy="10055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2266E-DC58-4681-9F24-9169F6850374}">
      <dsp:nvSpPr>
        <dsp:cNvPr id="0" name=""/>
        <dsp:cNvSpPr/>
      </dsp:nvSpPr>
      <dsp:spPr>
        <a:xfrm>
          <a:off x="1498" y="1768718"/>
          <a:ext cx="1986507" cy="1986507"/>
        </a:xfrm>
        <a:prstGeom prst="ellipse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Schoolbook" panose="02040604050505020304"/>
            </a:rPr>
            <a:t>Quality</a:t>
          </a:r>
          <a:r>
            <a:rPr lang="en-US" sz="1600" b="0" i="0" u="none" strike="noStrike" kern="1200" cap="none" baseline="0" noProof="0">
              <a:latin typeface="Century Schoolbook"/>
            </a:rPr>
            <a:t> Medications</a:t>
          </a:r>
          <a:endParaRPr lang="en-US" sz="1600" kern="1200"/>
        </a:p>
      </dsp:txBody>
      <dsp:txXfrm>
        <a:off x="292415" y="2059635"/>
        <a:ext cx="1404673" cy="1404673"/>
      </dsp:txXfrm>
    </dsp:sp>
    <dsp:sp modelId="{6968ABEE-86DE-4363-8311-EBE6E021F46A}">
      <dsp:nvSpPr>
        <dsp:cNvPr id="0" name=""/>
        <dsp:cNvSpPr/>
      </dsp:nvSpPr>
      <dsp:spPr>
        <a:xfrm>
          <a:off x="2149310" y="2185885"/>
          <a:ext cx="1152174" cy="1152174"/>
        </a:xfrm>
        <a:prstGeom prst="mathPlus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302031" y="2626476"/>
        <a:ext cx="846732" cy="270992"/>
      </dsp:txXfrm>
    </dsp:sp>
    <dsp:sp modelId="{CC6C0D0D-7F18-4BA3-BB38-FB03933F5552}">
      <dsp:nvSpPr>
        <dsp:cNvPr id="0" name=""/>
        <dsp:cNvSpPr/>
      </dsp:nvSpPr>
      <dsp:spPr>
        <a:xfrm>
          <a:off x="3462788" y="1768718"/>
          <a:ext cx="1986507" cy="1986507"/>
        </a:xfrm>
        <a:prstGeom prst="ellipse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Schoolbook" panose="02040604050505020304"/>
            </a:rPr>
            <a:t>Quality Relationships</a:t>
          </a:r>
          <a:endParaRPr lang="en-US" sz="1600" kern="1200"/>
        </a:p>
      </dsp:txBody>
      <dsp:txXfrm>
        <a:off x="3753705" y="2059635"/>
        <a:ext cx="1404673" cy="1404673"/>
      </dsp:txXfrm>
    </dsp:sp>
    <dsp:sp modelId="{EEC76DC3-F318-453B-8AD7-B6227CD25639}">
      <dsp:nvSpPr>
        <dsp:cNvPr id="0" name=""/>
        <dsp:cNvSpPr/>
      </dsp:nvSpPr>
      <dsp:spPr>
        <a:xfrm>
          <a:off x="5610600" y="2185885"/>
          <a:ext cx="1152174" cy="1152174"/>
        </a:xfrm>
        <a:prstGeom prst="mathEqual">
          <a:avLst/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763321" y="2423233"/>
        <a:ext cx="846732" cy="677478"/>
      </dsp:txXfrm>
    </dsp:sp>
    <dsp:sp modelId="{E9C68CBF-9A08-414E-A2B2-3A5EB87A6199}">
      <dsp:nvSpPr>
        <dsp:cNvPr id="0" name=""/>
        <dsp:cNvSpPr/>
      </dsp:nvSpPr>
      <dsp:spPr>
        <a:xfrm>
          <a:off x="6924079" y="1768718"/>
          <a:ext cx="1986507" cy="1986507"/>
        </a:xfrm>
        <a:prstGeom prst="ellipse">
          <a:avLst/>
        </a:prstGeom>
        <a:solidFill>
          <a:srgbClr val="797878"/>
        </a:solidFill>
        <a:ln w="28575" cap="flat" cmpd="sng" algn="ctr">
          <a:solidFill>
            <a:srgbClr val="FFD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Schoolbook" panose="02040604050505020304"/>
            </a:rPr>
            <a:t>High Sales Quantity</a:t>
          </a:r>
          <a:endParaRPr lang="en-US" sz="1600" kern="1200"/>
        </a:p>
      </dsp:txBody>
      <dsp:txXfrm>
        <a:off x="7214996" y="2059635"/>
        <a:ext cx="1404673" cy="140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B384C-6143-459C-8662-32C3DD23CF01}" type="datetimeFigureOut">
              <a:rPr lang="en-US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E6BF5-BCA3-41C4-AAB9-1A469B0173D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2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g.com/publications/2013/biopharmaceuticals-marketing-sales-essentials-for-pharma-key-accoun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Under the leadership of Catherin McGill, LongLife's revenue for the US market has grown to ~$20 billion today.  </a:t>
            </a:r>
            <a:endParaRPr lang="en-US">
              <a:cs typeface="Calibri"/>
            </a:endParaRP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40% of the organization's revenue, through direct sales, is under threat, due to the COVID 19 pandemic. </a:t>
            </a:r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How can LongLife Pharma adapt its direct sales approach and </a:t>
            </a:r>
            <a:r>
              <a:rPr lang="en-US" err="1"/>
              <a:t>utilitze</a:t>
            </a:r>
            <a:r>
              <a:rPr lang="en-US"/>
              <a:t> technology to retain and grow its consumer base?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E6BF5-BCA3-41C4-AAB9-1A469B0173D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Partner with research institutions to study key drug performance indicators</a:t>
            </a: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Mutually </a:t>
            </a:r>
            <a:r>
              <a:rPr lang="en-US" err="1"/>
              <a:t>benefitial</a:t>
            </a:r>
            <a:r>
              <a:rPr lang="en-US"/>
              <a:t> relationship</a:t>
            </a:r>
            <a:endParaRPr lang="en-US"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/>
              <a:t>LongLife – Performance metrics can be leveraged to drive sales and advertising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/>
              <a:t>Hospitals – Triage and diagnostic improvement</a:t>
            </a:r>
            <a:endParaRPr lang="en-US">
              <a:cs typeface="Calibri"/>
            </a:endParaRP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,Sans-Serif"/>
              <a:buChar char="•"/>
            </a:pPr>
            <a:endParaRPr lang="en-US"/>
          </a:p>
          <a:p>
            <a:r>
              <a:rPr lang="en-US"/>
              <a:t>Reference BCG article: </a:t>
            </a:r>
            <a:r>
              <a:rPr lang="en-US">
                <a:hlinkClick r:id="rId3"/>
              </a:rPr>
              <a:t>https://www.bcg.com/publications/2013/biopharmaceuticals-marketing-sales-essentials-for-pharma-key-account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E6BF5-BCA3-41C4-AAB9-1A469B0173D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lnSpc>
                <a:spcPct val="90000"/>
              </a:lnSpc>
              <a:buFont typeface="Arial"/>
              <a:buChar char="•"/>
            </a:pPr>
            <a:r>
              <a:rPr lang="en-US"/>
              <a:t>Implement customer care program in specific regions – use these same 5 regions to gather data</a:t>
            </a:r>
          </a:p>
          <a:p>
            <a:pPr lvl="3" indent="-171450">
              <a:lnSpc>
                <a:spcPct val="90000"/>
              </a:lnSpc>
              <a:buFont typeface="Arial"/>
              <a:buChar char="•"/>
            </a:pPr>
            <a:r>
              <a:rPr lang="en-US"/>
              <a:t>Compare sales data in customer care program and legacy sales program regions</a:t>
            </a:r>
            <a:endParaRPr lang="en-US">
              <a:cs typeface="Calibri"/>
            </a:endParaRPr>
          </a:p>
          <a:p>
            <a:pPr marL="1085850" lvl="2" indent="-171450">
              <a:lnSpc>
                <a:spcPct val="90000"/>
              </a:lnSpc>
              <a:buFont typeface="Arial"/>
              <a:buChar char="•"/>
            </a:pPr>
            <a:endParaRPr lang="en-US">
              <a:cs typeface="Calibri"/>
            </a:endParaRPr>
          </a:p>
          <a:p>
            <a:pPr marL="1085850" lvl="2" indent="-171450">
              <a:lnSpc>
                <a:spcPct val="90000"/>
              </a:lnSpc>
              <a:buFont typeface="Arial"/>
              <a:buChar char="•"/>
            </a:pPr>
            <a:r>
              <a:rPr lang="en-US">
                <a:cs typeface="Calibri"/>
              </a:rPr>
              <a:t>After gathering data for 6 months, we will evaluate &amp; analyze to compare where sales are high or lacking, &amp; determine what region(s) we need to add more sales focus</a:t>
            </a:r>
          </a:p>
          <a:p>
            <a:pPr marL="1085850" lvl="2" indent="-171450">
              <a:lnSpc>
                <a:spcPct val="90000"/>
              </a:lnSpc>
              <a:buFont typeface="Arial"/>
              <a:buChar char="•"/>
            </a:pPr>
            <a:r>
              <a:rPr lang="en-US">
                <a:cs typeface="Calibri"/>
              </a:rPr>
              <a:t>If competitors have public claims, then we can use those.  If they don't have data, we have a competitor advantage as we have data to back up our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E6BF5-BCA3-41C4-AAB9-1A469B0173D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9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Some of the deliverables we will be delivering to you throughout the process</a:t>
            </a:r>
          </a:p>
          <a:p>
            <a:r>
              <a:rPr lang="en-US">
                <a:cs typeface="Calibri"/>
              </a:rPr>
              <a:t>Will be these surveys.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E6BF5-BCA3-41C4-AAB9-1A469B0173D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Risks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/>
              <a:t>Finding a hospital to work with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/>
              <a:t>Our drugs are not high performers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/>
              <a:t>Training is not effective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/>
              <a:t>Ambassadors do not have the network and connections we believe they do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/>
              <a:t>CRM module takes longer to implement and to be effective than we believe</a:t>
            </a: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/>
              <a:t>Mitigation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/>
              <a:t>Finding Hospital: Starting with hospitals that have done similar projects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/>
              <a:t>Drugs don’t perform: Analytics &amp; feedback will tell us what is needed and we can adapt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/>
              <a:t>Training Effectiveness: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/>
              <a:t>Ambassadors Don’t have network: Pay structure mainly commissioned based somehow</a:t>
            </a:r>
          </a:p>
          <a:p>
            <a:pPr marL="628650" lvl="1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/>
              <a:t>CRM module: We need the data first, so we have extra time (bad mitigation)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E6BF5-BCA3-41C4-AAB9-1A469B0173D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2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13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27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0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crita.com/whitepapers/valuing-pharmaceutical-assets-when-to-use-npv-vs-rnpv" TargetMode="External"/><Relationship Id="rId2" Type="http://schemas.openxmlformats.org/officeDocument/2006/relationships/hyperlink" Target="https://social.eyeforpharma.com/commercial/your-service-model-help-pharma-be-more-patient-focused-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iercepharma.com/regulatory/does-pharma-spend-more-on-marketing-than-r-d-a-numbers-check" TargetMode="External"/><Relationship Id="rId4" Type="http://schemas.openxmlformats.org/officeDocument/2006/relationships/hyperlink" Target="https://www.everestgrp.com/2020-05-how-the-covid-19-pandemic-is-impacting-pharma-sales-interactions-with-healthcare-providers-blog-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cs typeface="Calibri Light"/>
              </a:rPr>
              <a:t>Real Success in a Virtual World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133" y="5237670"/>
            <a:ext cx="10739120" cy="1183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cs typeface="Calibri"/>
              </a:rPr>
              <a:t>Project North Star</a:t>
            </a:r>
          </a:p>
          <a:p>
            <a:pPr algn="ctr"/>
            <a:r>
              <a:rPr lang="en-US">
                <a:cs typeface="Calibri"/>
              </a:rPr>
              <a:t>Elizabeth Culkin | Lindsey Hume | Chris Stanko | Omkar Tamhankar</a:t>
            </a:r>
            <a:endParaRPr lang="en-US"/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A2EFBD0-468F-487B-BE23-9F6B2D4853FA}"/>
              </a:ext>
            </a:extLst>
          </p:cNvPr>
          <p:cNvSpPr/>
          <p:nvPr/>
        </p:nvSpPr>
        <p:spPr>
          <a:xfrm>
            <a:off x="0" y="0"/>
            <a:ext cx="457200" cy="6857998"/>
          </a:xfrm>
          <a:prstGeom prst="rect">
            <a:avLst/>
          </a:prstGeom>
          <a:solidFill>
            <a:srgbClr val="FFDB00"/>
          </a:solidFill>
          <a:ln>
            <a:solidFill>
              <a:srgbClr val="FFD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EBDAB8C-5D4A-439B-90BE-680687C0B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73834"/>
            <a:ext cx="2743200" cy="13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FA1-70BE-4BFF-ACD0-A5EDC88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4" y="634701"/>
            <a:ext cx="9692640" cy="828606"/>
          </a:xfrm>
        </p:spPr>
        <p:txBody>
          <a:bodyPr>
            <a:normAutofit fontScale="90000"/>
          </a:bodyPr>
          <a:lstStyle/>
          <a:p>
            <a:r>
              <a:rPr lang="en-US"/>
              <a:t>Our data driven CRM module will enable valuable analytics.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FC6C83-287C-4966-A5A5-BFB947DBF333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5328AB-9956-474F-970B-78BE46A18EA8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F18A2D-736A-4267-884F-2027DF1B0385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04" name="Diagram 804">
            <a:extLst>
              <a:ext uri="{FF2B5EF4-FFF2-40B4-BE49-F238E27FC236}">
                <a16:creationId xmlns:a16="http://schemas.microsoft.com/office/drawing/2014/main" id="{51D0A48D-334F-4006-B767-97A335C49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491737"/>
              </p:ext>
            </p:extLst>
          </p:nvPr>
        </p:nvGraphicFramePr>
        <p:xfrm>
          <a:off x="394350" y="1396122"/>
          <a:ext cx="10428420" cy="510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209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39F4-13E6-48E8-A768-3A7839E6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38" y="323427"/>
            <a:ext cx="4003041" cy="31966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/>
              <a:t>We will track the effectiveness of the Customer Care Program through survey feedback provided by our clients.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655064-BFCD-49FC-9060-DA21A32E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43" y="307543"/>
            <a:ext cx="6604000" cy="624291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9A697F8-B058-4A0F-9BB3-309C0E4B7326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FC3684-C26A-4752-862E-FD97028CC37B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E75305-57F8-4FDA-BE81-33C0D01A041E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8C75CE-46BE-47E6-995B-C04FB49B3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67" y="3833706"/>
            <a:ext cx="4792133" cy="28735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20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08DA-4648-4903-B70D-A3ABEAB8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94" y="365760"/>
            <a:ext cx="10322118" cy="1720009"/>
          </a:xfrm>
        </p:spPr>
        <p:txBody>
          <a:bodyPr>
            <a:normAutofit fontScale="90000"/>
          </a:bodyPr>
          <a:lstStyle/>
          <a:p>
            <a:r>
              <a:rPr lang="en-US" sz="4000"/>
              <a:t>We will observe the performance of the Physician Ambassadors Program through survey responses from the potential customers.</a:t>
            </a:r>
            <a:endParaRPr lang="en-US" sz="4000">
              <a:ea typeface="+mj-lt"/>
              <a:cs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F89DB9-2375-4B0C-B52A-A77176AA21CB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1CDBC6-391E-44FF-8D12-1C64468CDFB1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E5C284-D38D-4F27-AC1B-66DCE3E04D8B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E43E92-D086-4AB1-88D4-808EC570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" y="2142662"/>
            <a:ext cx="6464852" cy="4470725"/>
          </a:xfrm>
          <a:prstGeom prst="rect">
            <a:avLst/>
          </a:prstGeom>
        </p:spPr>
      </p:pic>
      <p:pic>
        <p:nvPicPr>
          <p:cNvPr id="4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A3BF0A-E154-4A03-8A07-91F3FBDE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003973"/>
            <a:ext cx="4580466" cy="27465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807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FA1-70BE-4BFF-ACD0-A5EDC88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693" y="365760"/>
            <a:ext cx="4332166" cy="2236118"/>
          </a:xfrm>
        </p:spPr>
        <p:txBody>
          <a:bodyPr>
            <a:normAutofit/>
          </a:bodyPr>
          <a:lstStyle/>
          <a:p>
            <a:r>
              <a:rPr lang="en-US"/>
              <a:t>Positive Net Present Value After 1 Year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D485B93-7E2D-4C18-8477-9416116A0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883549"/>
              </p:ext>
            </p:extLst>
          </p:nvPr>
        </p:nvGraphicFramePr>
        <p:xfrm>
          <a:off x="236459" y="3781741"/>
          <a:ext cx="5490864" cy="269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432">
                  <a:extLst>
                    <a:ext uri="{9D8B030D-6E8A-4147-A177-3AD203B41FA5}">
                      <a16:colId xmlns:a16="http://schemas.microsoft.com/office/drawing/2014/main" val="1477069353"/>
                    </a:ext>
                  </a:extLst>
                </a:gridCol>
                <a:gridCol w="2745432">
                  <a:extLst>
                    <a:ext uri="{9D8B030D-6E8A-4147-A177-3AD203B41FA5}">
                      <a16:colId xmlns:a16="http://schemas.microsoft.com/office/drawing/2014/main" val="465175036"/>
                    </a:ext>
                  </a:extLst>
                </a:gridCol>
              </a:tblGrid>
              <a:tr h="512488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Recurring Costs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309"/>
                  </a:ext>
                </a:extLst>
              </a:tr>
              <a:tr h="5124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Ambassador Salaries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$  1,050,000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1377"/>
                  </a:ext>
                </a:extLst>
              </a:tr>
              <a:tr h="5124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CRM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$  205,200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90211"/>
                  </a:ext>
                </a:extLst>
              </a:tr>
              <a:tr h="5124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Hospital Partnership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$  1,011,000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22090"/>
                  </a:ext>
                </a:extLst>
              </a:tr>
              <a:tr h="51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TOTAL RECURRING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$  2,266,200</a:t>
                      </a:r>
                    </a:p>
                  </a:txBody>
                  <a:tcPr>
                    <a:solidFill>
                      <a:srgbClr val="FFD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8706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8B31DF6-C8BD-4EC8-8FF5-C051615A28FB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265F6-C87F-4833-B622-EAA3BEFCE4DC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86C132-7BCA-4C33-8088-11E240178868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D33AFC7-EE7A-4BBB-83B5-62A5143F6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87742"/>
              </p:ext>
            </p:extLst>
          </p:nvPr>
        </p:nvGraphicFramePr>
        <p:xfrm>
          <a:off x="298172" y="331304"/>
          <a:ext cx="5394838" cy="312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19">
                  <a:extLst>
                    <a:ext uri="{9D8B030D-6E8A-4147-A177-3AD203B41FA5}">
                      <a16:colId xmlns:a16="http://schemas.microsoft.com/office/drawing/2014/main" val="1455425392"/>
                    </a:ext>
                  </a:extLst>
                </a:gridCol>
                <a:gridCol w="2697419">
                  <a:extLst>
                    <a:ext uri="{9D8B030D-6E8A-4147-A177-3AD203B41FA5}">
                      <a16:colId xmlns:a16="http://schemas.microsoft.com/office/drawing/2014/main" val="822246657"/>
                    </a:ext>
                  </a:extLst>
                </a:gridCol>
              </a:tblGrid>
              <a:tr h="60634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Initial Costs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64205"/>
                  </a:ext>
                </a:extLst>
              </a:tr>
              <a:tr h="505283">
                <a:tc>
                  <a:txBody>
                    <a:bodyPr/>
                    <a:lstStyle/>
                    <a:p>
                      <a:r>
                        <a:rPr lang="en-US" b="1"/>
                        <a:t>Training Sales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$  2,880,000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566"/>
                  </a:ext>
                </a:extLst>
              </a:tr>
              <a:tr h="869089">
                <a:tc>
                  <a:txBody>
                    <a:bodyPr/>
                    <a:lstStyle/>
                    <a:p>
                      <a:r>
                        <a:rPr lang="en-US" b="1"/>
                        <a:t>Training Ambassadors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$  72,000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35733"/>
                  </a:ext>
                </a:extLst>
              </a:tr>
              <a:tr h="5052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CRM Module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$  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81396"/>
                  </a:ext>
                </a:extLst>
              </a:tr>
              <a:tr h="505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TOTAL INITIAL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$  3,452,000</a:t>
                      </a:r>
                    </a:p>
                  </a:txBody>
                  <a:tcPr>
                    <a:solidFill>
                      <a:srgbClr val="FFD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63820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AC6D5AF-2800-49D0-A8FB-6DB2180F7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83078"/>
              </p:ext>
            </p:extLst>
          </p:nvPr>
        </p:nvGraphicFramePr>
        <p:xfrm>
          <a:off x="5986743" y="2943783"/>
          <a:ext cx="518085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426">
                  <a:extLst>
                    <a:ext uri="{9D8B030D-6E8A-4147-A177-3AD203B41FA5}">
                      <a16:colId xmlns:a16="http://schemas.microsoft.com/office/drawing/2014/main" val="1919958537"/>
                    </a:ext>
                  </a:extLst>
                </a:gridCol>
                <a:gridCol w="2590426">
                  <a:extLst>
                    <a:ext uri="{9D8B030D-6E8A-4147-A177-3AD203B41FA5}">
                      <a16:colId xmlns:a16="http://schemas.microsoft.com/office/drawing/2014/main" val="704261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Net Present 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7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2 Year 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$  4,522,087</a:t>
                      </a:r>
                    </a:p>
                  </a:txBody>
                  <a:tcPr>
                    <a:solidFill>
                      <a:srgbClr val="FFD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5 Year 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$  24,746,356</a:t>
                      </a:r>
                    </a:p>
                  </a:txBody>
                  <a:tcPr>
                    <a:solidFill>
                      <a:srgbClr val="FFD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82691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5AF6E2D-6149-4270-9D33-F9A08D405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49184"/>
              </p:ext>
            </p:extLst>
          </p:nvPr>
        </p:nvGraphicFramePr>
        <p:xfrm>
          <a:off x="6484116" y="4871184"/>
          <a:ext cx="4034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19">
                  <a:extLst>
                    <a:ext uri="{9D8B030D-6E8A-4147-A177-3AD203B41FA5}">
                      <a16:colId xmlns:a16="http://schemas.microsoft.com/office/drawing/2014/main" val="3340601155"/>
                    </a:ext>
                  </a:extLst>
                </a:gridCol>
                <a:gridCol w="2017319">
                  <a:extLst>
                    <a:ext uri="{9D8B030D-6E8A-4147-A177-3AD203B41FA5}">
                      <a16:colId xmlns:a16="http://schemas.microsoft.com/office/drawing/2014/main" val="167748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Discount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8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56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04B99C-187A-4023-8426-DA57BE437ACA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77CDBA-2F9B-4D77-8624-2EBAE1EA46AF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885109-A94A-4FB4-9BE2-8ADB7AE20249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7">
            <a:extLst>
              <a:ext uri="{FF2B5EF4-FFF2-40B4-BE49-F238E27FC236}">
                <a16:creationId xmlns:a16="http://schemas.microsoft.com/office/drawing/2014/main" id="{F49681B1-4BB5-403A-8E3F-F90569A3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038047"/>
              </p:ext>
            </p:extLst>
          </p:nvPr>
        </p:nvGraphicFramePr>
        <p:xfrm>
          <a:off x="348342" y="293915"/>
          <a:ext cx="10439398" cy="627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855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FA1-70BE-4BFF-ACD0-A5EDC88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67" y="209973"/>
            <a:ext cx="10949445" cy="1751754"/>
          </a:xfrm>
        </p:spPr>
        <p:txBody>
          <a:bodyPr>
            <a:normAutofit fontScale="90000"/>
          </a:bodyPr>
          <a:lstStyle/>
          <a:p>
            <a:r>
              <a:rPr lang="en-US"/>
              <a:t>Focusing on people and introducing new data is a must for </a:t>
            </a:r>
            <a:r>
              <a:rPr lang="en-US" err="1"/>
              <a:t>LongLife</a:t>
            </a:r>
            <a:r>
              <a:rPr lang="en-US"/>
              <a:t> to continue dominating the pharmaceutical world.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FAFA-7822-4382-93C0-3EFF2AF0667F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D8522A-1BA5-4975-A541-E2DA7F55337B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4A064-B27D-4B21-9E7E-52C5E54ECC86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7">
            <a:extLst>
              <a:ext uri="{FF2B5EF4-FFF2-40B4-BE49-F238E27FC236}">
                <a16:creationId xmlns:a16="http://schemas.microsoft.com/office/drawing/2014/main" id="{74623A50-DA57-41E9-973E-8D44967E8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517304"/>
              </p:ext>
            </p:extLst>
          </p:nvPr>
        </p:nvGraphicFramePr>
        <p:xfrm>
          <a:off x="2463800" y="1955800"/>
          <a:ext cx="6443133" cy="4707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63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943" y="1252817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cs typeface="Calibri Light"/>
              </a:rPr>
              <a:t>Appendix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A2EFBD0-468F-487B-BE23-9F6B2D4853FA}"/>
              </a:ext>
            </a:extLst>
          </p:cNvPr>
          <p:cNvSpPr/>
          <p:nvPr/>
        </p:nvSpPr>
        <p:spPr>
          <a:xfrm>
            <a:off x="0" y="0"/>
            <a:ext cx="457200" cy="6857998"/>
          </a:xfrm>
          <a:prstGeom prst="rect">
            <a:avLst/>
          </a:prstGeom>
          <a:solidFill>
            <a:srgbClr val="FFDB00"/>
          </a:solidFill>
          <a:ln>
            <a:solidFill>
              <a:srgbClr val="FFD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FA1-70BE-4BFF-ACD0-A5EDC88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799"/>
            <a:ext cx="12192000" cy="67705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Sales Timeline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CDC8934-647A-4208-910A-89510621E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241" y="1706759"/>
            <a:ext cx="10994848" cy="4253722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4CDFAFA-7822-4382-93C0-3EFF2AF0667F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D8522A-1BA5-4975-A541-E2DA7F55337B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4A064-B27D-4B21-9E7E-52C5E54ECC86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71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FA1-70BE-4BFF-ACD0-A5EDC88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133"/>
            <a:ext cx="12104016" cy="67705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 Timeline</a:t>
            </a:r>
          </a:p>
        </p:txBody>
      </p:sp>
      <p:pic>
        <p:nvPicPr>
          <p:cNvPr id="4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C8934-647A-4208-910A-89510621E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41" y="1571517"/>
            <a:ext cx="10994848" cy="4109446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4CDFAFA-7822-4382-93C0-3EFF2AF0667F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D8522A-1BA5-4975-A541-E2DA7F55337B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4A064-B27D-4B21-9E7E-52C5E54ECC86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78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FA1-70BE-4BFF-ACD0-A5EDC88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38"/>
            <a:ext cx="12192000" cy="572029"/>
          </a:xfrm>
        </p:spPr>
        <p:txBody>
          <a:bodyPr>
            <a:noAutofit/>
          </a:bodyPr>
          <a:lstStyle/>
          <a:p>
            <a:pPr algn="ctr"/>
            <a:r>
              <a:rPr lang="en-US" sz="4000"/>
              <a:t>Cost-Benefit Analysis Calculations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FAFA-7822-4382-93C0-3EFF2AF0667F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D8522A-1BA5-4975-A541-E2DA7F55337B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4A064-B27D-4B21-9E7E-52C5E54ECC86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87B9C2-846B-4C22-9732-375CFE45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83" y="884896"/>
            <a:ext cx="9510704" cy="5875336"/>
          </a:xfrm>
        </p:spPr>
      </p:pic>
    </p:spTree>
    <p:extLst>
      <p:ext uri="{BB962C8B-B14F-4D97-AF65-F5344CB8AC3E}">
        <p14:creationId xmlns:p14="http://schemas.microsoft.com/office/powerpoint/2010/main" val="306515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B3F4-85DF-42E2-9753-9879ECA6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LongLife</a:t>
            </a:r>
            <a:r>
              <a:rPr lang="en-US">
                <a:ea typeface="+mj-lt"/>
                <a:cs typeface="+mj-lt"/>
              </a:rPr>
              <a:t> Pharma's future rests on sales and technology innovation.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21AB-B3B8-4238-A982-2B1DC38F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90" y="5351669"/>
            <a:ext cx="10737793" cy="10603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800" b="1">
                <a:ea typeface="+mn-lt"/>
                <a:cs typeface="+mn-lt"/>
              </a:rPr>
              <a:t>How can LongLife Pharma adapt its direct sales approach and utilize technology to retain and grow its consumer base?</a:t>
            </a:r>
            <a:endParaRPr lang="en-US" sz="2800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826AAA-2710-4330-B1AD-A4A9F73C1B31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9DCE5-AC94-4915-AB30-3BAE598CC896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753056-E87A-4099-B592-D3541B0BA013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BF1ECA0-A73D-4F49-9DD0-90803A70D36E}"/>
              </a:ext>
            </a:extLst>
          </p:cNvPr>
          <p:cNvSpPr/>
          <p:nvPr/>
        </p:nvSpPr>
        <p:spPr>
          <a:xfrm>
            <a:off x="1827501" y="2018488"/>
            <a:ext cx="3081616" cy="2835086"/>
          </a:xfrm>
          <a:prstGeom prst="ellipse">
            <a:avLst/>
          </a:prstGeom>
          <a:solidFill>
            <a:srgbClr val="797878"/>
          </a:solidFill>
          <a:ln w="28575">
            <a:solidFill>
              <a:srgbClr val="FFD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err="1"/>
              <a:t>LongLife's</a:t>
            </a:r>
            <a:r>
              <a:rPr lang="en-US" sz="2400" b="1"/>
              <a:t> 2020 US </a:t>
            </a:r>
            <a:endParaRPr lang="en-US" b="1"/>
          </a:p>
          <a:p>
            <a:pPr algn="ctr"/>
            <a:r>
              <a:rPr lang="en-US" sz="2400" b="1"/>
              <a:t>Revenue: </a:t>
            </a:r>
            <a:endParaRPr lang="en-US" b="1"/>
          </a:p>
          <a:p>
            <a:pPr algn="ctr"/>
            <a:r>
              <a:rPr lang="en-US" sz="2400" b="1"/>
              <a:t> ~$20 Billion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C0465E-13C1-4BA7-9D78-5E04044C2319}"/>
              </a:ext>
            </a:extLst>
          </p:cNvPr>
          <p:cNvSpPr/>
          <p:nvPr/>
        </p:nvSpPr>
        <p:spPr>
          <a:xfrm>
            <a:off x="6101327" y="2018488"/>
            <a:ext cx="3081616" cy="2835086"/>
          </a:xfrm>
          <a:prstGeom prst="ellipse">
            <a:avLst/>
          </a:prstGeom>
          <a:solidFill>
            <a:srgbClr val="797878"/>
          </a:solidFill>
          <a:ln w="28575">
            <a:solidFill>
              <a:srgbClr val="FFD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/>
              <a:t>Direct Sales = 40% of Total Revenue </a:t>
            </a:r>
          </a:p>
        </p:txBody>
      </p:sp>
    </p:spTree>
    <p:extLst>
      <p:ext uri="{BB962C8B-B14F-4D97-AF65-F5344CB8AC3E}">
        <p14:creationId xmlns:p14="http://schemas.microsoft.com/office/powerpoint/2010/main" val="88144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FA1-70BE-4BFF-ACD0-A5EDC88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426"/>
            <a:ext cx="12192000" cy="572029"/>
          </a:xfrm>
        </p:spPr>
        <p:txBody>
          <a:bodyPr>
            <a:noAutofit/>
          </a:bodyPr>
          <a:lstStyle/>
          <a:p>
            <a:pPr algn="ctr"/>
            <a:r>
              <a:rPr lang="en-US" sz="4000"/>
              <a:t>Cost-Benefit Analysis Calculations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FAFA-7822-4382-93C0-3EFF2AF0667F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D8522A-1BA5-4975-A541-E2DA7F55337B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4A064-B27D-4B21-9E7E-52C5E54ECC86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B88A80-7C2A-47F4-BB43-55FF81178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11" y="988359"/>
            <a:ext cx="10722531" cy="5662425"/>
          </a:xfrm>
        </p:spPr>
      </p:pic>
    </p:spTree>
    <p:extLst>
      <p:ext uri="{BB962C8B-B14F-4D97-AF65-F5344CB8AC3E}">
        <p14:creationId xmlns:p14="http://schemas.microsoft.com/office/powerpoint/2010/main" val="353649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C9AF-7468-461B-87D3-721B690C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213360"/>
            <a:ext cx="9692640" cy="1494895"/>
          </a:xfrm>
        </p:spPr>
        <p:txBody>
          <a:bodyPr/>
          <a:lstStyle/>
          <a:p>
            <a:r>
              <a:rPr lang="en-US"/>
              <a:t>Interview Insights with </a:t>
            </a:r>
            <a:br>
              <a:rPr lang="en-US"/>
            </a:br>
            <a:r>
              <a:rPr lang="en-US"/>
              <a:t>Dr. Ajay Jain, Gastroenterology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4736-DCE3-4C57-90AD-9FF00BFF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2204720"/>
            <a:ext cx="10566400" cy="44326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Requirements to successfully </a:t>
            </a:r>
            <a:r>
              <a:rPr lang="en-US" sz="2000" b="1"/>
              <a:t>BEGIN </a:t>
            </a:r>
            <a:r>
              <a:rPr lang="en-US" sz="2000"/>
              <a:t>an engagement with a busy physician</a:t>
            </a:r>
          </a:p>
          <a:p>
            <a:pPr lvl="1"/>
            <a:r>
              <a:rPr lang="en-US" sz="1800" spc="10">
                <a:solidFill>
                  <a:srgbClr val="000000"/>
                </a:solidFill>
              </a:rPr>
              <a:t>Offer a </a:t>
            </a:r>
            <a:r>
              <a:rPr lang="en-US" sz="1800" b="1" spc="10">
                <a:solidFill>
                  <a:srgbClr val="000000"/>
                </a:solidFill>
              </a:rPr>
              <a:t>BRIEF</a:t>
            </a:r>
            <a:r>
              <a:rPr lang="en-US" sz="1800" spc="10">
                <a:solidFill>
                  <a:srgbClr val="000000"/>
                </a:solidFill>
              </a:rPr>
              <a:t> information source such as electronic brochure or slide deck about the drug in question</a:t>
            </a:r>
          </a:p>
          <a:p>
            <a:pPr lvl="1"/>
            <a:r>
              <a:rPr lang="en-US" sz="1800" spc="10">
                <a:solidFill>
                  <a:srgbClr val="000000"/>
                </a:solidFill>
              </a:rPr>
              <a:t>Schedule a follow-up call – with explicit time frame and suggested duration</a:t>
            </a:r>
          </a:p>
          <a:p>
            <a:pPr>
              <a:buFont typeface="Arial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Without BOTH of these components, there is a HIGH likelihood that the physicians will immediately delete the email</a:t>
            </a:r>
          </a:p>
          <a:p>
            <a:pPr>
              <a:buFont typeface="Arial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Physicians are busy, stressed, overworked, and constantly pitched</a:t>
            </a:r>
          </a:p>
          <a:p>
            <a:pPr lvl="1"/>
            <a:r>
              <a:rPr lang="en-US" sz="1800">
                <a:solidFill>
                  <a:srgbClr val="000000"/>
                </a:solidFill>
              </a:rPr>
              <a:t>Engagements must be clearly-defined</a:t>
            </a:r>
          </a:p>
          <a:p>
            <a:pPr lvl="1"/>
            <a:r>
              <a:rPr lang="en-US" sz="1800">
                <a:solidFill>
                  <a:srgbClr val="000000"/>
                </a:solidFill>
              </a:rPr>
              <a:t>Drug facts must be meaningful and concise</a:t>
            </a:r>
          </a:p>
          <a:p>
            <a:pPr lvl="1"/>
            <a:r>
              <a:rPr lang="en-US" sz="1800">
                <a:solidFill>
                  <a:srgbClr val="000000"/>
                </a:solidFill>
              </a:rPr>
              <a:t>Follow-up and next steps must require little to no effort on the physician's side</a:t>
            </a:r>
          </a:p>
          <a:p>
            <a:pPr lvl="1"/>
            <a:r>
              <a:rPr lang="en-US" sz="1800">
                <a:solidFill>
                  <a:srgbClr val="000000"/>
                </a:solidFill>
              </a:rPr>
              <a:t>Ongoing engagements MUST be personable, not pitchy or sales-oriented</a:t>
            </a:r>
          </a:p>
          <a:p>
            <a:pPr lvl="1"/>
            <a:endParaRPr lang="en-US" sz="1800">
              <a:solidFill>
                <a:srgbClr val="000000"/>
              </a:solidFill>
            </a:endParaRPr>
          </a:p>
          <a:p>
            <a:pPr>
              <a:buFont typeface="Arial" pitchFamily="18" charset="2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63EC79-729F-473B-92FA-0A381104B557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45BB1-5804-4450-8DC4-79379621CCFD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3BD939-06E9-46E4-BAC6-699FC50CE86D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46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320-E9F1-4A1D-B538-DFD875BE71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63438" y="2375339"/>
            <a:ext cx="2811632" cy="12731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br>
              <a:rPr lang="en-US" sz="3400"/>
            </a:br>
            <a:r>
              <a:rPr lang="en-US" sz="4000"/>
              <a:t>Example </a:t>
            </a:r>
            <a:br>
              <a:rPr lang="en-US" sz="4000"/>
            </a:br>
            <a:r>
              <a:rPr lang="en-US" sz="4000"/>
              <a:t>Engagement</a:t>
            </a:r>
          </a:p>
        </p:txBody>
      </p:sp>
      <p:pic>
        <p:nvPicPr>
          <p:cNvPr id="10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CA2F67-C252-42FE-9CB8-54BF4454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0" y="3006615"/>
            <a:ext cx="6391074" cy="375438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FB4466-2C72-4B5C-8F40-9CE0CE1C1F5B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ED063F-CBD0-4367-9ABD-4DF1714CFB01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8FB7C8-B3F6-42F8-9F95-AE8AD58440D7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9" descr="A picture containing table, small, cup, sitting&#10;&#10;Description automatically generated">
            <a:extLst>
              <a:ext uri="{FF2B5EF4-FFF2-40B4-BE49-F238E27FC236}">
                <a16:creationId xmlns:a16="http://schemas.microsoft.com/office/drawing/2014/main" id="{B9964D09-95F6-447E-BDE2-536C97E064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10639" y="85569"/>
            <a:ext cx="5403850" cy="2771775"/>
          </a:xfrm>
        </p:spPr>
      </p:pic>
    </p:spTree>
    <p:extLst>
      <p:ext uri="{BB962C8B-B14F-4D97-AF65-F5344CB8AC3E}">
        <p14:creationId xmlns:p14="http://schemas.microsoft.com/office/powerpoint/2010/main" val="335864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A689-7AFB-4B69-BF49-5221010D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39" y="348826"/>
            <a:ext cx="9692640" cy="851429"/>
          </a:xfrm>
        </p:spPr>
        <p:txBody>
          <a:bodyPr/>
          <a:lstStyle/>
          <a:p>
            <a:r>
              <a:rPr lang="en-US"/>
              <a:t>Example Virtual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D92C-2760-44C7-9419-06B1B539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971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Call scheduled a week ahead of time for 12:00pm - 12:30pm with Dr. Jain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Zoom link provided in invite email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Panera Bread delivered by </a:t>
            </a:r>
            <a:r>
              <a:rPr lang="en-US" err="1">
                <a:solidFill>
                  <a:srgbClr val="000000"/>
                </a:solidFill>
              </a:rPr>
              <a:t>GrubHub</a:t>
            </a:r>
            <a:r>
              <a:rPr lang="en-US">
                <a:solidFill>
                  <a:srgbClr val="000000"/>
                </a:solidFill>
              </a:rPr>
              <a:t> to Dr. Jain's office at 11:45am for him to eat lunch during the call</a:t>
            </a:r>
            <a:endParaRPr lang="en-US" spc="10">
              <a:solidFill>
                <a:srgbClr val="000000"/>
              </a:solidFill>
            </a:endParaRPr>
          </a:p>
          <a:p>
            <a:pPr lvl="1"/>
            <a:r>
              <a:rPr lang="en-US" spc="10">
                <a:solidFill>
                  <a:srgbClr val="000000"/>
                </a:solidFill>
              </a:rPr>
              <a:t>This will fulfill a virtual lunch call experience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Conversation should be personable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Build a relationship over time</a:t>
            </a:r>
            <a:endParaRPr lang="en-US"/>
          </a:p>
          <a:p>
            <a:pPr lvl="1"/>
            <a:endParaRPr lang="en-US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lvl="1"/>
            <a:endParaRPr lang="en-US" spc="1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endParaRPr lang="en-US" spc="10">
              <a:solidFill>
                <a:srgbClr val="000000"/>
              </a:solidFill>
            </a:endParaRPr>
          </a:p>
          <a:p>
            <a:pPr marL="617220" lvl="1" indent="-342900">
              <a:buFont typeface="Wingdings 2" pitchFamily="18" charset="2"/>
              <a:buAutoNum type="arabicPeriod"/>
            </a:pPr>
            <a:endParaRPr lang="en-US" spc="10">
              <a:solidFill>
                <a:srgbClr val="000000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A8C18D6-073E-405B-ABAC-5B3108355B8B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CB9163-58FE-46B6-B7AA-66116B30730C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A51E3E6-D541-4891-83C1-79D12E9551AB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Diagram 7">
            <a:extLst>
              <a:ext uri="{FF2B5EF4-FFF2-40B4-BE49-F238E27FC236}">
                <a16:creationId xmlns:a16="http://schemas.microsoft.com/office/drawing/2014/main" id="{1A2865C7-7587-4C2A-B839-E026ED551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544557"/>
              </p:ext>
            </p:extLst>
          </p:nvPr>
        </p:nvGraphicFramePr>
        <p:xfrm>
          <a:off x="1100750" y="2765239"/>
          <a:ext cx="8912085" cy="5523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363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A712-53D0-444E-A3FF-A68F5057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4" y="-444878"/>
            <a:ext cx="11281490" cy="1341774"/>
          </a:xfrm>
        </p:spPr>
        <p:txBody>
          <a:bodyPr/>
          <a:lstStyle/>
          <a:p>
            <a:r>
              <a:rPr lang="en-US"/>
              <a:t>Drug Outcomes Data Collection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9D75-3824-47B6-B73D-2E0D690D9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739" y="1828800"/>
            <a:ext cx="4827693" cy="4351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/>
              <a:t>Existing Outcomes Research</a:t>
            </a:r>
          </a:p>
          <a:p>
            <a:r>
              <a:rPr lang="en-US"/>
              <a:t>Pros</a:t>
            </a:r>
            <a:endParaRPr lang="en-US" sz="2400" b="1"/>
          </a:p>
          <a:p>
            <a:pPr lvl="1"/>
            <a:r>
              <a:rPr lang="en-US" spc="10">
                <a:solidFill>
                  <a:srgbClr val="000000"/>
                </a:solidFill>
              </a:rPr>
              <a:t>Marginal to insignificant cost to collect studies executed independently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Shorter time frame to gather studies and synthesize performance metrics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Portfolio of drugs with performance metrics limited to what has been studied</a:t>
            </a:r>
          </a:p>
          <a:p>
            <a:pPr lvl="1"/>
            <a:r>
              <a:rPr lang="en-US" b="1"/>
              <a:t>No control </a:t>
            </a:r>
            <a:r>
              <a:rPr lang="en-US"/>
              <a:t>on the metrics being investigated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Inconsistent source of data collection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Questionable </a:t>
            </a:r>
            <a:r>
              <a:rPr lang="en-US" b="1">
                <a:solidFill>
                  <a:srgbClr val="262626"/>
                </a:solidFill>
              </a:rPr>
              <a:t>quality of studies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Questionable </a:t>
            </a:r>
            <a:r>
              <a:rPr lang="en-US" b="1">
                <a:solidFill>
                  <a:srgbClr val="262626"/>
                </a:solidFill>
              </a:rPr>
              <a:t>trustworthiness of principal investigators</a:t>
            </a:r>
            <a:r>
              <a:rPr lang="en-US">
                <a:solidFill>
                  <a:srgbClr val="262626"/>
                </a:solidFill>
              </a:rPr>
              <a:t> of studies</a:t>
            </a:r>
          </a:p>
          <a:p>
            <a:endParaRPr lang="en-US" sz="2000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9FC6E-D414-40AA-A3DB-C0E26C3CB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1081" y="1828800"/>
            <a:ext cx="4895425" cy="4351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/>
              <a:t>In-house Data Collection</a:t>
            </a:r>
          </a:p>
          <a:p>
            <a:r>
              <a:rPr lang="en-US"/>
              <a:t>Pros</a:t>
            </a:r>
          </a:p>
          <a:p>
            <a:pPr lvl="1"/>
            <a:r>
              <a:rPr lang="en-US" b="1"/>
              <a:t>Total control</a:t>
            </a:r>
            <a:r>
              <a:rPr lang="en-US"/>
              <a:t> of specific measurable metrics</a:t>
            </a:r>
          </a:p>
          <a:p>
            <a:pPr lvl="1"/>
            <a:r>
              <a:rPr lang="en-US" b="1">
                <a:solidFill>
                  <a:srgbClr val="262626"/>
                </a:solidFill>
              </a:rPr>
              <a:t>100% consistency and reliability</a:t>
            </a:r>
            <a:r>
              <a:rPr lang="en-US">
                <a:solidFill>
                  <a:srgbClr val="262626"/>
                </a:solidFill>
              </a:rPr>
              <a:t> of outcomes data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After initial study, all future studies can follow </a:t>
            </a:r>
            <a:r>
              <a:rPr lang="en-US" b="1">
                <a:solidFill>
                  <a:srgbClr val="262626"/>
                </a:solidFill>
              </a:rPr>
              <a:t>similar templates</a:t>
            </a:r>
            <a:r>
              <a:rPr lang="en-US">
                <a:solidFill>
                  <a:srgbClr val="262626"/>
                </a:solidFill>
              </a:rPr>
              <a:t> for execution</a:t>
            </a:r>
          </a:p>
          <a:p>
            <a:r>
              <a:rPr lang="en-US"/>
              <a:t>Cons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Expensive process to create hospital partnerships and scrape data from EMRs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Lengthy time frame to run longitudinal outcomes studies and determine 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CF5CBB-FA9F-4850-A3D4-E67494860685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6D41E0-59CC-4891-A5D9-44E25F169FB6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79EB6-BE44-42B7-81BF-15A594E4FA3E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27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342A-59A3-473D-B6D0-9F68911F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392853"/>
            <a:ext cx="9692640" cy="783695"/>
          </a:xfrm>
        </p:spPr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B441-CEF5-4C03-B57E-834FA122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39" y="1493519"/>
            <a:ext cx="11118426" cy="51714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"At Your Service" Model to Help Pharma Be More Patient-Focused. (n.d.). Retrieved August 28,	2020, from </a:t>
            </a:r>
            <a:r>
              <a:rPr lang="en-US">
                <a:ea typeface="+mn-lt"/>
                <a:cs typeface="+mn-lt"/>
                <a:hlinkClick r:id="rId2"/>
              </a:rPr>
              <a:t>https://social.eyeforpharma.com/commercial/your-service-model-help-pharma-be	more-patient-focused-0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Cort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i="1">
                <a:ea typeface="+mn-lt"/>
                <a:cs typeface="+mn-lt"/>
              </a:rPr>
              <a:t>Valuing Pharmaceutical Assets: When to Use NPV vs RNPV</a:t>
            </a:r>
            <a:r>
              <a:rPr lang="en-US">
                <a:ea typeface="+mn-lt"/>
                <a:cs typeface="+mn-lt"/>
              </a:rPr>
              <a:t>. 2019,	</a:t>
            </a:r>
            <a:r>
              <a:rPr lang="en-US">
                <a:ea typeface="+mn-lt"/>
                <a:cs typeface="+mn-lt"/>
                <a:hlinkClick r:id="rId3"/>
              </a:rPr>
              <a:t>www.alacrita.com/whitepapers/valuing-pharmaceutical-assets-when-to-use-npv-vs-rnpv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How the COVID-19 Pandemic is Impacting Pharma Sales Interactions with Healthcare Providers:	Blog. (2020, May 15). Retrieved August 28, 2020, from </a:t>
            </a:r>
            <a:r>
              <a:rPr lang="en-US">
                <a:ea typeface="+mn-lt"/>
                <a:cs typeface="+mn-lt"/>
                <a:hlinkClick r:id="rId4"/>
              </a:rPr>
              <a:t>https://www.everestgrp.com/2020-05	how-the-covid-19-pandemic-is-impacting-pharma-sales-interactions-with-healthcare	providers-blog-.html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Staton</a:t>
            </a:r>
            <a:r>
              <a:rPr lang="en-US">
                <a:ea typeface="+mn-lt"/>
                <a:cs typeface="+mn-lt"/>
              </a:rPr>
              <a:t>, Tracy. </a:t>
            </a:r>
            <a:r>
              <a:rPr lang="en-US" i="1">
                <a:ea typeface="+mn-lt"/>
                <a:cs typeface="+mn-lt"/>
              </a:rPr>
              <a:t>Does Pharma Spend More on Marketing than R&amp;D? A Numbers Check</a:t>
            </a:r>
            <a:r>
              <a:rPr lang="en-US">
                <a:ea typeface="+mn-lt"/>
                <a:cs typeface="+mn-lt"/>
              </a:rPr>
              <a:t>. 21 May 2013,	</a:t>
            </a:r>
            <a:r>
              <a:rPr lang="en-US">
                <a:ea typeface="+mn-lt"/>
                <a:cs typeface="+mn-lt"/>
                <a:hlinkClick r:id="rId5"/>
              </a:rPr>
              <a:t>www.fiercepharma.com/regulatory/does-pharma-spend-more-on-marketing-than-r-d-a	numbers-check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50310A-F3E5-43C2-BC7D-B07F9FF6D54D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390B32-F689-4C3B-A84D-BD87CCABB74C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4D0E6A-ED10-4221-8C71-4DD1A4F15797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38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50DA-C3E4-4C4B-8714-52ADD34D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1" y="193040"/>
            <a:ext cx="10554779" cy="1325562"/>
          </a:xfrm>
        </p:spPr>
        <p:txBody>
          <a:bodyPr/>
          <a:lstStyle/>
          <a:p>
            <a:r>
              <a:rPr lang="en-US"/>
              <a:t>Manifestation of Sales and Analytics Proposal</a:t>
            </a:r>
          </a:p>
        </p:txBody>
      </p:sp>
      <p:graphicFrame>
        <p:nvGraphicFramePr>
          <p:cNvPr id="4" name="Diagram 7">
            <a:extLst>
              <a:ext uri="{FF2B5EF4-FFF2-40B4-BE49-F238E27FC236}">
                <a16:creationId xmlns:a16="http://schemas.microsoft.com/office/drawing/2014/main" id="{ACE2A6AE-339A-4C10-9E19-91E96F7E0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063967"/>
              </p:ext>
            </p:extLst>
          </p:nvPr>
        </p:nvGraphicFramePr>
        <p:xfrm>
          <a:off x="375921" y="1691322"/>
          <a:ext cx="10473500" cy="4892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140A590-12EE-48F2-901C-A3945F017F23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CD5D01-F88D-4E78-A4F9-BD32594152BA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CD569-C72A-40E3-B578-31096EE2617A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41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F0C1-09BB-49DB-BC4A-4277127C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72" y="405295"/>
            <a:ext cx="9692640" cy="1819745"/>
          </a:xfrm>
        </p:spPr>
        <p:txBody>
          <a:bodyPr>
            <a:normAutofit fontScale="90000"/>
          </a:bodyPr>
          <a:lstStyle/>
          <a:p>
            <a:r>
              <a:rPr lang="en-US"/>
              <a:t>20 years of industry dominance is an innately human and data-drive endeavor.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7D1212-B482-45B8-9CE8-A5EE2F18CBFE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C3124C-0055-481B-B76D-2E2F91EDA0DA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6FC4C0-373C-4B48-9B8E-D2FCDC29A57A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7">
            <a:extLst>
              <a:ext uri="{FF2B5EF4-FFF2-40B4-BE49-F238E27FC236}">
                <a16:creationId xmlns:a16="http://schemas.microsoft.com/office/drawing/2014/main" id="{1670B6CC-F7A6-46C8-A0E8-A354C7755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87723"/>
              </p:ext>
            </p:extLst>
          </p:nvPr>
        </p:nvGraphicFramePr>
        <p:xfrm>
          <a:off x="1141282" y="1330409"/>
          <a:ext cx="8912085" cy="5523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05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lock Arc 25">
            <a:extLst>
              <a:ext uri="{FF2B5EF4-FFF2-40B4-BE49-F238E27FC236}">
                <a16:creationId xmlns:a16="http://schemas.microsoft.com/office/drawing/2014/main" id="{5BF01767-1C40-4348-9C74-05889A5F0ADA}"/>
              </a:ext>
            </a:extLst>
          </p:cNvPr>
          <p:cNvSpPr/>
          <p:nvPr/>
        </p:nvSpPr>
        <p:spPr>
          <a:xfrm>
            <a:off x="410134" y="222375"/>
            <a:ext cx="6120902" cy="6121899"/>
          </a:xfrm>
          <a:prstGeom prst="blockArc">
            <a:avLst/>
          </a:prstGeom>
          <a:solidFill>
            <a:srgbClr val="79787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FCFAFDA1-25D7-4E97-A0CD-05B3ED1FBC91}"/>
              </a:ext>
            </a:extLst>
          </p:cNvPr>
          <p:cNvSpPr/>
          <p:nvPr/>
        </p:nvSpPr>
        <p:spPr>
          <a:xfrm>
            <a:off x="1416425" y="1231403"/>
            <a:ext cx="4115049" cy="4104839"/>
          </a:xfrm>
          <a:prstGeom prst="blockArc">
            <a:avLst/>
          </a:prstGeom>
          <a:solidFill>
            <a:srgbClr val="FFDB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6A668F2-D42E-4C57-B51B-A619A6B530D8}"/>
              </a:ext>
            </a:extLst>
          </p:cNvPr>
          <p:cNvSpPr/>
          <p:nvPr/>
        </p:nvSpPr>
        <p:spPr>
          <a:xfrm rot="10800000">
            <a:off x="410134" y="213908"/>
            <a:ext cx="6120902" cy="6121899"/>
          </a:xfrm>
          <a:prstGeom prst="blockArc">
            <a:avLst/>
          </a:prstGeom>
          <a:solidFill>
            <a:srgbClr val="79787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198D54DC-4BE4-40C8-BB8C-0C6E63553FC9}"/>
              </a:ext>
            </a:extLst>
          </p:cNvPr>
          <p:cNvSpPr/>
          <p:nvPr/>
        </p:nvSpPr>
        <p:spPr>
          <a:xfrm rot="10800000">
            <a:off x="1416424" y="1222937"/>
            <a:ext cx="4115049" cy="4104839"/>
          </a:xfrm>
          <a:prstGeom prst="blockArc">
            <a:avLst/>
          </a:prstGeom>
          <a:solidFill>
            <a:srgbClr val="FFDB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165943-BE93-4106-BF37-E1AE0656B3E2}"/>
              </a:ext>
            </a:extLst>
          </p:cNvPr>
          <p:cNvSpPr txBox="1"/>
          <p:nvPr/>
        </p:nvSpPr>
        <p:spPr>
          <a:xfrm>
            <a:off x="2261706" y="1587437"/>
            <a:ext cx="26309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Physician Ambassadors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46F43-90A9-4097-83D3-591A574B036A}"/>
              </a:ext>
            </a:extLst>
          </p:cNvPr>
          <p:cNvSpPr txBox="1"/>
          <p:nvPr/>
        </p:nvSpPr>
        <p:spPr>
          <a:xfrm>
            <a:off x="2103096" y="4405780"/>
            <a:ext cx="2929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Customer Care 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6CCFF2-7646-4F3C-85BF-44A7EAC259E7}"/>
              </a:ext>
            </a:extLst>
          </p:cNvPr>
          <p:cNvSpPr txBox="1"/>
          <p:nvPr/>
        </p:nvSpPr>
        <p:spPr>
          <a:xfrm rot="17760000">
            <a:off x="5136377" y="4029538"/>
            <a:ext cx="14223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Healthcare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C8C98-A4E0-42A3-B67E-6844AD19D8D7}"/>
              </a:ext>
            </a:extLst>
          </p:cNvPr>
          <p:cNvSpPr txBox="1"/>
          <p:nvPr/>
        </p:nvSpPr>
        <p:spPr>
          <a:xfrm rot="3720000">
            <a:off x="5216711" y="2016063"/>
            <a:ext cx="9736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Liaison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725FE-08B1-4E1F-ABAC-241177AB2FA6}"/>
              </a:ext>
            </a:extLst>
          </p:cNvPr>
          <p:cNvSpPr txBox="1"/>
          <p:nvPr/>
        </p:nvSpPr>
        <p:spPr>
          <a:xfrm rot="17880000">
            <a:off x="475379" y="1982195"/>
            <a:ext cx="1515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Networking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FB1B0C-B8A0-4319-AD6D-D8D43534006E}"/>
              </a:ext>
            </a:extLst>
          </p:cNvPr>
          <p:cNvSpPr txBox="1"/>
          <p:nvPr/>
        </p:nvSpPr>
        <p:spPr>
          <a:xfrm>
            <a:off x="2270312" y="5538195"/>
            <a:ext cx="2497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Personal Connections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BA8C3A-F17F-475B-9CEF-F812BB914E44}"/>
              </a:ext>
            </a:extLst>
          </p:cNvPr>
          <p:cNvSpPr txBox="1"/>
          <p:nvPr/>
        </p:nvSpPr>
        <p:spPr>
          <a:xfrm rot="3480000">
            <a:off x="458445" y="4175062"/>
            <a:ext cx="1549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Engagement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7A5A6-A963-4F62-88B5-87E9615BEF66}"/>
              </a:ext>
            </a:extLst>
          </p:cNvPr>
          <p:cNvSpPr txBox="1"/>
          <p:nvPr/>
        </p:nvSpPr>
        <p:spPr>
          <a:xfrm>
            <a:off x="2473511" y="678329"/>
            <a:ext cx="21251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Medical Expertise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69E3CA-1AFA-49A7-A707-E4D655FB87E6}"/>
              </a:ext>
            </a:extLst>
          </p:cNvPr>
          <p:cNvCxnSpPr/>
          <p:nvPr/>
        </p:nvCxnSpPr>
        <p:spPr>
          <a:xfrm>
            <a:off x="1583766" y="898212"/>
            <a:ext cx="719417" cy="725395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92884-D615-473A-A498-97D22BBD29C8}"/>
              </a:ext>
            </a:extLst>
          </p:cNvPr>
          <p:cNvCxnSpPr>
            <a:cxnSpLocks/>
          </p:cNvCxnSpPr>
          <p:nvPr/>
        </p:nvCxnSpPr>
        <p:spPr>
          <a:xfrm flipH="1">
            <a:off x="4636005" y="834111"/>
            <a:ext cx="664882" cy="770219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FCB99E-0630-482D-80B2-67A7F48C4AD6}"/>
              </a:ext>
            </a:extLst>
          </p:cNvPr>
          <p:cNvCxnSpPr>
            <a:cxnSpLocks/>
          </p:cNvCxnSpPr>
          <p:nvPr/>
        </p:nvCxnSpPr>
        <p:spPr>
          <a:xfrm flipH="1">
            <a:off x="1610417" y="4946669"/>
            <a:ext cx="664882" cy="770219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93CB30-B07F-4894-A469-EF97171857A5}"/>
              </a:ext>
            </a:extLst>
          </p:cNvPr>
          <p:cNvCxnSpPr>
            <a:cxnSpLocks/>
          </p:cNvCxnSpPr>
          <p:nvPr/>
        </p:nvCxnSpPr>
        <p:spPr>
          <a:xfrm>
            <a:off x="4732619" y="4898711"/>
            <a:ext cx="719417" cy="725395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178C253F-AACF-49FE-8427-FAC9592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072" y="1915160"/>
            <a:ext cx="3478107" cy="3018895"/>
          </a:xfrm>
        </p:spPr>
        <p:txBody>
          <a:bodyPr>
            <a:noAutofit/>
          </a:bodyPr>
          <a:lstStyle/>
          <a:p>
            <a:r>
              <a:rPr lang="en-US" sz="5400">
                <a:cs typeface="Calibri Light"/>
              </a:rPr>
              <a:t>Accelerate Sales by Focusing on People</a:t>
            </a:r>
            <a:endParaRPr lang="en-US" sz="5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5CD312-E840-4CBA-BB77-D3A543969D29}"/>
              </a:ext>
            </a:extLst>
          </p:cNvPr>
          <p:cNvCxnSpPr>
            <a:cxnSpLocks/>
          </p:cNvCxnSpPr>
          <p:nvPr/>
        </p:nvCxnSpPr>
        <p:spPr>
          <a:xfrm>
            <a:off x="5528485" y="3273110"/>
            <a:ext cx="1007284" cy="523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138B340-369B-44D0-8A7F-42E04E5FCBA7}"/>
              </a:ext>
            </a:extLst>
          </p:cNvPr>
          <p:cNvSpPr/>
          <p:nvPr/>
        </p:nvSpPr>
        <p:spPr>
          <a:xfrm>
            <a:off x="2436471" y="2249956"/>
            <a:ext cx="2064122" cy="206636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Service Oriented Model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822AEC-3790-470B-B13F-588FC9C7C361}"/>
              </a:ext>
            </a:extLst>
          </p:cNvPr>
          <p:cNvCxnSpPr/>
          <p:nvPr/>
        </p:nvCxnSpPr>
        <p:spPr>
          <a:xfrm>
            <a:off x="5446949" y="3276600"/>
            <a:ext cx="1196194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4A0A2D-7869-4DC1-B690-9983D75B67E0}"/>
              </a:ext>
            </a:extLst>
          </p:cNvPr>
          <p:cNvCxnSpPr>
            <a:cxnSpLocks/>
          </p:cNvCxnSpPr>
          <p:nvPr/>
        </p:nvCxnSpPr>
        <p:spPr>
          <a:xfrm>
            <a:off x="325336" y="3276600"/>
            <a:ext cx="1188807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74B7F19-FBC4-4A7F-8EC8-FF752AAD28CF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379F46-0C43-435F-A6FA-64FC30900BA0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3CFD2D-BD7E-491C-A0A9-44C9234F0B36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799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542D-13A2-4405-9235-5CBDCBDA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46" y="475826"/>
            <a:ext cx="9692640" cy="14779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cs typeface="Calibri Light"/>
              </a:rPr>
              <a:t>The Customer Care Program is a three-day virtual training program for all current sales employees that will be supervised by 5 managers.</a:t>
            </a:r>
          </a:p>
        </p:txBody>
      </p:sp>
      <p:graphicFrame>
        <p:nvGraphicFramePr>
          <p:cNvPr id="25" name="Diagram 25">
            <a:extLst>
              <a:ext uri="{FF2B5EF4-FFF2-40B4-BE49-F238E27FC236}">
                <a16:creationId xmlns:a16="http://schemas.microsoft.com/office/drawing/2014/main" id="{A3649698-B6E7-4285-9F81-5868D4441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885340"/>
              </p:ext>
            </p:extLst>
          </p:nvPr>
        </p:nvGraphicFramePr>
        <p:xfrm>
          <a:off x="838201" y="1456266"/>
          <a:ext cx="9550399" cy="608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43" name="Group 642">
            <a:extLst>
              <a:ext uri="{FF2B5EF4-FFF2-40B4-BE49-F238E27FC236}">
                <a16:creationId xmlns:a16="http://schemas.microsoft.com/office/drawing/2014/main" id="{126B22A4-C26B-439D-9795-676FDCFDB489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C0DEC202-01B9-47E2-A114-AF689BD6CFC2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C42C8F5E-008D-4B9E-9CD8-D7A09822CDA3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71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E9CAAE8-AEB3-415B-BA85-DE389045BCD9}"/>
              </a:ext>
            </a:extLst>
          </p:cNvPr>
          <p:cNvGrpSpPr/>
          <p:nvPr/>
        </p:nvGrpSpPr>
        <p:grpSpPr>
          <a:xfrm>
            <a:off x="11277600" y="-7620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BE2395-2086-4B4B-87B5-D9508DE63DFC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D5504D-77F8-4DB9-AF39-BC00E8045938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3C5D1DB-7E1A-498D-A6E1-F261D942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377613"/>
            <a:ext cx="10165419" cy="148166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cs typeface="Calibri Light"/>
              </a:rPr>
              <a:t>The Physician Ambassadors Program is a two-day virtual onboarding program for 15 selected physicians that will be overseen by the program managers</a:t>
            </a:r>
          </a:p>
        </p:txBody>
      </p:sp>
      <p:graphicFrame>
        <p:nvGraphicFramePr>
          <p:cNvPr id="24" name="Diagram 24">
            <a:extLst>
              <a:ext uri="{FF2B5EF4-FFF2-40B4-BE49-F238E27FC236}">
                <a16:creationId xmlns:a16="http://schemas.microsoft.com/office/drawing/2014/main" id="{C8F03620-31B0-4F0D-BD7B-1E1633853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838877"/>
              </p:ext>
            </p:extLst>
          </p:nvPr>
        </p:nvGraphicFramePr>
        <p:xfrm>
          <a:off x="1482196" y="2304627"/>
          <a:ext cx="8002058" cy="365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22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08DA-4648-4903-B70D-A3ABEAB8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94" y="365760"/>
            <a:ext cx="10322118" cy="1325562"/>
          </a:xfrm>
        </p:spPr>
        <p:txBody>
          <a:bodyPr>
            <a:normAutofit/>
          </a:bodyPr>
          <a:lstStyle/>
          <a:p>
            <a:r>
              <a:rPr lang="en-US" sz="4000"/>
              <a:t>The physician ambassadors are carefully selected based on the criteria listed below.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5F2A-C1EC-42E4-BECC-8746EF6E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391" y="2789581"/>
            <a:ext cx="3095709" cy="230829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Region of the US</a:t>
            </a:r>
            <a:endParaRPr lang="en-US"/>
          </a:p>
          <a:p>
            <a:pPr lvl="1"/>
            <a:r>
              <a:rPr lang="en-US" sz="2400" spc="10">
                <a:ea typeface="+mn-lt"/>
                <a:cs typeface="+mn-lt"/>
              </a:rPr>
              <a:t>Northeast (3)</a:t>
            </a: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sz="2400" spc="10">
                <a:ea typeface="+mn-lt"/>
                <a:cs typeface="+mn-lt"/>
              </a:rPr>
              <a:t>Southwest (3)</a:t>
            </a: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sz="2400" spc="10">
                <a:ea typeface="+mn-lt"/>
                <a:cs typeface="+mn-lt"/>
              </a:rPr>
              <a:t>West (3)</a:t>
            </a: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sz="2400" spc="10">
                <a:ea typeface="+mn-lt"/>
                <a:cs typeface="+mn-lt"/>
              </a:rPr>
              <a:t>Southeast (3)</a:t>
            </a: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sz="2400" spc="10">
                <a:ea typeface="+mn-lt"/>
                <a:cs typeface="+mn-lt"/>
              </a:rPr>
              <a:t>Midwest (3)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F89DB9-2375-4B0C-B52A-A77176AA21CB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1CDBC6-391E-44FF-8D12-1C64468CDFB1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E5C284-D38D-4F27-AC1B-66DCE3E04D8B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Graphic 86" descr="Checkbox Checked">
            <a:extLst>
              <a:ext uri="{FF2B5EF4-FFF2-40B4-BE49-F238E27FC236}">
                <a16:creationId xmlns:a16="http://schemas.microsoft.com/office/drawing/2014/main" id="{85B237D5-99C9-422F-9702-667F003C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496" y="4241802"/>
            <a:ext cx="837096" cy="815009"/>
          </a:xfrm>
          <a:prstGeom prst="rect">
            <a:avLst/>
          </a:prstGeom>
        </p:spPr>
      </p:pic>
      <p:pic>
        <p:nvPicPr>
          <p:cNvPr id="87" name="Graphic 86" descr="Checkbox Checked">
            <a:extLst>
              <a:ext uri="{FF2B5EF4-FFF2-40B4-BE49-F238E27FC236}">
                <a16:creationId xmlns:a16="http://schemas.microsoft.com/office/drawing/2014/main" id="{D92AF60C-1896-4E46-8ADA-0C522DDA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494" y="2430671"/>
            <a:ext cx="837096" cy="815009"/>
          </a:xfrm>
          <a:prstGeom prst="rect">
            <a:avLst/>
          </a:prstGeom>
        </p:spPr>
      </p:pic>
      <p:pic>
        <p:nvPicPr>
          <p:cNvPr id="90" name="Graphic 86" descr="Checkbox Checked">
            <a:extLst>
              <a:ext uri="{FF2B5EF4-FFF2-40B4-BE49-F238E27FC236}">
                <a16:creationId xmlns:a16="http://schemas.microsoft.com/office/drawing/2014/main" id="{8C1B7C02-D032-4AD4-BD61-89EDF0CB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494" y="3247887"/>
            <a:ext cx="837096" cy="815009"/>
          </a:xfrm>
          <a:prstGeom prst="rect">
            <a:avLst/>
          </a:prstGeom>
        </p:spPr>
      </p:pic>
      <p:pic>
        <p:nvPicPr>
          <p:cNvPr id="92" name="Graphic 86" descr="Checkbox Checked">
            <a:extLst>
              <a:ext uri="{FF2B5EF4-FFF2-40B4-BE49-F238E27FC236}">
                <a16:creationId xmlns:a16="http://schemas.microsoft.com/office/drawing/2014/main" id="{45168DAD-9869-4234-BDBC-2E9A04D9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4474" y="2645846"/>
            <a:ext cx="837096" cy="81500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0EB4843-2829-46FA-8D00-93C146F60AD1}"/>
              </a:ext>
            </a:extLst>
          </p:cNvPr>
          <p:cNvSpPr txBox="1"/>
          <p:nvPr/>
        </p:nvSpPr>
        <p:spPr>
          <a:xfrm>
            <a:off x="1819966" y="4371009"/>
            <a:ext cx="42782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Employed as a physician </a:t>
            </a:r>
          </a:p>
          <a:p>
            <a:r>
              <a:rPr lang="en-US" sz="2400">
                <a:ea typeface="+mn-lt"/>
                <a:cs typeface="+mn-lt"/>
              </a:rPr>
              <a:t>for at least 15 years</a:t>
            </a:r>
            <a:endParaRPr lang="en-US" sz="24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9FE65C-EAD4-4614-B12F-A76FB13E7DCE}"/>
              </a:ext>
            </a:extLst>
          </p:cNvPr>
          <p:cNvSpPr txBox="1"/>
          <p:nvPr/>
        </p:nvSpPr>
        <p:spPr>
          <a:xfrm>
            <a:off x="1819275" y="3354316"/>
            <a:ext cx="39358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Well-known and highly respected</a:t>
            </a:r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1C28BC5-BDC4-40CD-9E15-82B8919B098E}"/>
              </a:ext>
            </a:extLst>
          </p:cNvPr>
          <p:cNvSpPr txBox="1"/>
          <p:nvPr/>
        </p:nvSpPr>
        <p:spPr>
          <a:xfrm>
            <a:off x="1819967" y="2615095"/>
            <a:ext cx="36377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Strong Network 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F89DB9-2375-4B0C-B52A-A77176AA21CB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1CDBC6-391E-44FF-8D12-1C64468CDFB1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E5C284-D38D-4F27-AC1B-66DCE3E04D8B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D9FD180-DF0E-481B-BCFB-11932F588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534285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DF61B8A6-7361-48B6-A3BB-C7B951BB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421" y="804672"/>
            <a:ext cx="3281840" cy="5215128"/>
          </a:xfrm>
        </p:spPr>
        <p:txBody>
          <a:bodyPr anchor="ctr">
            <a:normAutofit/>
          </a:bodyPr>
          <a:lstStyle/>
          <a:p>
            <a:r>
              <a:rPr lang="en-US" sz="3600"/>
              <a:t>Analytics as a feed-forward loop to better marketing, sales, and bottom-line growth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FE4752-5B7A-4414-A921-4104EBE1CE26}"/>
              </a:ext>
            </a:extLst>
          </p:cNvPr>
          <p:cNvSpPr/>
          <p:nvPr/>
        </p:nvSpPr>
        <p:spPr>
          <a:xfrm>
            <a:off x="1253067" y="1989667"/>
            <a:ext cx="914400" cy="914400"/>
          </a:xfrm>
          <a:prstGeom prst="rect">
            <a:avLst/>
          </a:prstGeom>
          <a:solidFill>
            <a:srgbClr val="797878"/>
          </a:solidFill>
          <a:ln>
            <a:solidFill>
              <a:srgbClr val="79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766F241B-AF90-4B37-AA08-5E21B3AD1101}"/>
              </a:ext>
            </a:extLst>
          </p:cNvPr>
          <p:cNvSpPr/>
          <p:nvPr/>
        </p:nvSpPr>
        <p:spPr>
          <a:xfrm>
            <a:off x="1249445" y="1993126"/>
            <a:ext cx="911273" cy="914014"/>
          </a:xfrm>
          <a:prstGeom prst="plus">
            <a:avLst/>
          </a:prstGeom>
          <a:solidFill>
            <a:srgbClr val="FFDB00"/>
          </a:solidFill>
          <a:ln>
            <a:solidFill>
              <a:srgbClr val="FFD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FA1-70BE-4BFF-ACD0-A5EDC88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4" y="194733"/>
            <a:ext cx="11365552" cy="1343491"/>
          </a:xfrm>
        </p:spPr>
        <p:txBody>
          <a:bodyPr>
            <a:normAutofit fontScale="90000"/>
          </a:bodyPr>
          <a:lstStyle/>
          <a:p>
            <a:r>
              <a:rPr lang="en-US"/>
              <a:t>Partnering with hospitals will provide an opportunity for unrealized advertising potential.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E54D2D-0B0B-4EB8-93CB-6B3797ACDD05}"/>
              </a:ext>
            </a:extLst>
          </p:cNvPr>
          <p:cNvGrpSpPr/>
          <p:nvPr/>
        </p:nvGrpSpPr>
        <p:grpSpPr>
          <a:xfrm>
            <a:off x="11277600" y="0"/>
            <a:ext cx="914400" cy="6857998"/>
            <a:chOff x="11277600" y="0"/>
            <a:chExt cx="914400" cy="68579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BED66B-3459-4627-B487-A5D3712236DD}"/>
                </a:ext>
              </a:extLst>
            </p:cNvPr>
            <p:cNvSpPr/>
            <p:nvPr/>
          </p:nvSpPr>
          <p:spPr>
            <a:xfrm>
              <a:off x="11734800" y="0"/>
              <a:ext cx="457200" cy="6857998"/>
            </a:xfrm>
            <a:prstGeom prst="rect">
              <a:avLst/>
            </a:prstGeom>
            <a:solidFill>
              <a:srgbClr val="FFDB00"/>
            </a:solidFill>
            <a:ln>
              <a:solidFill>
                <a:srgbClr val="FFD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2FDBE6-FFD9-45F3-BF04-E34797CF844E}"/>
                </a:ext>
              </a:extLst>
            </p:cNvPr>
            <p:cNvSpPr/>
            <p:nvPr/>
          </p:nvSpPr>
          <p:spPr>
            <a:xfrm>
              <a:off x="11277600" y="0"/>
              <a:ext cx="457200" cy="6857998"/>
            </a:xfrm>
            <a:prstGeom prst="rect">
              <a:avLst/>
            </a:prstGeom>
            <a:solidFill>
              <a:srgbClr val="797878"/>
            </a:solidFill>
            <a:ln>
              <a:solidFill>
                <a:srgbClr val="79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80CA11E9-23DA-426F-A087-26BFEF13A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072485"/>
              </p:ext>
            </p:extLst>
          </p:nvPr>
        </p:nvGraphicFramePr>
        <p:xfrm>
          <a:off x="261250" y="1849762"/>
          <a:ext cx="10425121" cy="4690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84619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8E09692EA744CBD3678DFA496444F" ma:contentTypeVersion="4" ma:contentTypeDescription="Create a new document." ma:contentTypeScope="" ma:versionID="bab63880e3292e903ba0f05c7f59e79f">
  <xsd:schema xmlns:xsd="http://www.w3.org/2001/XMLSchema" xmlns:xs="http://www.w3.org/2001/XMLSchema" xmlns:p="http://schemas.microsoft.com/office/2006/metadata/properties" xmlns:ns2="1de92b1a-8f34-4fed-bbf0-43cc73563aa8" targetNamespace="http://schemas.microsoft.com/office/2006/metadata/properties" ma:root="true" ma:fieldsID="71b1476939aaf6627d48ab42bbc4a65b" ns2:_="">
    <xsd:import namespace="1de92b1a-8f34-4fed-bbf0-43cc73563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92b1a-8f34-4fed-bbf0-43cc73563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3C4DFF-1BE7-4DB9-A945-0616F89429EE}">
  <ds:schemaRefs>
    <ds:schemaRef ds:uri="1de92b1a-8f34-4fed-bbf0-43cc73563a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28EDE5-9264-4E05-9209-A7B9BFE203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2270C2-DF9A-4AFE-B7C4-CDBC5C6349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View</vt:lpstr>
      <vt:lpstr>Real Success in a Virtual World </vt:lpstr>
      <vt:lpstr>LongLife Pharma's future rests on sales and technology innovation.</vt:lpstr>
      <vt:lpstr>20 years of industry dominance is an innately human and data-drive endeavor.</vt:lpstr>
      <vt:lpstr>Accelerate Sales by Focusing on People</vt:lpstr>
      <vt:lpstr>The Customer Care Program is a three-day virtual training program for all current sales employees that will be supervised by 5 managers.</vt:lpstr>
      <vt:lpstr>The Physician Ambassadors Program is a two-day virtual onboarding program for 15 selected physicians that will be overseen by the program managers</vt:lpstr>
      <vt:lpstr>The physician ambassadors are carefully selected based on the criteria listed below.</vt:lpstr>
      <vt:lpstr>Analytics as a feed-forward loop to better marketing, sales, and bottom-line growth</vt:lpstr>
      <vt:lpstr>Partnering with hospitals will provide an opportunity for unrealized advertising potential.</vt:lpstr>
      <vt:lpstr>Our data driven CRM module will enable valuable analytics.</vt:lpstr>
      <vt:lpstr>We will track the effectiveness of the Customer Care Program through survey feedback provided by our clients.</vt:lpstr>
      <vt:lpstr>We will observe the performance of the Physician Ambassadors Program through survey responses from the potential customers.</vt:lpstr>
      <vt:lpstr>Positive Net Present Value After 1 Year</vt:lpstr>
      <vt:lpstr>PowerPoint Presentation</vt:lpstr>
      <vt:lpstr>Focusing on people and introducing new data is a must for LongLife to continue dominating the pharmaceutical world.</vt:lpstr>
      <vt:lpstr>Appendix</vt:lpstr>
      <vt:lpstr>Sales Timeline</vt:lpstr>
      <vt:lpstr>Data Timeline</vt:lpstr>
      <vt:lpstr>Cost-Benefit Analysis Calculations</vt:lpstr>
      <vt:lpstr>Cost-Benefit Analysis Calculations</vt:lpstr>
      <vt:lpstr>Interview Insights with  Dr. Ajay Jain, Gastroenterology</vt:lpstr>
      <vt:lpstr> Example  Engagement</vt:lpstr>
      <vt:lpstr>Example Virtual Call</vt:lpstr>
      <vt:lpstr>Drug Outcomes Data Collection Options</vt:lpstr>
      <vt:lpstr>Sources</vt:lpstr>
      <vt:lpstr>Manifestation of Sales and Analytics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2020-08-25T00:42:35Z</dcterms:created>
  <dcterms:modified xsi:type="dcterms:W3CDTF">2020-09-02T17:06:55Z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0x010100CD28E09692EA744CBD3678DFA496444F</vt:lpwstr>
  </property>
</Properties>
</file>