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31cecd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31cecd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931cecd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931cecd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931cecd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931cecd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931cecd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931cecd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931cecd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931cecd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931cecd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931cecd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931cecd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931cecd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931cecd2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931cecd2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Pokemon Battler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Sucietto, Alex Turner, Eric Wolff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Dr. John Gallagher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create an AI Agent that can participate in a Pokemon battle and is capable of beating human opponents.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create an environment in which a player can test the strengths of new teams before playing against human opponents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Intellectual Merits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battler is able to perform complex decision making (selecting moves, switching Pokemon, predicting opponents’ moves)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dynamic environment of Pokemon, the battler must be able to adapt to new strategies and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for a controlled environment in which users can attempt new strategies before battling human opponents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Broader Impacts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players in the competitive scene to create and test teams before exposing them to other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for creation of better opponents for future 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strategies and decisions that the battler makes could be transferred to other similar environments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Specifications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AI Agent is a Deep Q Network variant that was trained in an OpenAI gym environment using a local Pokemon Showdown server. The user builds and runs the server locally and runs a script to battle the bot.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675" y="950175"/>
            <a:ext cx="481775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Dueling Double DQN- variant of the Deep-Q Network that addresses the issue of overestimation bias in Q-learning by decoupling the action selection and evaluation processes. The split output (dueling) improves learning in environments where actions might not affect the game state in a meaningful way. This is the reinforcement learning algorithm used to train our agent.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92" y="3069425"/>
            <a:ext cx="1502650" cy="14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338" y="3307997"/>
            <a:ext cx="3977926" cy="12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9275" y="2908675"/>
            <a:ext cx="2712126" cy="16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the pokemon simulator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pokemon simulator servers working locally.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programs to query the servers.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to ensure that battle mechanics work properly.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AI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romanL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reinforcement learning.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romanL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out architecture.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romanL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reward Criteria.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AI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romanL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Battle real people to test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(Time-dependent) Other battle types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lphaL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double battles.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the agent is able to beat a heuristic </a:t>
            </a:r>
            <a:r>
              <a:rPr lang="en"/>
              <a:t>function bot we use for benchmarking performance</a:t>
            </a:r>
            <a:r>
              <a:rPr lang="en"/>
              <a:t> and is capable of beating human opponents. As we continue towards our expo demo we will continue to train the agent to improve its performance.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also try to streamline setting up the environment to make it easier to be able to set up a battle against the bot during the demo.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biggest challenge was getting the agent to communicate properly with the pokemon showdown environment. There are also a lot of edge cases in pokemon battles that we had to try to account in creation and training of the agent.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