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660"/>
  </p:normalViewPr>
  <p:slideViewPr>
    <p:cSldViewPr snapToGrid="0">
      <p:cViewPr>
        <p:scale>
          <a:sx n="125" d="100"/>
          <a:sy n="125" d="100"/>
        </p:scale>
        <p:origin x="-40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79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18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3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53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6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9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9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4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5C2D-7089-41B6-88AA-2450CCC46F1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6369-4B27-4B74-84D0-0CCD03441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50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2106" y="2469600"/>
            <a:ext cx="279013" cy="150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PC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305946" y="3014437"/>
            <a:ext cx="1306286" cy="1342570"/>
            <a:chOff x="1480458" y="2627087"/>
            <a:chExt cx="1436914" cy="1364343"/>
          </a:xfrm>
        </p:grpSpPr>
        <p:grpSp>
          <p:nvGrpSpPr>
            <p:cNvPr id="7" name="群組 6"/>
            <p:cNvGrpSpPr/>
            <p:nvPr/>
          </p:nvGrpSpPr>
          <p:grpSpPr>
            <a:xfrm>
              <a:off x="1480458" y="2627087"/>
              <a:ext cx="1436914" cy="1364343"/>
              <a:chOff x="1480458" y="2627087"/>
              <a:chExt cx="1436914" cy="136434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0458" y="2627087"/>
                <a:ext cx="1436914" cy="13643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dirty="0"/>
                  <a:t>Instruction Memory</a:t>
                </a:r>
                <a:endParaRPr lang="zh-TW" altLang="en-US" dirty="0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1480458" y="2699044"/>
                <a:ext cx="601639" cy="28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ADDR</a:t>
                </a:r>
                <a:endParaRPr lang="zh-TW" altLang="en-US" sz="1200" dirty="0"/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2454366" y="2696051"/>
              <a:ext cx="463006" cy="279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RD</a:t>
              </a:r>
              <a:endParaRPr lang="zh-TW" altLang="en-US" sz="1200" dirty="0"/>
            </a:p>
          </p:txBody>
        </p:sp>
      </p:grpSp>
      <p:cxnSp>
        <p:nvCxnSpPr>
          <p:cNvPr id="11" name="直線單箭頭接點 10"/>
          <p:cNvCxnSpPr>
            <a:stCxn id="4" idx="3"/>
            <a:endCxn id="6" idx="1"/>
          </p:cNvCxnSpPr>
          <p:nvPr/>
        </p:nvCxnSpPr>
        <p:spPr>
          <a:xfrm>
            <a:off x="1711118" y="3220062"/>
            <a:ext cx="594828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3"/>
          </p:cNvCxnSpPr>
          <p:nvPr/>
        </p:nvCxnSpPr>
        <p:spPr>
          <a:xfrm flipV="1">
            <a:off x="3612233" y="3220062"/>
            <a:ext cx="7832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626660" y="3194820"/>
            <a:ext cx="31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32</a:t>
            </a:r>
            <a:endParaRPr lang="zh-TW" altLang="en-US" sz="800" dirty="0"/>
          </a:p>
        </p:txBody>
      </p:sp>
      <p:sp>
        <p:nvSpPr>
          <p:cNvPr id="24" name="手繪多邊形 23"/>
          <p:cNvSpPr/>
          <p:nvPr/>
        </p:nvSpPr>
        <p:spPr>
          <a:xfrm rot="5400000">
            <a:off x="2564529" y="2213076"/>
            <a:ext cx="776782" cy="381141"/>
          </a:xfrm>
          <a:custGeom>
            <a:avLst/>
            <a:gdLst>
              <a:gd name="connsiteX0" fmla="*/ 216901 w 1066800"/>
              <a:gd name="connsiteY0" fmla="*/ 0 h 562795"/>
              <a:gd name="connsiteX1" fmla="*/ 849899 w 1066800"/>
              <a:gd name="connsiteY1" fmla="*/ 0 h 562795"/>
              <a:gd name="connsiteX2" fmla="*/ 1066800 w 1066800"/>
              <a:gd name="connsiteY2" fmla="*/ 562795 h 562795"/>
              <a:gd name="connsiteX3" fmla="*/ 619541 w 1066800"/>
              <a:gd name="connsiteY3" fmla="*/ 562795 h 562795"/>
              <a:gd name="connsiteX4" fmla="*/ 533400 w 1066800"/>
              <a:gd name="connsiteY4" fmla="*/ 410395 h 562795"/>
              <a:gd name="connsiteX5" fmla="*/ 447259 w 1066800"/>
              <a:gd name="connsiteY5" fmla="*/ 562795 h 562795"/>
              <a:gd name="connsiteX6" fmla="*/ 0 w 1066800"/>
              <a:gd name="connsiteY6" fmla="*/ 562795 h 5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562795">
                <a:moveTo>
                  <a:pt x="216901" y="0"/>
                </a:moveTo>
                <a:lnTo>
                  <a:pt x="849899" y="0"/>
                </a:lnTo>
                <a:lnTo>
                  <a:pt x="1066800" y="562795"/>
                </a:lnTo>
                <a:lnTo>
                  <a:pt x="619541" y="562795"/>
                </a:lnTo>
                <a:lnTo>
                  <a:pt x="533400" y="410395"/>
                </a:lnTo>
                <a:lnTo>
                  <a:pt x="447259" y="562795"/>
                </a:lnTo>
                <a:lnTo>
                  <a:pt x="0" y="56279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  <p:cxnSp>
        <p:nvCxnSpPr>
          <p:cNvPr id="26" name="肘形接點 25"/>
          <p:cNvCxnSpPr>
            <a:stCxn id="52" idx="4"/>
          </p:cNvCxnSpPr>
          <p:nvPr/>
        </p:nvCxnSpPr>
        <p:spPr>
          <a:xfrm rot="5400000" flipH="1" flipV="1">
            <a:off x="1833497" y="2324588"/>
            <a:ext cx="1093262" cy="73864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450294" y="2613796"/>
            <a:ext cx="29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274877" y="250607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4</a:t>
            </a:r>
            <a:endParaRPr lang="zh-TW" altLang="en-US" sz="800" dirty="0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4361656" y="3220062"/>
            <a:ext cx="245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4277404" y="1368875"/>
            <a:ext cx="7872" cy="442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4255273" y="319482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1987949" y="319482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254796" y="347728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>
            <a:stCxn id="53" idx="6"/>
          </p:cNvCxnSpPr>
          <p:nvPr/>
        </p:nvCxnSpPr>
        <p:spPr>
          <a:xfrm flipV="1">
            <a:off x="4300514" y="3500142"/>
            <a:ext cx="306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3726118" y="3176337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4390098" y="3176337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4394179" y="3457018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321625" y="3200619"/>
            <a:ext cx="223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328690" y="3481212"/>
            <a:ext cx="223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4270036" y="1368876"/>
            <a:ext cx="843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251425" y="3036040"/>
            <a:ext cx="257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rs</a:t>
            </a:r>
            <a:endParaRPr lang="zh-TW" altLang="en-US" sz="8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254230" y="3322310"/>
            <a:ext cx="257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rt</a:t>
            </a:r>
            <a:endParaRPr lang="zh-TW" altLang="en-US" sz="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4606972" y="3007430"/>
            <a:ext cx="1683048" cy="1485277"/>
            <a:chOff x="3712416" y="2874079"/>
            <a:chExt cx="1683048" cy="1485277"/>
          </a:xfrm>
        </p:grpSpPr>
        <p:grpSp>
          <p:nvGrpSpPr>
            <p:cNvPr id="38" name="群組 37"/>
            <p:cNvGrpSpPr/>
            <p:nvPr/>
          </p:nvGrpSpPr>
          <p:grpSpPr>
            <a:xfrm>
              <a:off x="3712416" y="2874079"/>
              <a:ext cx="1683048" cy="1485277"/>
              <a:chOff x="1480458" y="2627087"/>
              <a:chExt cx="1436914" cy="13643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480458" y="2627087"/>
                <a:ext cx="1436914" cy="13643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dirty="0"/>
                  <a:t>Register </a:t>
                </a:r>
              </a:p>
              <a:p>
                <a:pPr algn="ctr"/>
                <a:r>
                  <a:rPr lang="en-US" altLang="zh-TW" dirty="0"/>
                  <a:t>File</a:t>
                </a:r>
                <a:endParaRPr lang="zh-TW" altLang="en-US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1480458" y="2699044"/>
                <a:ext cx="343786" cy="226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/>
                  <a:t>RN1</a:t>
                </a:r>
                <a:endParaRPr lang="zh-TW" altLang="en-US" sz="1000" dirty="0"/>
              </a:p>
            </p:txBody>
          </p:sp>
        </p:grpSp>
        <p:sp>
          <p:nvSpPr>
            <p:cNvPr id="42" name="文字方塊 41"/>
            <p:cNvSpPr txBox="1"/>
            <p:nvPr/>
          </p:nvSpPr>
          <p:spPr>
            <a:xfrm>
              <a:off x="3712416" y="3243683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RN2</a:t>
              </a:r>
              <a:endParaRPr lang="zh-TW" altLang="en-US" sz="10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712416" y="3530596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WN</a:t>
              </a:r>
              <a:endParaRPr lang="zh-TW" altLang="en-US" sz="1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712416" y="3817509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WD</a:t>
              </a:r>
              <a:endParaRPr lang="zh-TW" altLang="en-US" sz="10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960320" y="2952414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RD1</a:t>
              </a:r>
              <a:endParaRPr lang="zh-TW" altLang="en-US" sz="10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965128" y="3720878"/>
              <a:ext cx="3978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RD2</a:t>
              </a:r>
              <a:endParaRPr lang="zh-TW" altLang="en-US" sz="1000" dirty="0"/>
            </a:p>
          </p:txBody>
        </p:sp>
      </p:grpSp>
      <p:cxnSp>
        <p:nvCxnSpPr>
          <p:cNvPr id="89" name="直線單箭頭接點 88"/>
          <p:cNvCxnSpPr/>
          <p:nvPr/>
        </p:nvCxnSpPr>
        <p:spPr>
          <a:xfrm>
            <a:off x="6099080" y="1098551"/>
            <a:ext cx="588706" cy="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6" idx="3"/>
            <a:endCxn id="81" idx="1"/>
          </p:cNvCxnSpPr>
          <p:nvPr/>
        </p:nvCxnSpPr>
        <p:spPr>
          <a:xfrm>
            <a:off x="6099080" y="1328100"/>
            <a:ext cx="588706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V="1">
            <a:off x="6107658" y="1565887"/>
            <a:ext cx="595423" cy="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292645" y="4893945"/>
            <a:ext cx="830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圓角矩形 107"/>
          <p:cNvSpPr/>
          <p:nvPr/>
        </p:nvSpPr>
        <p:spPr>
          <a:xfrm>
            <a:off x="5123497" y="4533900"/>
            <a:ext cx="221960" cy="7048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" dirty="0"/>
              <a:t>EXTEND</a:t>
            </a:r>
            <a:endParaRPr lang="zh-TW" altLang="en-US" sz="800" dirty="0"/>
          </a:p>
        </p:txBody>
      </p:sp>
      <p:cxnSp>
        <p:nvCxnSpPr>
          <p:cNvPr id="111" name="直線接點 110"/>
          <p:cNvCxnSpPr/>
          <p:nvPr/>
        </p:nvCxnSpPr>
        <p:spPr>
          <a:xfrm flipV="1">
            <a:off x="4744668" y="4853577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620995" y="4892012"/>
            <a:ext cx="31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16</a:t>
            </a:r>
            <a:endParaRPr lang="zh-TW" altLang="en-US" sz="800" dirty="0"/>
          </a:p>
        </p:txBody>
      </p:sp>
      <p:sp>
        <p:nvSpPr>
          <p:cNvPr id="114" name="手繪多邊形 113"/>
          <p:cNvSpPr/>
          <p:nvPr/>
        </p:nvSpPr>
        <p:spPr>
          <a:xfrm rot="5400000">
            <a:off x="5510118" y="2184111"/>
            <a:ext cx="776782" cy="381141"/>
          </a:xfrm>
          <a:custGeom>
            <a:avLst/>
            <a:gdLst>
              <a:gd name="connsiteX0" fmla="*/ 216901 w 1066800"/>
              <a:gd name="connsiteY0" fmla="*/ 0 h 562795"/>
              <a:gd name="connsiteX1" fmla="*/ 849899 w 1066800"/>
              <a:gd name="connsiteY1" fmla="*/ 0 h 562795"/>
              <a:gd name="connsiteX2" fmla="*/ 1066800 w 1066800"/>
              <a:gd name="connsiteY2" fmla="*/ 562795 h 562795"/>
              <a:gd name="connsiteX3" fmla="*/ 619541 w 1066800"/>
              <a:gd name="connsiteY3" fmla="*/ 562795 h 562795"/>
              <a:gd name="connsiteX4" fmla="*/ 533400 w 1066800"/>
              <a:gd name="connsiteY4" fmla="*/ 410395 h 562795"/>
              <a:gd name="connsiteX5" fmla="*/ 447259 w 1066800"/>
              <a:gd name="connsiteY5" fmla="*/ 562795 h 562795"/>
              <a:gd name="connsiteX6" fmla="*/ 0 w 1066800"/>
              <a:gd name="connsiteY6" fmla="*/ 562795 h 5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562795">
                <a:moveTo>
                  <a:pt x="216901" y="0"/>
                </a:moveTo>
                <a:lnTo>
                  <a:pt x="849899" y="0"/>
                </a:lnTo>
                <a:lnTo>
                  <a:pt x="1066800" y="562795"/>
                </a:lnTo>
                <a:lnTo>
                  <a:pt x="619541" y="562795"/>
                </a:lnTo>
                <a:lnTo>
                  <a:pt x="533400" y="410395"/>
                </a:lnTo>
                <a:lnTo>
                  <a:pt x="447259" y="562795"/>
                </a:lnTo>
                <a:lnTo>
                  <a:pt x="0" y="56279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  <p:cxnSp>
        <p:nvCxnSpPr>
          <p:cNvPr id="118" name="肘形接點 117"/>
          <p:cNvCxnSpPr>
            <a:stCxn id="135" idx="0"/>
            <a:endCxn id="120" idx="2"/>
          </p:cNvCxnSpPr>
          <p:nvPr/>
        </p:nvCxnSpPr>
        <p:spPr>
          <a:xfrm rot="16200000" flipV="1">
            <a:off x="4764773" y="3088621"/>
            <a:ext cx="2194463" cy="1388469"/>
          </a:xfrm>
          <a:prstGeom prst="bentConnector3">
            <a:avLst>
              <a:gd name="adj1" fmla="val 90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圖: 替代程序 119"/>
          <p:cNvSpPr/>
          <p:nvPr/>
        </p:nvSpPr>
        <p:spPr>
          <a:xfrm>
            <a:off x="4940814" y="2485026"/>
            <a:ext cx="453909" cy="20059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dirty="0"/>
              <a:t>&lt;&lt;2</a:t>
            </a:r>
            <a:endParaRPr lang="zh-TW" altLang="en-US" sz="1100" dirty="0"/>
          </a:p>
        </p:txBody>
      </p:sp>
      <p:cxnSp>
        <p:nvCxnSpPr>
          <p:cNvPr id="124" name="直線單箭頭接點 123"/>
          <p:cNvCxnSpPr>
            <a:stCxn id="120" idx="3"/>
          </p:cNvCxnSpPr>
          <p:nvPr/>
        </p:nvCxnSpPr>
        <p:spPr>
          <a:xfrm>
            <a:off x="5394723" y="2585326"/>
            <a:ext cx="308201" cy="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 flipV="1">
            <a:off x="5729728" y="4846152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606055" y="4884587"/>
            <a:ext cx="31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32</a:t>
            </a:r>
            <a:endParaRPr lang="zh-TW" altLang="en-US" sz="800" dirty="0"/>
          </a:p>
        </p:txBody>
      </p:sp>
      <p:cxnSp>
        <p:nvCxnSpPr>
          <p:cNvPr id="128" name="直線單箭頭接點 127"/>
          <p:cNvCxnSpPr>
            <a:stCxn id="171" idx="2"/>
          </p:cNvCxnSpPr>
          <p:nvPr/>
        </p:nvCxnSpPr>
        <p:spPr>
          <a:xfrm flipV="1">
            <a:off x="3571221" y="2196754"/>
            <a:ext cx="2131703" cy="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橢圓 134"/>
          <p:cNvSpPr/>
          <p:nvPr/>
        </p:nvSpPr>
        <p:spPr>
          <a:xfrm>
            <a:off x="6533378" y="488008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139" name="群組 138"/>
          <p:cNvGrpSpPr/>
          <p:nvPr/>
        </p:nvGrpSpPr>
        <p:grpSpPr>
          <a:xfrm>
            <a:off x="1860524" y="1216133"/>
            <a:ext cx="185737" cy="472440"/>
            <a:chOff x="1725650" y="770998"/>
            <a:chExt cx="185737" cy="472440"/>
          </a:xfrm>
        </p:grpSpPr>
        <p:sp>
          <p:nvSpPr>
            <p:cNvPr id="136" name="梯形 135"/>
            <p:cNvSpPr/>
            <p:nvPr/>
          </p:nvSpPr>
          <p:spPr>
            <a:xfrm rot="16200000">
              <a:off x="1577340" y="931246"/>
              <a:ext cx="472440" cy="151944"/>
            </a:xfrm>
            <a:prstGeom prst="trapezoid">
              <a:avLst>
                <a:gd name="adj" fmla="val 511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1725650" y="791773"/>
              <a:ext cx="1857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1798060" y="1005450"/>
              <a:ext cx="773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cxnSp>
        <p:nvCxnSpPr>
          <p:cNvPr id="141" name="肘形接點 140"/>
          <p:cNvCxnSpPr/>
          <p:nvPr/>
        </p:nvCxnSpPr>
        <p:spPr>
          <a:xfrm rot="5400000" flipH="1" flipV="1">
            <a:off x="5314625" y="1402702"/>
            <a:ext cx="1744444" cy="195537"/>
          </a:xfrm>
          <a:prstGeom prst="bentConnector3">
            <a:avLst>
              <a:gd name="adj1" fmla="val -13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接點 146"/>
          <p:cNvCxnSpPr/>
          <p:nvPr/>
        </p:nvCxnSpPr>
        <p:spPr>
          <a:xfrm rot="10800000" flipV="1">
            <a:off x="2803175" y="628250"/>
            <a:ext cx="3486847" cy="365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2628525" y="862330"/>
            <a:ext cx="189478" cy="472440"/>
            <a:chOff x="1725650" y="770998"/>
            <a:chExt cx="189478" cy="472440"/>
          </a:xfrm>
        </p:grpSpPr>
        <p:sp>
          <p:nvSpPr>
            <p:cNvPr id="150" name="梯形 149"/>
            <p:cNvSpPr/>
            <p:nvPr/>
          </p:nvSpPr>
          <p:spPr>
            <a:xfrm rot="16200000">
              <a:off x="1577340" y="931246"/>
              <a:ext cx="472440" cy="151944"/>
            </a:xfrm>
            <a:prstGeom prst="trapezoid">
              <a:avLst>
                <a:gd name="adj" fmla="val 511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1725650" y="791773"/>
              <a:ext cx="1857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1732183" y="982787"/>
              <a:ext cx="1829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</p:grpSp>
      <p:cxnSp>
        <p:nvCxnSpPr>
          <p:cNvPr id="165" name="肘形接點 164"/>
          <p:cNvCxnSpPr/>
          <p:nvPr/>
        </p:nvCxnSpPr>
        <p:spPr>
          <a:xfrm rot="16200000" flipV="1">
            <a:off x="2693537" y="1303712"/>
            <a:ext cx="1012820" cy="786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橢圓 170"/>
          <p:cNvSpPr/>
          <p:nvPr/>
        </p:nvSpPr>
        <p:spPr>
          <a:xfrm>
            <a:off x="3571221" y="217400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78" name="流程圖: 替代程序 177"/>
          <p:cNvSpPr/>
          <p:nvPr/>
        </p:nvSpPr>
        <p:spPr>
          <a:xfrm>
            <a:off x="3020185" y="1458165"/>
            <a:ext cx="453909" cy="20059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dirty="0"/>
              <a:t>&lt;&lt;2</a:t>
            </a:r>
            <a:endParaRPr lang="zh-TW" altLang="en-US" sz="1100" dirty="0"/>
          </a:p>
        </p:txBody>
      </p:sp>
      <p:cxnSp>
        <p:nvCxnSpPr>
          <p:cNvPr id="184" name="肘形接點 183"/>
          <p:cNvCxnSpPr>
            <a:endCxn id="171" idx="4"/>
          </p:cNvCxnSpPr>
          <p:nvPr/>
        </p:nvCxnSpPr>
        <p:spPr>
          <a:xfrm flipV="1">
            <a:off x="3143492" y="2219720"/>
            <a:ext cx="450589" cy="1529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群組 86"/>
          <p:cNvGrpSpPr/>
          <p:nvPr/>
        </p:nvGrpSpPr>
        <p:grpSpPr>
          <a:xfrm>
            <a:off x="3819358" y="1316032"/>
            <a:ext cx="481157" cy="4879586"/>
            <a:chOff x="2924801" y="1182682"/>
            <a:chExt cx="481157" cy="4879586"/>
          </a:xfrm>
        </p:grpSpPr>
        <p:sp>
          <p:nvSpPr>
            <p:cNvPr id="13" name="矩形 12"/>
            <p:cNvSpPr/>
            <p:nvPr/>
          </p:nvSpPr>
          <p:spPr>
            <a:xfrm>
              <a:off x="3037050" y="1182682"/>
              <a:ext cx="239909" cy="45901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2924801" y="5785269"/>
              <a:ext cx="481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IF/ID</a:t>
              </a:r>
              <a:endParaRPr lang="zh-TW" altLang="en-US" sz="1200" dirty="0"/>
            </a:p>
          </p:txBody>
        </p:sp>
      </p:grpSp>
      <p:sp>
        <p:nvSpPr>
          <p:cNvPr id="185" name="圓角矩形 184"/>
          <p:cNvSpPr/>
          <p:nvPr/>
        </p:nvSpPr>
        <p:spPr>
          <a:xfrm>
            <a:off x="2201002" y="1439782"/>
            <a:ext cx="694311" cy="237050"/>
          </a:xfrm>
          <a:prstGeom prst="roundRect">
            <a:avLst>
              <a:gd name="adj" fmla="val 36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/>
              <a:t>CONCAT</a:t>
            </a:r>
            <a:endParaRPr lang="zh-TW" altLang="en-US" sz="900" dirty="0"/>
          </a:p>
        </p:txBody>
      </p:sp>
      <p:cxnSp>
        <p:nvCxnSpPr>
          <p:cNvPr id="187" name="肘形接點 186"/>
          <p:cNvCxnSpPr/>
          <p:nvPr/>
        </p:nvCxnSpPr>
        <p:spPr>
          <a:xfrm rot="10800000">
            <a:off x="3824098" y="1095970"/>
            <a:ext cx="461178" cy="272908"/>
          </a:xfrm>
          <a:prstGeom prst="bentConnector3">
            <a:avLst>
              <a:gd name="adj1" fmla="val 146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肘形接點 191"/>
          <p:cNvCxnSpPr>
            <a:endCxn id="178" idx="3"/>
          </p:cNvCxnSpPr>
          <p:nvPr/>
        </p:nvCxnSpPr>
        <p:spPr>
          <a:xfrm rot="5400000">
            <a:off x="3415341" y="1154722"/>
            <a:ext cx="462494" cy="3449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>
            <a:stCxn id="178" idx="1"/>
            <a:endCxn id="185" idx="3"/>
          </p:cNvCxnSpPr>
          <p:nvPr/>
        </p:nvCxnSpPr>
        <p:spPr>
          <a:xfrm flipH="1" flipV="1">
            <a:off x="2895312" y="1558308"/>
            <a:ext cx="124872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肘形接點 196"/>
          <p:cNvCxnSpPr>
            <a:endCxn id="185" idx="2"/>
          </p:cNvCxnSpPr>
          <p:nvPr/>
        </p:nvCxnSpPr>
        <p:spPr>
          <a:xfrm rot="10800000">
            <a:off x="2548159" y="1676832"/>
            <a:ext cx="1023063" cy="1792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橢圓 197"/>
          <p:cNvSpPr/>
          <p:nvPr/>
        </p:nvSpPr>
        <p:spPr>
          <a:xfrm>
            <a:off x="3570684" y="183177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200" name="直線單箭頭接點 199"/>
          <p:cNvCxnSpPr>
            <a:stCxn id="185" idx="1"/>
          </p:cNvCxnSpPr>
          <p:nvPr/>
        </p:nvCxnSpPr>
        <p:spPr>
          <a:xfrm flipH="1">
            <a:off x="2028067" y="1558307"/>
            <a:ext cx="1729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肘形接點 203"/>
          <p:cNvCxnSpPr>
            <a:stCxn id="150" idx="0"/>
          </p:cNvCxnSpPr>
          <p:nvPr/>
        </p:nvCxnSpPr>
        <p:spPr>
          <a:xfrm rot="10800000" flipV="1">
            <a:off x="2028071" y="1098550"/>
            <a:ext cx="612392" cy="250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接點 211"/>
          <p:cNvCxnSpPr>
            <a:endCxn id="136" idx="0"/>
          </p:cNvCxnSpPr>
          <p:nvPr/>
        </p:nvCxnSpPr>
        <p:spPr>
          <a:xfrm rot="5400000" flipH="1" flipV="1">
            <a:off x="589131" y="1933377"/>
            <a:ext cx="1764353" cy="8023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>
            <a:endCxn id="4" idx="1"/>
          </p:cNvCxnSpPr>
          <p:nvPr/>
        </p:nvCxnSpPr>
        <p:spPr>
          <a:xfrm>
            <a:off x="1070153" y="3216704"/>
            <a:ext cx="361953" cy="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肘形接點 223"/>
          <p:cNvCxnSpPr>
            <a:endCxn id="137" idx="0"/>
          </p:cNvCxnSpPr>
          <p:nvPr/>
        </p:nvCxnSpPr>
        <p:spPr>
          <a:xfrm rot="10800000" flipV="1">
            <a:off x="1953392" y="839732"/>
            <a:ext cx="3214376" cy="397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5123498" y="800100"/>
            <a:ext cx="975583" cy="105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control</a:t>
            </a:r>
            <a:endParaRPr lang="zh-TW" altLang="en-US" dirty="0"/>
          </a:p>
        </p:txBody>
      </p:sp>
      <p:sp>
        <p:nvSpPr>
          <p:cNvPr id="226" name="文字方塊 225"/>
          <p:cNvSpPr txBox="1"/>
          <p:nvPr/>
        </p:nvSpPr>
        <p:spPr>
          <a:xfrm>
            <a:off x="1760386" y="669271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Jump</a:t>
            </a:r>
            <a:endParaRPr lang="zh-TW" altLang="en-US" sz="800" dirty="0"/>
          </a:p>
        </p:txBody>
      </p:sp>
      <p:sp>
        <p:nvSpPr>
          <p:cNvPr id="228" name="手繪多邊形 227"/>
          <p:cNvSpPr/>
          <p:nvPr/>
        </p:nvSpPr>
        <p:spPr>
          <a:xfrm rot="5400000">
            <a:off x="7845988" y="3376838"/>
            <a:ext cx="1333502" cy="539319"/>
          </a:xfrm>
          <a:custGeom>
            <a:avLst/>
            <a:gdLst>
              <a:gd name="connsiteX0" fmla="*/ 216901 w 1066800"/>
              <a:gd name="connsiteY0" fmla="*/ 0 h 562795"/>
              <a:gd name="connsiteX1" fmla="*/ 849899 w 1066800"/>
              <a:gd name="connsiteY1" fmla="*/ 0 h 562795"/>
              <a:gd name="connsiteX2" fmla="*/ 1066800 w 1066800"/>
              <a:gd name="connsiteY2" fmla="*/ 562795 h 562795"/>
              <a:gd name="connsiteX3" fmla="*/ 619541 w 1066800"/>
              <a:gd name="connsiteY3" fmla="*/ 562795 h 562795"/>
              <a:gd name="connsiteX4" fmla="*/ 533400 w 1066800"/>
              <a:gd name="connsiteY4" fmla="*/ 410395 h 562795"/>
              <a:gd name="connsiteX5" fmla="*/ 447259 w 1066800"/>
              <a:gd name="connsiteY5" fmla="*/ 562795 h 562795"/>
              <a:gd name="connsiteX6" fmla="*/ 0 w 1066800"/>
              <a:gd name="connsiteY6" fmla="*/ 562795 h 5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562795">
                <a:moveTo>
                  <a:pt x="216901" y="0"/>
                </a:moveTo>
                <a:lnTo>
                  <a:pt x="849899" y="0"/>
                </a:lnTo>
                <a:lnTo>
                  <a:pt x="1066800" y="562795"/>
                </a:lnTo>
                <a:lnTo>
                  <a:pt x="619541" y="562795"/>
                </a:lnTo>
                <a:lnTo>
                  <a:pt x="533400" y="410395"/>
                </a:lnTo>
                <a:lnTo>
                  <a:pt x="447259" y="562795"/>
                </a:lnTo>
                <a:lnTo>
                  <a:pt x="0" y="56279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ALU</a:t>
            </a:r>
            <a:endParaRPr lang="zh-TW" altLang="en-US" dirty="0"/>
          </a:p>
        </p:txBody>
      </p:sp>
      <p:grpSp>
        <p:nvGrpSpPr>
          <p:cNvPr id="242" name="群組 241"/>
          <p:cNvGrpSpPr/>
          <p:nvPr/>
        </p:nvGrpSpPr>
        <p:grpSpPr>
          <a:xfrm>
            <a:off x="7404455" y="1703827"/>
            <a:ext cx="1498177" cy="950689"/>
            <a:chOff x="6452083" y="1258949"/>
            <a:chExt cx="1498177" cy="950689"/>
          </a:xfrm>
        </p:grpSpPr>
        <p:sp>
          <p:nvSpPr>
            <p:cNvPr id="229" name="手繪多邊形 228"/>
            <p:cNvSpPr/>
            <p:nvPr/>
          </p:nvSpPr>
          <p:spPr>
            <a:xfrm rot="5400000">
              <a:off x="6448507" y="1308268"/>
              <a:ext cx="904946" cy="897794"/>
            </a:xfrm>
            <a:custGeom>
              <a:avLst/>
              <a:gdLst>
                <a:gd name="connsiteX0" fmla="*/ 216901 w 1066800"/>
                <a:gd name="connsiteY0" fmla="*/ 0 h 562795"/>
                <a:gd name="connsiteX1" fmla="*/ 849899 w 1066800"/>
                <a:gd name="connsiteY1" fmla="*/ 0 h 562795"/>
                <a:gd name="connsiteX2" fmla="*/ 1066800 w 1066800"/>
                <a:gd name="connsiteY2" fmla="*/ 562795 h 562795"/>
                <a:gd name="connsiteX3" fmla="*/ 619541 w 1066800"/>
                <a:gd name="connsiteY3" fmla="*/ 562795 h 562795"/>
                <a:gd name="connsiteX4" fmla="*/ 533400 w 1066800"/>
                <a:gd name="connsiteY4" fmla="*/ 410395 h 562795"/>
                <a:gd name="connsiteX5" fmla="*/ 447259 w 1066800"/>
                <a:gd name="connsiteY5" fmla="*/ 562795 h 562795"/>
                <a:gd name="connsiteX6" fmla="*/ 0 w 1066800"/>
                <a:gd name="connsiteY6" fmla="*/ 562795 h 56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6800" h="562795">
                  <a:moveTo>
                    <a:pt x="216901" y="0"/>
                  </a:moveTo>
                  <a:lnTo>
                    <a:pt x="849899" y="0"/>
                  </a:lnTo>
                  <a:lnTo>
                    <a:pt x="1066800" y="562795"/>
                  </a:lnTo>
                  <a:lnTo>
                    <a:pt x="619541" y="562795"/>
                  </a:lnTo>
                  <a:lnTo>
                    <a:pt x="533400" y="410395"/>
                  </a:lnTo>
                  <a:lnTo>
                    <a:pt x="447259" y="562795"/>
                  </a:lnTo>
                  <a:lnTo>
                    <a:pt x="0" y="562795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/>
                <a:t>DIV</a:t>
              </a:r>
              <a:endParaRPr lang="zh-TW" altLang="en-US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612327" y="1258949"/>
              <a:ext cx="337933" cy="926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800" dirty="0"/>
                <a:t>HI</a:t>
              </a:r>
            </a:p>
            <a:p>
              <a:pPr algn="ctr"/>
              <a:endParaRPr lang="en-US" altLang="zh-TW" sz="800" dirty="0"/>
            </a:p>
            <a:p>
              <a:pPr algn="ctr"/>
              <a:endParaRPr lang="en-US" altLang="zh-TW" sz="800" dirty="0"/>
            </a:p>
            <a:p>
              <a:pPr algn="ctr"/>
              <a:r>
                <a:rPr lang="en-US" altLang="zh-TW" sz="800" dirty="0"/>
                <a:t>LO</a:t>
              </a:r>
              <a:endParaRPr lang="zh-TW" altLang="en-US" sz="800" dirty="0"/>
            </a:p>
          </p:txBody>
        </p:sp>
        <p:cxnSp>
          <p:nvCxnSpPr>
            <p:cNvPr id="232" name="直線接點 231"/>
            <p:cNvCxnSpPr>
              <a:stCxn id="230" idx="1"/>
              <a:endCxn id="230" idx="3"/>
            </p:cNvCxnSpPr>
            <p:nvPr/>
          </p:nvCxnSpPr>
          <p:spPr>
            <a:xfrm>
              <a:off x="7612327" y="1722309"/>
              <a:ext cx="3379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單箭頭接點 240"/>
            <p:cNvCxnSpPr>
              <a:endCxn id="230" idx="1"/>
            </p:cNvCxnSpPr>
            <p:nvPr/>
          </p:nvCxnSpPr>
          <p:spPr>
            <a:xfrm>
              <a:off x="7349877" y="1721285"/>
              <a:ext cx="262450" cy="1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梯形 243"/>
          <p:cNvSpPr/>
          <p:nvPr/>
        </p:nvSpPr>
        <p:spPr>
          <a:xfrm rot="5400000">
            <a:off x="7410570" y="4020108"/>
            <a:ext cx="472440" cy="151944"/>
          </a:xfrm>
          <a:prstGeom prst="trapezoid">
            <a:avLst>
              <a:gd name="adj" fmla="val 51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47" name="梯形 246"/>
          <p:cNvSpPr/>
          <p:nvPr/>
        </p:nvSpPr>
        <p:spPr>
          <a:xfrm rot="5400000">
            <a:off x="8714312" y="2952304"/>
            <a:ext cx="1482385" cy="361819"/>
          </a:xfrm>
          <a:prstGeom prst="trapezoid">
            <a:avLst>
              <a:gd name="adj" fmla="val 633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MUX</a:t>
            </a:r>
            <a:endParaRPr lang="zh-TW" altLang="en-US" dirty="0"/>
          </a:p>
        </p:txBody>
      </p:sp>
      <p:sp>
        <p:nvSpPr>
          <p:cNvPr id="248" name="圓角矩形 247"/>
          <p:cNvSpPr/>
          <p:nvPr/>
        </p:nvSpPr>
        <p:spPr>
          <a:xfrm>
            <a:off x="8221003" y="4732290"/>
            <a:ext cx="647966" cy="345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/>
              <a:t>ALU</a:t>
            </a:r>
          </a:p>
          <a:p>
            <a:pPr algn="ctr"/>
            <a:r>
              <a:rPr lang="en-US" altLang="zh-TW" sz="900" dirty="0"/>
              <a:t>Control</a:t>
            </a:r>
            <a:endParaRPr lang="zh-TW" altLang="en-US" sz="900" dirty="0"/>
          </a:p>
        </p:txBody>
      </p:sp>
      <p:cxnSp>
        <p:nvCxnSpPr>
          <p:cNvPr id="254" name="直線單箭頭接點 253"/>
          <p:cNvCxnSpPr/>
          <p:nvPr/>
        </p:nvCxnSpPr>
        <p:spPr>
          <a:xfrm>
            <a:off x="6284616" y="3194820"/>
            <a:ext cx="1958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線單箭頭接點 255"/>
          <p:cNvCxnSpPr/>
          <p:nvPr/>
        </p:nvCxnSpPr>
        <p:spPr>
          <a:xfrm>
            <a:off x="6284616" y="3970524"/>
            <a:ext cx="1286202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肘形接點 257"/>
          <p:cNvCxnSpPr>
            <a:stCxn id="341" idx="0"/>
          </p:cNvCxnSpPr>
          <p:nvPr/>
        </p:nvCxnSpPr>
        <p:spPr>
          <a:xfrm rot="5400000" flipH="1" flipV="1">
            <a:off x="7005474" y="4320077"/>
            <a:ext cx="678585" cy="452103"/>
          </a:xfrm>
          <a:prstGeom prst="bentConnector3">
            <a:avLst>
              <a:gd name="adj1" fmla="val 100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stCxn id="244" idx="0"/>
          </p:cNvCxnSpPr>
          <p:nvPr/>
        </p:nvCxnSpPr>
        <p:spPr>
          <a:xfrm>
            <a:off x="7722762" y="4096081"/>
            <a:ext cx="520316" cy="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肘形接點 267"/>
          <p:cNvCxnSpPr>
            <a:endCxn id="244" idx="1"/>
          </p:cNvCxnSpPr>
          <p:nvPr/>
        </p:nvCxnSpPr>
        <p:spPr>
          <a:xfrm>
            <a:off x="7039984" y="3560946"/>
            <a:ext cx="606807" cy="3377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肘形接點 271"/>
          <p:cNvCxnSpPr/>
          <p:nvPr/>
        </p:nvCxnSpPr>
        <p:spPr>
          <a:xfrm rot="16200000" flipV="1">
            <a:off x="6039821" y="2561267"/>
            <a:ext cx="1903469" cy="98464"/>
          </a:xfrm>
          <a:prstGeom prst="bentConnector3">
            <a:avLst>
              <a:gd name="adj1" fmla="val 997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文字方塊 284"/>
          <p:cNvSpPr txBox="1"/>
          <p:nvPr/>
        </p:nvSpPr>
        <p:spPr>
          <a:xfrm>
            <a:off x="7274781" y="3385687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ALUSrc</a:t>
            </a:r>
            <a:endParaRPr lang="zh-TW" altLang="en-US" sz="800" dirty="0"/>
          </a:p>
        </p:txBody>
      </p:sp>
      <p:cxnSp>
        <p:nvCxnSpPr>
          <p:cNvPr id="291" name="肘形接點 290"/>
          <p:cNvCxnSpPr/>
          <p:nvPr/>
        </p:nvCxnSpPr>
        <p:spPr>
          <a:xfrm rot="5400000" flipH="1" flipV="1">
            <a:off x="6581705" y="2381703"/>
            <a:ext cx="1317325" cy="308913"/>
          </a:xfrm>
          <a:prstGeom prst="bentConnector3">
            <a:avLst>
              <a:gd name="adj1" fmla="val 996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肘形接點 293"/>
          <p:cNvCxnSpPr/>
          <p:nvPr/>
        </p:nvCxnSpPr>
        <p:spPr>
          <a:xfrm rot="5400000" flipH="1" flipV="1">
            <a:off x="6526567" y="3102271"/>
            <a:ext cx="1531502" cy="205007"/>
          </a:xfrm>
          <a:prstGeom prst="bentConnector3">
            <a:avLst>
              <a:gd name="adj1" fmla="val 99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橢圓 300"/>
          <p:cNvSpPr/>
          <p:nvPr/>
        </p:nvSpPr>
        <p:spPr>
          <a:xfrm>
            <a:off x="7166954" y="395300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02" name="橢圓 301"/>
          <p:cNvSpPr/>
          <p:nvPr/>
        </p:nvSpPr>
        <p:spPr>
          <a:xfrm>
            <a:off x="7065737" y="316800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304" name="直線單箭頭接點 303"/>
          <p:cNvCxnSpPr>
            <a:stCxn id="248" idx="0"/>
          </p:cNvCxnSpPr>
          <p:nvPr/>
        </p:nvCxnSpPr>
        <p:spPr>
          <a:xfrm flipV="1">
            <a:off x="8544986" y="4157666"/>
            <a:ext cx="4465" cy="5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肘形接點 305"/>
          <p:cNvCxnSpPr>
            <a:stCxn id="248" idx="3"/>
            <a:endCxn id="247" idx="3"/>
          </p:cNvCxnSpPr>
          <p:nvPr/>
        </p:nvCxnSpPr>
        <p:spPr>
          <a:xfrm flipV="1">
            <a:off x="8868969" y="3759744"/>
            <a:ext cx="586535" cy="1145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肘形接點 307"/>
          <p:cNvCxnSpPr/>
          <p:nvPr/>
        </p:nvCxnSpPr>
        <p:spPr>
          <a:xfrm rot="16200000" flipH="1">
            <a:off x="6420171" y="2020195"/>
            <a:ext cx="3863664" cy="2824211"/>
          </a:xfrm>
          <a:prstGeom prst="bentConnector3">
            <a:avLst>
              <a:gd name="adj1" fmla="val 49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4" name="肘形接點 313"/>
          <p:cNvCxnSpPr>
            <a:endCxn id="248" idx="2"/>
          </p:cNvCxnSpPr>
          <p:nvPr/>
        </p:nvCxnSpPr>
        <p:spPr>
          <a:xfrm rot="10800000">
            <a:off x="8544987" y="5077346"/>
            <a:ext cx="1220429" cy="286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5" name="文字方塊 314"/>
          <p:cNvSpPr txBox="1"/>
          <p:nvPr/>
        </p:nvSpPr>
        <p:spPr>
          <a:xfrm>
            <a:off x="8596470" y="5192657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ALUOp</a:t>
            </a:r>
            <a:endParaRPr lang="zh-TW" altLang="en-US" sz="800" dirty="0"/>
          </a:p>
        </p:txBody>
      </p:sp>
      <p:cxnSp>
        <p:nvCxnSpPr>
          <p:cNvPr id="317" name="肘形接點 316"/>
          <p:cNvCxnSpPr/>
          <p:nvPr/>
        </p:nvCxnSpPr>
        <p:spPr>
          <a:xfrm rot="16200000" flipV="1">
            <a:off x="6897028" y="3514724"/>
            <a:ext cx="2253377" cy="394580"/>
          </a:xfrm>
          <a:prstGeom prst="bentConnector3">
            <a:avLst>
              <a:gd name="adj1" fmla="val -51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肘形接點 322"/>
          <p:cNvCxnSpPr/>
          <p:nvPr/>
        </p:nvCxnSpPr>
        <p:spPr>
          <a:xfrm flipV="1">
            <a:off x="8782400" y="3523002"/>
            <a:ext cx="492195" cy="123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肘形接點 327"/>
          <p:cNvCxnSpPr/>
          <p:nvPr/>
        </p:nvCxnSpPr>
        <p:spPr>
          <a:xfrm rot="16200000" flipH="1">
            <a:off x="8595910" y="2221246"/>
            <a:ext cx="877512" cy="264070"/>
          </a:xfrm>
          <a:prstGeom prst="bentConnector3">
            <a:avLst>
              <a:gd name="adj1" fmla="val 6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肘形接點 329"/>
          <p:cNvCxnSpPr/>
          <p:nvPr/>
        </p:nvCxnSpPr>
        <p:spPr>
          <a:xfrm rot="16200000" flipH="1">
            <a:off x="8584712" y="2691993"/>
            <a:ext cx="759354" cy="123089"/>
          </a:xfrm>
          <a:prstGeom prst="bentConnector3">
            <a:avLst>
              <a:gd name="adj1" fmla="val 23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單箭頭接點 335"/>
          <p:cNvCxnSpPr/>
          <p:nvPr/>
        </p:nvCxnSpPr>
        <p:spPr>
          <a:xfrm>
            <a:off x="9166702" y="2787368"/>
            <a:ext cx="10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線單箭頭接點 337"/>
          <p:cNvCxnSpPr>
            <a:endCxn id="247" idx="2"/>
          </p:cNvCxnSpPr>
          <p:nvPr/>
        </p:nvCxnSpPr>
        <p:spPr>
          <a:xfrm>
            <a:off x="9025934" y="3133213"/>
            <a:ext cx="248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橢圓 340"/>
          <p:cNvSpPr/>
          <p:nvPr/>
        </p:nvSpPr>
        <p:spPr>
          <a:xfrm>
            <a:off x="7095855" y="488542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44" name="梯形 343"/>
          <p:cNvSpPr/>
          <p:nvPr/>
        </p:nvSpPr>
        <p:spPr>
          <a:xfrm rot="5400000">
            <a:off x="7530653" y="5609026"/>
            <a:ext cx="512872" cy="138621"/>
          </a:xfrm>
          <a:prstGeom prst="trapezoid">
            <a:avLst>
              <a:gd name="adj" fmla="val 51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349" name="直線單箭頭接點 348"/>
          <p:cNvCxnSpPr/>
          <p:nvPr/>
        </p:nvCxnSpPr>
        <p:spPr>
          <a:xfrm>
            <a:off x="4277404" y="5795215"/>
            <a:ext cx="3440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線單箭頭接點 350"/>
          <p:cNvCxnSpPr/>
          <p:nvPr/>
        </p:nvCxnSpPr>
        <p:spPr>
          <a:xfrm>
            <a:off x="4285276" y="5543550"/>
            <a:ext cx="3432502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橢圓 351"/>
          <p:cNvSpPr/>
          <p:nvPr/>
        </p:nvSpPr>
        <p:spPr>
          <a:xfrm>
            <a:off x="4261783" y="487362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53" name="橢圓 352"/>
          <p:cNvSpPr/>
          <p:nvPr/>
        </p:nvSpPr>
        <p:spPr>
          <a:xfrm>
            <a:off x="4261783" y="552614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54" name="橢圓 353"/>
          <p:cNvSpPr/>
          <p:nvPr/>
        </p:nvSpPr>
        <p:spPr>
          <a:xfrm>
            <a:off x="4265215" y="576432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355" name="直線接點 354"/>
          <p:cNvCxnSpPr/>
          <p:nvPr/>
        </p:nvCxnSpPr>
        <p:spPr>
          <a:xfrm flipV="1">
            <a:off x="5308803" y="5502729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flipV="1">
            <a:off x="5307192" y="5752923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文字方塊 356"/>
          <p:cNvSpPr txBox="1"/>
          <p:nvPr/>
        </p:nvSpPr>
        <p:spPr>
          <a:xfrm>
            <a:off x="5240330" y="5527011"/>
            <a:ext cx="223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sp>
        <p:nvSpPr>
          <p:cNvPr id="358" name="文字方塊 357"/>
          <p:cNvSpPr txBox="1"/>
          <p:nvPr/>
        </p:nvSpPr>
        <p:spPr>
          <a:xfrm>
            <a:off x="5241703" y="5777117"/>
            <a:ext cx="223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sp>
        <p:nvSpPr>
          <p:cNvPr id="359" name="文字方塊 358"/>
          <p:cNvSpPr txBox="1"/>
          <p:nvPr/>
        </p:nvSpPr>
        <p:spPr>
          <a:xfrm>
            <a:off x="4618159" y="5382994"/>
            <a:ext cx="257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rt</a:t>
            </a:r>
            <a:endParaRPr lang="zh-TW" altLang="en-US" sz="800" dirty="0"/>
          </a:p>
        </p:txBody>
      </p:sp>
      <p:sp>
        <p:nvSpPr>
          <p:cNvPr id="360" name="文字方塊 359"/>
          <p:cNvSpPr txBox="1"/>
          <p:nvPr/>
        </p:nvSpPr>
        <p:spPr>
          <a:xfrm>
            <a:off x="4618514" y="5632459"/>
            <a:ext cx="299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/>
              <a:t>rd</a:t>
            </a:r>
            <a:endParaRPr lang="zh-TW" altLang="en-US" sz="800" dirty="0"/>
          </a:p>
        </p:txBody>
      </p:sp>
      <p:cxnSp>
        <p:nvCxnSpPr>
          <p:cNvPr id="362" name="肘形接點 361"/>
          <p:cNvCxnSpPr/>
          <p:nvPr/>
        </p:nvCxnSpPr>
        <p:spPr>
          <a:xfrm rot="16200000" flipH="1">
            <a:off x="6242699" y="2300996"/>
            <a:ext cx="1734168" cy="327812"/>
          </a:xfrm>
          <a:prstGeom prst="bentConnector3">
            <a:avLst>
              <a:gd name="adj1" fmla="val -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肘形接點 368"/>
          <p:cNvCxnSpPr/>
          <p:nvPr/>
        </p:nvCxnSpPr>
        <p:spPr>
          <a:xfrm rot="16200000" flipH="1">
            <a:off x="6474029" y="4131646"/>
            <a:ext cx="2117153" cy="517830"/>
          </a:xfrm>
          <a:prstGeom prst="bentConnector3">
            <a:avLst>
              <a:gd name="adj1" fmla="val 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文字方塊 375"/>
          <p:cNvSpPr txBox="1"/>
          <p:nvPr/>
        </p:nvSpPr>
        <p:spPr>
          <a:xfrm>
            <a:off x="7755707" y="5288477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/>
              <a:t>RegDst</a:t>
            </a:r>
            <a:endParaRPr lang="zh-TW" altLang="en-US" sz="800" dirty="0"/>
          </a:p>
        </p:txBody>
      </p:sp>
      <p:sp>
        <p:nvSpPr>
          <p:cNvPr id="377" name="文字方塊 376"/>
          <p:cNvSpPr txBox="1"/>
          <p:nvPr/>
        </p:nvSpPr>
        <p:spPr>
          <a:xfrm>
            <a:off x="7657349" y="5440214"/>
            <a:ext cx="18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0</a:t>
            </a:r>
            <a:endParaRPr lang="zh-TW" altLang="en-US" sz="800" dirty="0"/>
          </a:p>
        </p:txBody>
      </p:sp>
      <p:sp>
        <p:nvSpPr>
          <p:cNvPr id="378" name="文字方塊 377"/>
          <p:cNvSpPr txBox="1"/>
          <p:nvPr/>
        </p:nvSpPr>
        <p:spPr>
          <a:xfrm>
            <a:off x="7657349" y="5681429"/>
            <a:ext cx="18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</a:t>
            </a:r>
            <a:endParaRPr lang="zh-TW" altLang="en-US" sz="800" dirty="0"/>
          </a:p>
        </p:txBody>
      </p:sp>
      <p:sp>
        <p:nvSpPr>
          <p:cNvPr id="380" name="文字方塊 379"/>
          <p:cNvSpPr txBox="1"/>
          <p:nvPr/>
        </p:nvSpPr>
        <p:spPr>
          <a:xfrm>
            <a:off x="7498126" y="3872354"/>
            <a:ext cx="18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0</a:t>
            </a:r>
            <a:endParaRPr lang="zh-TW" altLang="en-US" sz="800" dirty="0"/>
          </a:p>
        </p:txBody>
      </p:sp>
      <p:sp>
        <p:nvSpPr>
          <p:cNvPr id="381" name="文字方塊 380"/>
          <p:cNvSpPr txBox="1"/>
          <p:nvPr/>
        </p:nvSpPr>
        <p:spPr>
          <a:xfrm>
            <a:off x="7498126" y="4113569"/>
            <a:ext cx="18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</a:t>
            </a:r>
            <a:endParaRPr lang="zh-TW" altLang="en-US" sz="800" dirty="0"/>
          </a:p>
        </p:txBody>
      </p:sp>
      <p:grpSp>
        <p:nvGrpSpPr>
          <p:cNvPr id="388" name="群組 387"/>
          <p:cNvGrpSpPr/>
          <p:nvPr/>
        </p:nvGrpSpPr>
        <p:grpSpPr>
          <a:xfrm>
            <a:off x="10546867" y="3626979"/>
            <a:ext cx="1352045" cy="1342570"/>
            <a:chOff x="10715978" y="4034068"/>
            <a:chExt cx="1352045" cy="1342570"/>
          </a:xfrm>
        </p:grpSpPr>
        <p:grpSp>
          <p:nvGrpSpPr>
            <p:cNvPr id="382" name="群組 381"/>
            <p:cNvGrpSpPr/>
            <p:nvPr/>
          </p:nvGrpSpPr>
          <p:grpSpPr>
            <a:xfrm>
              <a:off x="10761737" y="4034068"/>
              <a:ext cx="1306286" cy="1342570"/>
              <a:chOff x="1480458" y="2627087"/>
              <a:chExt cx="1436914" cy="1364343"/>
            </a:xfrm>
          </p:grpSpPr>
          <p:grpSp>
            <p:nvGrpSpPr>
              <p:cNvPr id="383" name="群組 382"/>
              <p:cNvGrpSpPr/>
              <p:nvPr/>
            </p:nvGrpSpPr>
            <p:grpSpPr>
              <a:xfrm>
                <a:off x="1480458" y="2627087"/>
                <a:ext cx="1436914" cy="1364343"/>
                <a:chOff x="1480458" y="2627087"/>
                <a:chExt cx="1436914" cy="1364343"/>
              </a:xfrm>
            </p:grpSpPr>
            <p:sp>
              <p:nvSpPr>
                <p:cNvPr id="385" name="矩形 384"/>
                <p:cNvSpPr/>
                <p:nvPr/>
              </p:nvSpPr>
              <p:spPr>
                <a:xfrm>
                  <a:off x="1480458" y="2627087"/>
                  <a:ext cx="1436914" cy="136434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dirty="0" smtClean="0"/>
                    <a:t>Data Memory</a:t>
                  </a:r>
                  <a:endParaRPr lang="zh-TW" altLang="en-US" dirty="0"/>
                </a:p>
              </p:txBody>
            </p:sp>
            <p:sp>
              <p:nvSpPr>
                <p:cNvPr id="386" name="文字方塊 385"/>
                <p:cNvSpPr txBox="1"/>
                <p:nvPr/>
              </p:nvSpPr>
              <p:spPr>
                <a:xfrm>
                  <a:off x="1480458" y="2699044"/>
                  <a:ext cx="601639" cy="2814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/>
                    <a:t>ADDR</a:t>
                  </a:r>
                  <a:endParaRPr lang="zh-TW" altLang="en-US" sz="1200" dirty="0"/>
                </a:p>
              </p:txBody>
            </p:sp>
          </p:grpSp>
          <p:sp>
            <p:nvSpPr>
              <p:cNvPr id="384" name="文字方塊 383"/>
              <p:cNvSpPr txBox="1"/>
              <p:nvPr/>
            </p:nvSpPr>
            <p:spPr>
              <a:xfrm>
                <a:off x="2454366" y="2696051"/>
                <a:ext cx="463006" cy="27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RD</a:t>
                </a:r>
                <a:endParaRPr lang="zh-TW" altLang="en-US" sz="1200" dirty="0"/>
              </a:p>
            </p:txBody>
          </p:sp>
        </p:grpSp>
        <p:sp>
          <p:nvSpPr>
            <p:cNvPr id="387" name="文字方塊 386"/>
            <p:cNvSpPr txBox="1"/>
            <p:nvPr/>
          </p:nvSpPr>
          <p:spPr>
            <a:xfrm>
              <a:off x="10715978" y="481092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WD</a:t>
              </a:r>
              <a:endParaRPr lang="zh-TW" altLang="en-US" sz="1200" dirty="0"/>
            </a:p>
          </p:txBody>
        </p:sp>
      </p:grpSp>
      <p:cxnSp>
        <p:nvCxnSpPr>
          <p:cNvPr id="390" name="直線接點 389"/>
          <p:cNvCxnSpPr>
            <a:stCxn id="247" idx="0"/>
          </p:cNvCxnSpPr>
          <p:nvPr/>
        </p:nvCxnSpPr>
        <p:spPr>
          <a:xfrm flipV="1">
            <a:off x="9636414" y="3133213"/>
            <a:ext cx="7595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肘形接點 391"/>
          <p:cNvCxnSpPr>
            <a:endCxn id="386" idx="1"/>
          </p:cNvCxnSpPr>
          <p:nvPr/>
        </p:nvCxnSpPr>
        <p:spPr>
          <a:xfrm rot="16200000" flipH="1">
            <a:off x="10142766" y="3386427"/>
            <a:ext cx="703073" cy="196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肘形接點 406"/>
          <p:cNvCxnSpPr>
            <a:stCxn id="413" idx="4"/>
          </p:cNvCxnSpPr>
          <p:nvPr/>
        </p:nvCxnSpPr>
        <p:spPr>
          <a:xfrm rot="16200000" flipH="1">
            <a:off x="8717553" y="2671008"/>
            <a:ext cx="542601" cy="3207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橢圓 412"/>
          <p:cNvSpPr/>
          <p:nvPr/>
        </p:nvSpPr>
        <p:spPr>
          <a:xfrm>
            <a:off x="7362221" y="395776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425" name="直線接點 424"/>
          <p:cNvCxnSpPr>
            <a:stCxn id="344" idx="0"/>
          </p:cNvCxnSpPr>
          <p:nvPr/>
        </p:nvCxnSpPr>
        <p:spPr>
          <a:xfrm flipV="1">
            <a:off x="7856400" y="5678336"/>
            <a:ext cx="4802325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7" name="肘形接點 426"/>
          <p:cNvCxnSpPr/>
          <p:nvPr/>
        </p:nvCxnSpPr>
        <p:spPr>
          <a:xfrm rot="10800000" flipV="1">
            <a:off x="4390099" y="5677060"/>
            <a:ext cx="8268633" cy="521691"/>
          </a:xfrm>
          <a:prstGeom prst="bentConnector3">
            <a:avLst>
              <a:gd name="adj1" fmla="val 6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3" name="肘形接點 432"/>
          <p:cNvCxnSpPr>
            <a:endCxn id="43" idx="1"/>
          </p:cNvCxnSpPr>
          <p:nvPr/>
        </p:nvCxnSpPr>
        <p:spPr>
          <a:xfrm rot="5400000" flipH="1" flipV="1">
            <a:off x="3292213" y="4883993"/>
            <a:ext cx="2411694" cy="217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8" name="梯形 437"/>
          <p:cNvSpPr/>
          <p:nvPr/>
        </p:nvSpPr>
        <p:spPr>
          <a:xfrm rot="5400000">
            <a:off x="12720808" y="3857910"/>
            <a:ext cx="472440" cy="151944"/>
          </a:xfrm>
          <a:prstGeom prst="trapezoid">
            <a:avLst>
              <a:gd name="adj" fmla="val 51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39" name="文字方塊 438"/>
          <p:cNvSpPr txBox="1"/>
          <p:nvPr/>
        </p:nvSpPr>
        <p:spPr>
          <a:xfrm>
            <a:off x="12881057" y="3730710"/>
            <a:ext cx="87960" cy="22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440" name="文字方塊 439"/>
          <p:cNvSpPr txBox="1"/>
          <p:nvPr/>
        </p:nvSpPr>
        <p:spPr>
          <a:xfrm>
            <a:off x="12865637" y="3969780"/>
            <a:ext cx="103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0</a:t>
            </a:r>
            <a:endParaRPr lang="zh-TW" altLang="en-US" sz="800" dirty="0"/>
          </a:p>
        </p:txBody>
      </p:sp>
      <p:cxnSp>
        <p:nvCxnSpPr>
          <p:cNvPr id="442" name="肘形接點 441"/>
          <p:cNvCxnSpPr/>
          <p:nvPr/>
        </p:nvCxnSpPr>
        <p:spPr>
          <a:xfrm>
            <a:off x="10395977" y="3836287"/>
            <a:ext cx="2186548" cy="1452190"/>
          </a:xfrm>
          <a:prstGeom prst="bentConnector3">
            <a:avLst>
              <a:gd name="adj1" fmla="val 1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肘形接點 444"/>
          <p:cNvCxnSpPr>
            <a:endCxn id="440" idx="1"/>
          </p:cNvCxnSpPr>
          <p:nvPr/>
        </p:nvCxnSpPr>
        <p:spPr>
          <a:xfrm rot="5400000" flipH="1" flipV="1">
            <a:off x="12116750" y="4539597"/>
            <a:ext cx="1210982" cy="286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單箭頭接點 446"/>
          <p:cNvCxnSpPr>
            <a:stCxn id="384" idx="3"/>
            <a:endCxn id="439" idx="1"/>
          </p:cNvCxnSpPr>
          <p:nvPr/>
        </p:nvCxnSpPr>
        <p:spPr>
          <a:xfrm>
            <a:off x="11898912" y="3832604"/>
            <a:ext cx="982145" cy="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橢圓 450"/>
          <p:cNvSpPr/>
          <p:nvPr/>
        </p:nvSpPr>
        <p:spPr>
          <a:xfrm>
            <a:off x="10378482" y="381963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461" name="肘形接點 460"/>
          <p:cNvCxnSpPr>
            <a:stCxn id="438" idx="0"/>
          </p:cNvCxnSpPr>
          <p:nvPr/>
        </p:nvCxnSpPr>
        <p:spPr>
          <a:xfrm flipH="1">
            <a:off x="4488621" y="3933882"/>
            <a:ext cx="8544379" cy="2401901"/>
          </a:xfrm>
          <a:prstGeom prst="bentConnector3">
            <a:avLst>
              <a:gd name="adj1" fmla="val -4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肘形接點 464"/>
          <p:cNvCxnSpPr>
            <a:endCxn id="44" idx="1"/>
          </p:cNvCxnSpPr>
          <p:nvPr/>
        </p:nvCxnSpPr>
        <p:spPr>
          <a:xfrm rot="5400000" flipH="1" flipV="1">
            <a:off x="3415174" y="5143986"/>
            <a:ext cx="2261812" cy="121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單箭頭接點 512"/>
          <p:cNvCxnSpPr/>
          <p:nvPr/>
        </p:nvCxnSpPr>
        <p:spPr>
          <a:xfrm>
            <a:off x="6939897" y="1095970"/>
            <a:ext cx="3050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直線單箭頭接點 516"/>
          <p:cNvCxnSpPr>
            <a:stCxn id="81" idx="3"/>
          </p:cNvCxnSpPr>
          <p:nvPr/>
        </p:nvCxnSpPr>
        <p:spPr>
          <a:xfrm>
            <a:off x="6945877" y="1330321"/>
            <a:ext cx="3051568" cy="1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肘形接點 518"/>
          <p:cNvCxnSpPr>
            <a:stCxn id="501" idx="3"/>
            <a:endCxn id="385" idx="0"/>
          </p:cNvCxnSpPr>
          <p:nvPr/>
        </p:nvCxnSpPr>
        <p:spPr>
          <a:xfrm>
            <a:off x="10229192" y="1314377"/>
            <a:ext cx="1016577" cy="2312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1" name="肘形接點 530"/>
          <p:cNvCxnSpPr/>
          <p:nvPr/>
        </p:nvCxnSpPr>
        <p:spPr>
          <a:xfrm rot="16200000" flipH="1">
            <a:off x="9208790" y="2311131"/>
            <a:ext cx="3810468" cy="1767331"/>
          </a:xfrm>
          <a:prstGeom prst="bentConnector3">
            <a:avLst>
              <a:gd name="adj1" fmla="val -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肘形接點 533"/>
          <p:cNvCxnSpPr>
            <a:endCxn id="385" idx="2"/>
          </p:cNvCxnSpPr>
          <p:nvPr/>
        </p:nvCxnSpPr>
        <p:spPr>
          <a:xfrm rot="10800000">
            <a:off x="11245769" y="4969550"/>
            <a:ext cx="752364" cy="137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文字方塊 534"/>
          <p:cNvSpPr txBox="1"/>
          <p:nvPr/>
        </p:nvSpPr>
        <p:spPr>
          <a:xfrm>
            <a:off x="10930122" y="3581304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/>
              <a:t>MemWrite</a:t>
            </a:r>
            <a:endParaRPr lang="zh-TW" altLang="en-US" sz="800" dirty="0"/>
          </a:p>
        </p:txBody>
      </p:sp>
      <p:sp>
        <p:nvSpPr>
          <p:cNvPr id="536" name="文字方塊 535"/>
          <p:cNvSpPr txBox="1"/>
          <p:nvPr/>
        </p:nvSpPr>
        <p:spPr>
          <a:xfrm>
            <a:off x="10937101" y="4754101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/>
              <a:t>MemRead</a:t>
            </a:r>
            <a:endParaRPr lang="zh-TW" altLang="en-US" sz="800" dirty="0"/>
          </a:p>
        </p:txBody>
      </p:sp>
      <p:sp>
        <p:nvSpPr>
          <p:cNvPr id="569" name="文字方塊 568"/>
          <p:cNvSpPr txBox="1"/>
          <p:nvPr/>
        </p:nvSpPr>
        <p:spPr>
          <a:xfrm>
            <a:off x="2522788" y="280898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/>
              <a:t>PCSrc</a:t>
            </a:r>
            <a:endParaRPr lang="zh-TW" altLang="en-US" sz="800" dirty="0"/>
          </a:p>
        </p:txBody>
      </p:sp>
      <p:sp>
        <p:nvSpPr>
          <p:cNvPr id="570" name="橢圓 569"/>
          <p:cNvSpPr/>
          <p:nvPr/>
        </p:nvSpPr>
        <p:spPr>
          <a:xfrm>
            <a:off x="4263371" y="134850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573" name="直線單箭頭接點 572"/>
          <p:cNvCxnSpPr/>
          <p:nvPr/>
        </p:nvCxnSpPr>
        <p:spPr>
          <a:xfrm>
            <a:off x="10230358" y="1124318"/>
            <a:ext cx="1893014" cy="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肘形接點 579"/>
          <p:cNvCxnSpPr>
            <a:endCxn id="438" idx="1"/>
          </p:cNvCxnSpPr>
          <p:nvPr/>
        </p:nvCxnSpPr>
        <p:spPr>
          <a:xfrm rot="16200000" flipH="1">
            <a:off x="11375936" y="2155452"/>
            <a:ext cx="2572796" cy="589387"/>
          </a:xfrm>
          <a:prstGeom prst="bentConnector3">
            <a:avLst>
              <a:gd name="adj1" fmla="val 2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9" name="文字方塊 588"/>
          <p:cNvSpPr txBox="1"/>
          <p:nvPr/>
        </p:nvSpPr>
        <p:spPr>
          <a:xfrm>
            <a:off x="12896879" y="3483126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/>
              <a:t>MemtoReg</a:t>
            </a:r>
            <a:endParaRPr lang="zh-TW" altLang="en-US" sz="800" dirty="0"/>
          </a:p>
        </p:txBody>
      </p:sp>
      <p:cxnSp>
        <p:nvCxnSpPr>
          <p:cNvPr id="591" name="肘形接點 590"/>
          <p:cNvCxnSpPr/>
          <p:nvPr/>
        </p:nvCxnSpPr>
        <p:spPr>
          <a:xfrm rot="10800000">
            <a:off x="4881799" y="280898"/>
            <a:ext cx="7481483" cy="793222"/>
          </a:xfrm>
          <a:prstGeom prst="bentConnector3">
            <a:avLst>
              <a:gd name="adj1" fmla="val -2453"/>
            </a:avLst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直線單箭頭接點 601"/>
          <p:cNvCxnSpPr/>
          <p:nvPr/>
        </p:nvCxnSpPr>
        <p:spPr>
          <a:xfrm>
            <a:off x="4876077" y="280898"/>
            <a:ext cx="0" cy="2733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3" name="文字方塊 602"/>
          <p:cNvSpPr txBox="1"/>
          <p:nvPr/>
        </p:nvSpPr>
        <p:spPr>
          <a:xfrm>
            <a:off x="12048681" y="776993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/>
              <a:t>RegWrite</a:t>
            </a:r>
            <a:endParaRPr lang="zh-TW" altLang="en-US" sz="800" dirty="0"/>
          </a:p>
        </p:txBody>
      </p:sp>
      <p:sp>
        <p:nvSpPr>
          <p:cNvPr id="604" name="文字方塊 603"/>
          <p:cNvSpPr txBox="1"/>
          <p:nvPr/>
        </p:nvSpPr>
        <p:spPr>
          <a:xfrm>
            <a:off x="4600357" y="2966284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/>
              <a:t>RegWrite</a:t>
            </a:r>
            <a:endParaRPr lang="zh-TW" altLang="en-US" sz="800" dirty="0"/>
          </a:p>
        </p:txBody>
      </p:sp>
      <p:cxnSp>
        <p:nvCxnSpPr>
          <p:cNvPr id="605" name="直線接點 604"/>
          <p:cNvCxnSpPr/>
          <p:nvPr/>
        </p:nvCxnSpPr>
        <p:spPr>
          <a:xfrm flipV="1">
            <a:off x="4576751" y="1342790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6" name="文字方塊 605"/>
          <p:cNvSpPr txBox="1"/>
          <p:nvPr/>
        </p:nvSpPr>
        <p:spPr>
          <a:xfrm>
            <a:off x="4294318" y="1374685"/>
            <a:ext cx="513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Op    6</a:t>
            </a:r>
            <a:endParaRPr lang="zh-TW" altLang="en-US" sz="800" dirty="0"/>
          </a:p>
        </p:txBody>
      </p:sp>
      <p:grpSp>
        <p:nvGrpSpPr>
          <p:cNvPr id="86" name="群組 85"/>
          <p:cNvGrpSpPr/>
          <p:nvPr/>
        </p:nvGrpSpPr>
        <p:grpSpPr>
          <a:xfrm>
            <a:off x="6553392" y="976567"/>
            <a:ext cx="532518" cy="5213731"/>
            <a:chOff x="5658836" y="843216"/>
            <a:chExt cx="532518" cy="5213731"/>
          </a:xfrm>
        </p:grpSpPr>
        <p:grpSp>
          <p:nvGrpSpPr>
            <p:cNvPr id="83" name="群組 82"/>
            <p:cNvGrpSpPr/>
            <p:nvPr/>
          </p:nvGrpSpPr>
          <p:grpSpPr>
            <a:xfrm>
              <a:off x="5764652" y="843216"/>
              <a:ext cx="359043" cy="4929609"/>
              <a:chOff x="5764652" y="843216"/>
              <a:chExt cx="359043" cy="4929609"/>
            </a:xfrm>
          </p:grpSpPr>
          <p:grpSp>
            <p:nvGrpSpPr>
              <p:cNvPr id="76" name="群組 75"/>
              <p:cNvGrpSpPr/>
              <p:nvPr/>
            </p:nvGrpSpPr>
            <p:grpSpPr>
              <a:xfrm>
                <a:off x="5801807" y="843216"/>
                <a:ext cx="244499" cy="4929609"/>
                <a:chOff x="6015999" y="653072"/>
                <a:chExt cx="245465" cy="5172599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6015999" y="653072"/>
                  <a:ext cx="245465" cy="517259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73" name="直線接點 72"/>
                <p:cNvCxnSpPr/>
                <p:nvPr/>
              </p:nvCxnSpPr>
              <p:spPr>
                <a:xfrm>
                  <a:off x="6022743" y="904875"/>
                  <a:ext cx="23775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/>
                <p:nvPr/>
              </p:nvCxnSpPr>
              <p:spPr>
                <a:xfrm>
                  <a:off x="6022743" y="1143000"/>
                  <a:ext cx="23775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接點 74"/>
                <p:cNvCxnSpPr/>
                <p:nvPr/>
              </p:nvCxnSpPr>
              <p:spPr>
                <a:xfrm>
                  <a:off x="6022743" y="1400175"/>
                  <a:ext cx="23775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文字方塊 79"/>
              <p:cNvSpPr txBox="1"/>
              <p:nvPr/>
            </p:nvSpPr>
            <p:spPr>
              <a:xfrm>
                <a:off x="5764652" y="857685"/>
                <a:ext cx="3590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WB</a:t>
                </a:r>
                <a:endParaRPr lang="zh-TW" altLang="en-US" sz="800" dirty="0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5793230" y="1089248"/>
                <a:ext cx="2580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M</a:t>
                </a:r>
                <a:endParaRPr lang="zh-TW" altLang="en-US" sz="800" dirty="0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5778985" y="1324815"/>
                <a:ext cx="291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EX</a:t>
                </a:r>
                <a:endParaRPr lang="zh-TW" altLang="en-US" sz="800" dirty="0"/>
              </a:p>
            </p:txBody>
          </p:sp>
        </p:grpSp>
        <p:sp>
          <p:nvSpPr>
            <p:cNvPr id="85" name="文字方塊 84"/>
            <p:cNvSpPr txBox="1"/>
            <p:nvPr/>
          </p:nvSpPr>
          <p:spPr>
            <a:xfrm>
              <a:off x="5658836" y="5779948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ID/EX</a:t>
              </a:r>
              <a:endParaRPr lang="zh-TW" altLang="en-US" sz="1200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1825085" y="976567"/>
            <a:ext cx="879159" cy="5243529"/>
            <a:chOff x="12034635" y="843217"/>
            <a:chExt cx="879159" cy="5243529"/>
          </a:xfrm>
        </p:grpSpPr>
        <p:sp>
          <p:nvSpPr>
            <p:cNvPr id="16" name="矩形 15"/>
            <p:cNvSpPr/>
            <p:nvPr/>
          </p:nvSpPr>
          <p:spPr>
            <a:xfrm>
              <a:off x="12333212" y="843217"/>
              <a:ext cx="239909" cy="4958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7" name="文字方塊 576"/>
            <p:cNvSpPr txBox="1"/>
            <p:nvPr/>
          </p:nvSpPr>
          <p:spPr>
            <a:xfrm>
              <a:off x="12294369" y="883246"/>
              <a:ext cx="355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WB</a:t>
              </a:r>
              <a:endParaRPr lang="zh-TW" altLang="en-US" sz="800" dirty="0"/>
            </a:p>
          </p:txBody>
        </p:sp>
        <p:cxnSp>
          <p:nvCxnSpPr>
            <p:cNvPr id="578" name="直線接點 577"/>
            <p:cNvCxnSpPr/>
            <p:nvPr/>
          </p:nvCxnSpPr>
          <p:spPr>
            <a:xfrm>
              <a:off x="12332922" y="1087959"/>
              <a:ext cx="2399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12034635" y="5809747"/>
              <a:ext cx="879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MEM/WB</a:t>
              </a:r>
              <a:endParaRPr lang="zh-TW" altLang="en-US" sz="1200" dirty="0"/>
            </a:p>
          </p:txBody>
        </p:sp>
      </p:grpSp>
      <p:cxnSp>
        <p:nvCxnSpPr>
          <p:cNvPr id="220" name="直線接點 219"/>
          <p:cNvCxnSpPr/>
          <p:nvPr/>
        </p:nvCxnSpPr>
        <p:spPr>
          <a:xfrm flipV="1">
            <a:off x="7374672" y="4873206"/>
            <a:ext cx="80188" cy="80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字方塊 220"/>
          <p:cNvSpPr txBox="1"/>
          <p:nvPr/>
        </p:nvSpPr>
        <p:spPr>
          <a:xfrm>
            <a:off x="7326500" y="4911641"/>
            <a:ext cx="31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6</a:t>
            </a:r>
            <a:endParaRPr lang="zh-TW" altLang="en-US" sz="8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750150" y="943011"/>
            <a:ext cx="784063" cy="5257997"/>
            <a:chOff x="10412847" y="802003"/>
            <a:chExt cx="784063" cy="5257997"/>
          </a:xfrm>
        </p:grpSpPr>
        <p:grpSp>
          <p:nvGrpSpPr>
            <p:cNvPr id="2" name="群組 1"/>
            <p:cNvGrpSpPr/>
            <p:nvPr/>
          </p:nvGrpSpPr>
          <p:grpSpPr>
            <a:xfrm>
              <a:off x="10412847" y="802003"/>
              <a:ext cx="784063" cy="5257997"/>
              <a:chOff x="9951270" y="843218"/>
              <a:chExt cx="784063" cy="525799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200000" y="843218"/>
                <a:ext cx="239909" cy="49824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文字方塊 214"/>
              <p:cNvSpPr txBox="1"/>
              <p:nvPr/>
            </p:nvSpPr>
            <p:spPr>
              <a:xfrm>
                <a:off x="9951270" y="5824216"/>
                <a:ext cx="784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EX/MEM</a:t>
                </a:r>
                <a:endParaRPr lang="zh-TW" altLang="en-US" sz="1200" dirty="0"/>
              </a:p>
            </p:txBody>
          </p:sp>
        </p:grpSp>
        <p:sp>
          <p:nvSpPr>
            <p:cNvPr id="500" name="文字方塊 499"/>
            <p:cNvSpPr txBox="1"/>
            <p:nvPr/>
          </p:nvSpPr>
          <p:spPr>
            <a:xfrm>
              <a:off x="10609612" y="821688"/>
              <a:ext cx="3579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WB</a:t>
              </a:r>
              <a:endParaRPr lang="zh-TW" altLang="en-US" sz="800" dirty="0"/>
            </a:p>
          </p:txBody>
        </p:sp>
        <p:sp>
          <p:nvSpPr>
            <p:cNvPr id="501" name="文字方塊 500"/>
            <p:cNvSpPr txBox="1"/>
            <p:nvPr/>
          </p:nvSpPr>
          <p:spPr>
            <a:xfrm>
              <a:off x="10633798" y="1065647"/>
              <a:ext cx="2580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M</a:t>
              </a:r>
              <a:endParaRPr lang="zh-TW" altLang="en-US" sz="800" dirty="0"/>
            </a:p>
          </p:txBody>
        </p:sp>
        <p:cxnSp>
          <p:nvCxnSpPr>
            <p:cNvPr id="505" name="直線接點 504"/>
            <p:cNvCxnSpPr/>
            <p:nvPr/>
          </p:nvCxnSpPr>
          <p:spPr>
            <a:xfrm>
              <a:off x="10651980" y="1040650"/>
              <a:ext cx="2399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/>
          </p:nvCxnSpPr>
          <p:spPr>
            <a:xfrm>
              <a:off x="10651980" y="1284755"/>
              <a:ext cx="2399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肘形接點 11"/>
          <p:cNvCxnSpPr/>
          <p:nvPr/>
        </p:nvCxnSpPr>
        <p:spPr>
          <a:xfrm rot="16200000" flipH="1">
            <a:off x="4437726" y="3381297"/>
            <a:ext cx="3574038" cy="312914"/>
          </a:xfrm>
          <a:prstGeom prst="bentConnector3">
            <a:avLst>
              <a:gd name="adj1" fmla="val -3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endCxn id="108" idx="2"/>
          </p:cNvCxnSpPr>
          <p:nvPr/>
        </p:nvCxnSpPr>
        <p:spPr>
          <a:xfrm rot="10800000">
            <a:off x="5234477" y="5238751"/>
            <a:ext cx="1142662" cy="88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字方塊 230"/>
          <p:cNvSpPr txBox="1"/>
          <p:nvPr/>
        </p:nvSpPr>
        <p:spPr>
          <a:xfrm>
            <a:off x="5236221" y="5142818"/>
            <a:ext cx="13019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Sign (</a:t>
            </a:r>
            <a:r>
              <a:rPr lang="zh-TW" altLang="en-US" sz="800" dirty="0" smtClean="0"/>
              <a:t>控制有號還是無號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0" name="圓角矩形 9"/>
          <p:cNvSpPr/>
          <p:nvPr/>
        </p:nvSpPr>
        <p:spPr>
          <a:xfrm>
            <a:off x="6493264" y="2084429"/>
            <a:ext cx="124696" cy="395315"/>
          </a:xfrm>
          <a:prstGeom prst="roundRect">
            <a:avLst>
              <a:gd name="adj" fmla="val 427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EQU</a:t>
            </a:r>
            <a:endParaRPr lang="zh-TW" altLang="en-US" sz="800" dirty="0"/>
          </a:p>
        </p:txBody>
      </p:sp>
      <p:cxnSp>
        <p:nvCxnSpPr>
          <p:cNvPr id="19" name="肘形接點 18"/>
          <p:cNvCxnSpPr>
            <a:endCxn id="10" idx="3"/>
          </p:cNvCxnSpPr>
          <p:nvPr/>
        </p:nvCxnSpPr>
        <p:spPr>
          <a:xfrm rot="16200000" flipV="1">
            <a:off x="6175535" y="2724513"/>
            <a:ext cx="908775" cy="2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endCxn id="10" idx="1"/>
          </p:cNvCxnSpPr>
          <p:nvPr/>
        </p:nvCxnSpPr>
        <p:spPr>
          <a:xfrm rot="5400000" flipH="1" flipV="1">
            <a:off x="5572419" y="3056494"/>
            <a:ext cx="1695251" cy="146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橢圓 232"/>
          <p:cNvSpPr/>
          <p:nvPr/>
        </p:nvSpPr>
        <p:spPr>
          <a:xfrm>
            <a:off x="6618116" y="317541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34" name="橢圓 233"/>
          <p:cNvSpPr/>
          <p:nvPr/>
        </p:nvSpPr>
        <p:spPr>
          <a:xfrm>
            <a:off x="6325722" y="394692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2" name="流程圖: 延遲 31"/>
          <p:cNvSpPr/>
          <p:nvPr/>
        </p:nvSpPr>
        <p:spPr>
          <a:xfrm rot="10800000">
            <a:off x="3403687" y="368349"/>
            <a:ext cx="330602" cy="23962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肘形接點 35"/>
          <p:cNvCxnSpPr/>
          <p:nvPr/>
        </p:nvCxnSpPr>
        <p:spPr>
          <a:xfrm rot="10800000">
            <a:off x="3740010" y="422057"/>
            <a:ext cx="2815607" cy="1662374"/>
          </a:xfrm>
          <a:prstGeom prst="bentConnector3">
            <a:avLst>
              <a:gd name="adj1" fmla="val 3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3726118" y="20661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Zero</a:t>
            </a:r>
            <a:endParaRPr lang="zh-TW" altLang="en-US" sz="800" dirty="0"/>
          </a:p>
        </p:txBody>
      </p:sp>
      <p:cxnSp>
        <p:nvCxnSpPr>
          <p:cNvPr id="39" name="肘形接點 38"/>
          <p:cNvCxnSpPr>
            <a:stCxn id="66" idx="0"/>
          </p:cNvCxnSpPr>
          <p:nvPr/>
        </p:nvCxnSpPr>
        <p:spPr>
          <a:xfrm rot="16200000" flipV="1">
            <a:off x="4550862" y="-260328"/>
            <a:ext cx="252248" cy="18686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文字方塊 245"/>
          <p:cNvSpPr txBox="1"/>
          <p:nvPr/>
        </p:nvSpPr>
        <p:spPr>
          <a:xfrm>
            <a:off x="3726118" y="52398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Branch</a:t>
            </a:r>
            <a:endParaRPr lang="zh-TW" altLang="en-US" sz="800" dirty="0"/>
          </a:p>
        </p:txBody>
      </p:sp>
      <p:cxnSp>
        <p:nvCxnSpPr>
          <p:cNvPr id="55" name="肘形接點 54"/>
          <p:cNvCxnSpPr>
            <a:stCxn id="32" idx="3"/>
            <a:endCxn id="151" idx="0"/>
          </p:cNvCxnSpPr>
          <p:nvPr/>
        </p:nvCxnSpPr>
        <p:spPr>
          <a:xfrm rot="10800000" flipV="1">
            <a:off x="2721395" y="488163"/>
            <a:ext cx="682293" cy="3949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345457" y="4891088"/>
            <a:ext cx="2875546" cy="1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91</Words>
  <Application>Microsoft Office PowerPoint</Application>
  <PresentationFormat>自訂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Jackson</dc:creator>
  <cp:lastModifiedBy>Jackson</cp:lastModifiedBy>
  <cp:revision>31</cp:revision>
  <dcterms:created xsi:type="dcterms:W3CDTF">2022-06-07T17:48:08Z</dcterms:created>
  <dcterms:modified xsi:type="dcterms:W3CDTF">2022-06-10T10:05:11Z</dcterms:modified>
</cp:coreProperties>
</file>