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f9b78491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f9b78491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f747b9f9a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f747b9f9a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f747b9f9a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6f747b9f9a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f9b78491b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f9b78491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f9b78491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f9b78491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f747b9f9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f747b9f9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f747b9f9a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f747b9f9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f747b9f9a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f747b9f9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f747b9f9a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f747b9f9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f747b9f9a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f747b9f9a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f747b9f9a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f747b9f9a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f747b9f9a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f747b9f9a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cwe.mitre.org/" TargetMode="External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amate.nist.gov/SRD/testsuite.php" TargetMode="External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靜態分析-Clang	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yuan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What is CWE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819150" y="18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MITRE 先後制定了兩種弱點公告系統。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CVE (Common Vulnerabilities and Exposures)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CWE (Common Weakness Enumeration)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CVE 列舉出已知的安全漏洞或者已經暴露出來的弱點，並給定一個共同使用的名稱。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軟體的缺陷 (Weakness) 與弱點 (Vulnerability) 是不同的， 缺陷會導致許多弱點，而弱點將會直接讓攻擊者用於攻擊。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CWE =&gt; </a:t>
            </a:r>
            <a:r>
              <a:rPr lang="zh-TW" sz="1800"/>
              <a:t>軟體弱點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CWE</a:t>
            </a:r>
            <a:endParaRPr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進入 CWE 官網 </a:t>
            </a:r>
            <a:r>
              <a:rPr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https://cwe.mitre.org/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800"/>
              <a:t>搜尋對應的漏洞</a:t>
            </a:r>
            <a:endParaRPr sz="1800"/>
          </a:p>
        </p:txBody>
      </p:sp>
      <p:pic>
        <p:nvPicPr>
          <p:cNvPr id="196" name="Google Shape;19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1650" y="1485925"/>
            <a:ext cx="3862425" cy="270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漏洞分析</a:t>
            </a:r>
            <a:endParaRPr/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800"/>
              <a:t>下方會顯示有關其漏洞的成因與範例</a:t>
            </a:r>
            <a:endParaRPr sz="1800"/>
          </a:p>
        </p:txBody>
      </p:sp>
      <p:pic>
        <p:nvPicPr>
          <p:cNvPr id="203" name="Google Shape;20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46" y="2571750"/>
            <a:ext cx="2832875" cy="211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Lab</a:t>
            </a:r>
            <a:endParaRPr/>
          </a:p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請針對有興趣的 CWE 漏洞 ，做 Clang 分析和一份有關該漏洞的報告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注意 ：有些 CWE 問題靜態分析無法分析出來，請注意看 </a:t>
            </a: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Report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What is clang?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839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a front end to the LLVM compile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C, C++, Objective-C, and Objective-C++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Clang is faster and uses less memory and is based on a modular design (as opposed to the monolithic design/code of gcc).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當編譯程式時，程式也被靜態分析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install clang in cdx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$ </a:t>
            </a:r>
            <a:r>
              <a:rPr lang="zh-TW" sz="1800"/>
              <a:t>sudo apt-get install </a:t>
            </a:r>
            <a:r>
              <a:rPr lang="zh-TW" sz="1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build-essential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$ </a:t>
            </a:r>
            <a:r>
              <a:rPr lang="zh-TW" sz="1800"/>
              <a:t>sudo apt-get install llvm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$ sudo apt-get install clang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$ sudo apt-get install clang-tools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下載測試集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535175"/>
            <a:ext cx="7505700" cy="29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https://samate.nist.gov/SRD/testsuite.php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下載這個  Juliet Test Suite</a:t>
            </a:r>
            <a:r>
              <a:rPr lang="zh-TW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for C/C++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選擇下載 C/C++ 的測試集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575" y="2571756"/>
            <a:ext cx="9144000" cy="1352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選擇一個喜歡的議題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990725"/>
            <a:ext cx="7505700" cy="2692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做</a:t>
            </a:r>
            <a:r>
              <a:rPr lang="zh-TW"/>
              <a:t>測試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進到那資料夾的最底層，如果有 makefile 則輸入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$ scan-build make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如果是要測單一檔案，則使用：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$ scan-build gcc -c &lt;path to c program file&gt;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測試結果</a:t>
            </a:r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如果有 Clang 有發現錯誤 ，則會跳出訊息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照他輸入的 scan-view 執行即可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800"/>
              <a:t>如果沒有找到，則會顯示 No bugs found</a:t>
            </a:r>
            <a:endParaRPr sz="1800"/>
          </a:p>
        </p:txBody>
      </p:sp>
      <p:pic>
        <p:nvPicPr>
          <p:cNvPr id="168" name="Google Shape;16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275" y="2454675"/>
            <a:ext cx="10123199" cy="50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" y="4013525"/>
            <a:ext cx="582930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Bug </a:t>
            </a:r>
            <a:r>
              <a:rPr lang="zh-TW"/>
              <a:t>分析頁面</a:t>
            </a:r>
            <a:endParaRPr/>
          </a:p>
        </p:txBody>
      </p:sp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397" y="1594528"/>
            <a:ext cx="5224875" cy="324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View Report</a:t>
            </a:r>
            <a:endParaRPr/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請選結尾為 bad 字樣的程式的分析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進去 view report 會顯示分析出來的結果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6550" y="383299"/>
            <a:ext cx="3429100" cy="437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