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515e4f5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515e4f5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515e4f5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515e4f5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515e4f5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515e4f5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515e4f5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515e4f5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515e4f5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515e4f5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515e4f5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515e4f5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515e4f5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515e4f5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515e4f5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515e4f5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515e4f5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515e4f5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515e4f5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515e4f5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515e4f5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515e4f5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515e4f5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515e4f5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u-ctf.csie.org/problems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shellc0de-交大程安 pre-exam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yuan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shellc0de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解法二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47300" y="2005075"/>
            <a:ext cx="7505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在暫存器上去做 XOR 等運算，製造出 </a:t>
            </a:r>
            <a:r>
              <a:rPr lang="zh-TW" sz="1800"/>
              <a:t>\x0F\x05 並 push 上去， rsp 就會指向  \x0F\x05 的所在位置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之後我們可以把 rsp 存在某個記憶體中，之後 jmp 到該位置即可。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mov R10, rsp; jmp R10;</a:t>
            </a:r>
            <a:endParaRPr sz="18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75" y="2788237"/>
            <a:ext cx="1634050" cy="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解法三 (稍難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594775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在跳轉位置時，會把 return 回來要執行的指令 push 到 stack 上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他會我們一開始可以透過 pop 去取得回去的位置</a:t>
            </a:r>
            <a:endParaRPr sz="18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50" y="1989450"/>
            <a:ext cx="3348225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375" y="3253150"/>
            <a:ext cx="5165324" cy="1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 GOT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雖然有開 ASLR ， 記憶體位置會改變，但是其相對位置不會改變。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因此我們可以透過回傳位置去找到 read 的 GOT 和 PLT 的值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而由於先前已經執行一次 read 所以執行 read_plt 會去執行 read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0" y="3528725"/>
            <a:ext cx="7940746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所以我們可以去呼叫第二個 read 去傳送我們寫的 payload 修改 buffer 的值，並再次跳到呼叫該 buffer 的位置，就可以從新執行一次自己寫的 shellcode 而不用去理會檢查。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138275"/>
            <a:ext cx="3672500" cy="81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shellc0de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首先先看看題目(有擋ip 請用清大的網路連)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https://edu-ctf.csie.org/problems/1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211825"/>
            <a:ext cx="8708201" cy="44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保護機制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PIE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有開 =&gt;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ASLR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NX =&gt; 儲存資料的地方可以執行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88975"/>
            <a:ext cx="5551925" cy="17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發現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shellcode[i] == '\x00' || shellcode[i] == '\x05' || shellcode[i] == '\x0f'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會對你的輸入做檢查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\x00 =&gt; NULL FREE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\x0F\x05</a:t>
            </a:r>
            <a:r>
              <a:rPr lang="zh-TW" sz="1800"/>
              <a:t> </a:t>
            </a:r>
            <a:r>
              <a:rPr lang="zh-TW" sz="1800"/>
              <a:t>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NULL FREE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對於所有的字串結尾皆為 '\0' ，也就是 '\x00'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由於自己傳送的 payload 都是用 scanf , read 等等接收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如果有 '\x00' 可能會被截斷字串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NULL FREE 的處理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861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\x00 =&gt; NULL FREE 可以透過改變組合語言的寫法，去達到同樣的效果。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例如 ：mov rax, 3; 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"\x48\xC7\xC0\x03\x00\x00\x00"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可以轉換成 xor rax, rax; inc rax; inc rax; inc rax;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"\x48\x31\xC0\x48\xFF\xC0\x48\xFF\xC0\x48\xFF\xC0"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沒有 \x00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本題重點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[rsp] = '/bin/sh\x00'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 exec(rsp, 0, 0)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\x0F\x05 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而如同 LAB 3，要去拿到 shell 要去使用 execv() 的系統呼叫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但是對於 x64 的系統，必須執行到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 才能使用系統呼叫。</a:t>
            </a:r>
            <a:endParaRPr baseline="3000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解法一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因為他是把值放在 stack 上，因此我們能用 rsp rbp去得知我們的輸入所在位置，並動態改成我們要的值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注意：使用這種方法要確定好要動態改變值得位置，不一定是 rsp+0x4c</a:t>
            </a:r>
            <a:endParaRPr baseline="-25000" sz="18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25" y="2944325"/>
            <a:ext cx="5610974" cy="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