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6fbdf4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6fbdf4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bb9786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bb9786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6fbdf4e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6fbdf4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6fbdf4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6fbdf4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6fbdf4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6fbdf4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6fbdf4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6fbdf4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6fbdf4e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6fbdf4e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c28c0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c28c0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avid942j/one_gadge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Integer Overflow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#include &lt;limits.h&gt;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main(){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printf(“signed INT_MAX: %d\n”, INT_MAX);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printf(“unsigned INT_MAX: %u\n”, INT_MAX);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printf(“signed INT_MAX+1: %d\n”, INT_MAX+1);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printf(“unsigned INT_MAX+1: %u\n”, INT_MAX+1);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2442950"/>
            <a:ext cx="8640000" cy="12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One-gadget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TW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https://github.com/david942j/one_gadget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One-gadget finds magic address which leads to call execve('/bin/sh', NULL, NULL)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one_gadget /path/to/libc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00" y="2655025"/>
            <a:ext cx="7200001" cy="2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One-gadget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#include &lt;stdio.h&gt;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int main(int argc, char *argv[]){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  long int a[1];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  printf("%p\n", printf);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  scanf("%ld", a+3);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  return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One-gadget example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140108720837410 = 0x7f6d9a8a6e80 (address of printf)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- 0x64e80 (offset of printf)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+ 0x4f322 (offset of one_gadget)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74775"/>
            <a:ext cx="648000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HW - game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00" y="727075"/>
            <a:ext cx="44005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HW - game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game() 中，有 secret 與 magic 的判斷條件，通過後才能繼續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zh-TW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secret : strncmp() 的特性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zh-TW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magic : abs() 的特性 ( 2’s complement )、Integer Overflow/Underflow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通過 game()，得到獎勵 ( printf 的位置)，可以用來算 one_gadget 的位置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通過 game() 後，有留下 message 的機會，可以透過 integer overflow 跟 buffer overflow 將 one_gadget 寫入 return address 中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End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