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翔予 鄭" initials="翔予" lastIdx="1" clrIdx="0">
    <p:extLst>
      <p:ext uri="{19B8F6BF-5375-455C-9EA6-DF929625EA0E}">
        <p15:presenceInfo xmlns:p15="http://schemas.microsoft.com/office/powerpoint/2012/main" userId="1c816eb7db5a231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404" autoAdjust="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09T15:55:35.788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FA3D3D-3C03-424C-B4B3-4324780B21FA}" type="datetimeFigureOut">
              <a:rPr lang="zh-TW" altLang="en-US" smtClean="0"/>
              <a:t>2018/12/9/Sunday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ECD1FF-780E-4F3D-A919-9B95C5892E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4841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r13: input</a:t>
            </a:r>
          </a:p>
          <a:p>
            <a:r>
              <a:rPr lang="en-US" altLang="zh-TW" dirty="0" smtClean="0"/>
              <a:t>0x2400: </a:t>
            </a:r>
            <a:r>
              <a:rPr lang="en-US" altLang="zh-TW" dirty="0" err="1" smtClean="0"/>
              <a:t>createpassword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CD1FF-780E-4F3D-A919-9B95C5892EA6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7429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5642-058D-4E5D-BAE7-5CFC69EA854D}" type="datetimeFigureOut">
              <a:rPr lang="zh-TW" altLang="en-US" smtClean="0"/>
              <a:t>2018/12/9/Sunday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DBA9A-B7A7-46DE-B369-BCCAD131AA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298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5642-058D-4E5D-BAE7-5CFC69EA854D}" type="datetimeFigureOut">
              <a:rPr lang="zh-TW" altLang="en-US" smtClean="0"/>
              <a:t>2018/12/9/Sunday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DBA9A-B7A7-46DE-B369-BCCAD131AA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7152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5642-058D-4E5D-BAE7-5CFC69EA854D}" type="datetimeFigureOut">
              <a:rPr lang="zh-TW" altLang="en-US" smtClean="0"/>
              <a:t>2018/12/9/Sunday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DBA9A-B7A7-46DE-B369-BCCAD131AA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7606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5642-058D-4E5D-BAE7-5CFC69EA854D}" type="datetimeFigureOut">
              <a:rPr lang="zh-TW" altLang="en-US" smtClean="0"/>
              <a:t>2018/12/9/Sunday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DBA9A-B7A7-46DE-B369-BCCAD131AA1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48629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5642-058D-4E5D-BAE7-5CFC69EA854D}" type="datetimeFigureOut">
              <a:rPr lang="zh-TW" altLang="en-US" smtClean="0"/>
              <a:t>2018/12/9/Sunday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DBA9A-B7A7-46DE-B369-BCCAD131AA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96676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5642-058D-4E5D-BAE7-5CFC69EA854D}" type="datetimeFigureOut">
              <a:rPr lang="zh-TW" altLang="en-US" smtClean="0"/>
              <a:t>2018/12/9/Sunday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DBA9A-B7A7-46DE-B369-BCCAD131AA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48204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5642-058D-4E5D-BAE7-5CFC69EA854D}" type="datetimeFigureOut">
              <a:rPr lang="zh-TW" altLang="en-US" smtClean="0"/>
              <a:t>2018/12/9/Sunday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DBA9A-B7A7-46DE-B369-BCCAD131AA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80550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5642-058D-4E5D-BAE7-5CFC69EA854D}" type="datetimeFigureOut">
              <a:rPr lang="zh-TW" altLang="en-US" smtClean="0"/>
              <a:t>2018/12/9/Sunday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DBA9A-B7A7-46DE-B369-BCCAD131AA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65927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5642-058D-4E5D-BAE7-5CFC69EA854D}" type="datetimeFigureOut">
              <a:rPr lang="zh-TW" altLang="en-US" smtClean="0"/>
              <a:t>2018/12/9/Sunday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DBA9A-B7A7-46DE-B369-BCCAD131AA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2561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5642-058D-4E5D-BAE7-5CFC69EA854D}" type="datetimeFigureOut">
              <a:rPr lang="zh-TW" altLang="en-US" smtClean="0"/>
              <a:t>2018/12/9/Sunday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DBA9A-B7A7-46DE-B369-BCCAD131AA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5097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5642-058D-4E5D-BAE7-5CFC69EA854D}" type="datetimeFigureOut">
              <a:rPr lang="zh-TW" altLang="en-US" smtClean="0"/>
              <a:t>2018/12/9/Sunday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DBA9A-B7A7-46DE-B369-BCCAD131AA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2182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5642-058D-4E5D-BAE7-5CFC69EA854D}" type="datetimeFigureOut">
              <a:rPr lang="zh-TW" altLang="en-US" smtClean="0"/>
              <a:t>2018/12/9/Sunday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DBA9A-B7A7-46DE-B369-BCCAD131AA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8452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5642-058D-4E5D-BAE7-5CFC69EA854D}" type="datetimeFigureOut">
              <a:rPr lang="zh-TW" altLang="en-US" smtClean="0"/>
              <a:t>2018/12/9/Sunday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DBA9A-B7A7-46DE-B369-BCCAD131AA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7768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5642-058D-4E5D-BAE7-5CFC69EA854D}" type="datetimeFigureOut">
              <a:rPr lang="zh-TW" altLang="en-US" smtClean="0"/>
              <a:t>2018/12/9/Sunday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DBA9A-B7A7-46DE-B369-BCCAD131AA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4748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5642-058D-4E5D-BAE7-5CFC69EA854D}" type="datetimeFigureOut">
              <a:rPr lang="zh-TW" altLang="en-US" smtClean="0"/>
              <a:t>2018/12/9/Sunday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DBA9A-B7A7-46DE-B369-BCCAD131AA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2207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5642-058D-4E5D-BAE7-5CFC69EA854D}" type="datetimeFigureOut">
              <a:rPr lang="zh-TW" altLang="en-US" smtClean="0"/>
              <a:t>2018/12/9/Sunday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DBA9A-B7A7-46DE-B369-BCCAD131AA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7796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5642-058D-4E5D-BAE7-5CFC69EA854D}" type="datetimeFigureOut">
              <a:rPr lang="zh-TW" altLang="en-US" smtClean="0"/>
              <a:t>2018/12/9/Sunday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DBA9A-B7A7-46DE-B369-BCCAD131AA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2717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55642-058D-4E5D-BAE7-5CFC69EA854D}" type="datetimeFigureOut">
              <a:rPr lang="zh-TW" altLang="en-US" smtClean="0"/>
              <a:t>2018/12/9/Sunday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DBA9A-B7A7-46DE-B369-BCCAD131AA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78367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741573" y="2365946"/>
            <a:ext cx="9001462" cy="2809557"/>
          </a:xfrm>
        </p:spPr>
        <p:txBody>
          <a:bodyPr>
            <a:normAutofit/>
          </a:bodyPr>
          <a:lstStyle/>
          <a:p>
            <a:r>
              <a:rPr lang="en-US" altLang="zh-TW" b="0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+mn-lt"/>
              </a:rPr>
              <a:t>Microcorruption</a:t>
            </a:r>
            <a:r>
              <a:rPr lang="en-US" altLang="zh-TW" b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+mn-lt"/>
              </a:rPr>
              <a:t> CTF </a:t>
            </a:r>
            <a:r>
              <a:rPr lang="en-US" altLang="zh-TW" b="0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+mn-lt"/>
              </a:rPr>
              <a:t/>
            </a:r>
            <a:br>
              <a:rPr lang="en-US" altLang="zh-TW" b="0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+mn-lt"/>
              </a:rPr>
            </a:br>
            <a:r>
              <a:rPr lang="en-US" altLang="zh-TW" b="0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+mn-lt"/>
              </a:rPr>
              <a:t/>
            </a:r>
            <a:br>
              <a:rPr lang="en-US" altLang="zh-TW" b="0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+mn-lt"/>
              </a:rPr>
            </a:br>
            <a:r>
              <a:rPr lang="en-US" altLang="zh-TW" b="0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+mn-lt"/>
              </a:rPr>
              <a:t>New </a:t>
            </a:r>
            <a:r>
              <a:rPr lang="en-US" altLang="zh-TW" b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+mn-lt"/>
              </a:rPr>
              <a:t>Orleans</a:t>
            </a:r>
            <a:r>
              <a:rPr lang="en-US" altLang="zh-TW" dirty="0">
                <a:effectLst/>
                <a:latin typeface="+mn-lt"/>
              </a:rPr>
              <a:t/>
            </a:r>
            <a:br>
              <a:rPr lang="en-US" altLang="zh-TW" dirty="0">
                <a:effectLst/>
                <a:latin typeface="+mn-lt"/>
              </a:rPr>
            </a:br>
            <a:endParaRPr lang="zh-TW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5799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9393" cy="6281928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73152" y="6364224"/>
            <a:ext cx="3232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https://microcorruption.com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5682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579" y="131462"/>
            <a:ext cx="9372600" cy="599122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0" y="6185140"/>
            <a:ext cx="12760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First, check on ‘</a:t>
            </a:r>
            <a:r>
              <a:rPr lang="en-US" altLang="zh-TW" sz="2000" dirty="0" smtClean="0">
                <a:solidFill>
                  <a:srgbClr val="FF0000"/>
                </a:solidFill>
              </a:rPr>
              <a:t>main</a:t>
            </a:r>
            <a:r>
              <a:rPr lang="en-US" altLang="zh-TW" sz="2000" dirty="0" smtClean="0"/>
              <a:t>’ function and find two suspicious functions ‘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create_password</a:t>
            </a:r>
            <a:r>
              <a:rPr lang="en-US" altLang="zh-TW" sz="2000" dirty="0" smtClean="0"/>
              <a:t>’ and ‘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check_password</a:t>
            </a:r>
            <a:r>
              <a:rPr lang="en-US" altLang="zh-TW" sz="2000" dirty="0" smtClean="0"/>
              <a:t>’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1064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95" y="457020"/>
            <a:ext cx="11239344" cy="3700911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66095" y="4735903"/>
            <a:ext cx="97545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In ‘</a:t>
            </a:r>
            <a:r>
              <a:rPr lang="en-US" altLang="zh-TW" sz="2000" dirty="0" err="1" smtClean="0"/>
              <a:t>create_password</a:t>
            </a:r>
            <a:r>
              <a:rPr lang="en-US" altLang="zh-TW" sz="2000" dirty="0" smtClean="0"/>
              <a:t>’, find out that we load </a:t>
            </a:r>
            <a:r>
              <a:rPr lang="en-US" altLang="zh-TW" sz="2000" dirty="0" smtClean="0">
                <a:solidFill>
                  <a:srgbClr val="FF0000"/>
                </a:solidFill>
              </a:rPr>
              <a:t>8 bytes </a:t>
            </a:r>
            <a:r>
              <a:rPr lang="en-US" altLang="zh-TW" sz="2000" dirty="0" smtClean="0"/>
              <a:t>into memory location at </a:t>
            </a:r>
            <a:r>
              <a:rPr lang="en-US" altLang="zh-TW" sz="2000" dirty="0" smtClean="0">
                <a:solidFill>
                  <a:srgbClr val="FF0000"/>
                </a:solidFill>
              </a:rPr>
              <a:t>0x2400</a:t>
            </a: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136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416" y="533310"/>
            <a:ext cx="10771091" cy="4228471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16416" y="5065533"/>
            <a:ext cx="11312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TW" dirty="0" err="1" smtClean="0"/>
              <a:t>cmp.b</a:t>
            </a:r>
            <a:r>
              <a:rPr lang="en-US" altLang="zh-TW" dirty="0"/>
              <a:t> </a:t>
            </a:r>
            <a:r>
              <a:rPr lang="en-US" altLang="zh-TW" dirty="0" smtClean="0"/>
              <a:t>: </a:t>
            </a:r>
            <a:r>
              <a:rPr lang="zh-TW" altLang="zh-TW" dirty="0">
                <a:latin typeface="Arial" panose="020B0604020202020204" pitchFamily="34" charset="0"/>
                <a:ea typeface="Helvetica Neue"/>
              </a:rPr>
              <a:t>compare the memory location pointed to </a:t>
            </a:r>
            <a:r>
              <a:rPr lang="zh-TW" altLang="zh-TW" dirty="0" smtClean="0">
                <a:latin typeface="Arial" panose="020B0604020202020204" pitchFamily="34" charset="0"/>
                <a:ea typeface="Helvetica Neue"/>
              </a:rPr>
              <a:t>from</a:t>
            </a:r>
            <a:r>
              <a:rPr lang="en-US" altLang="zh-TW" dirty="0" smtClean="0">
                <a:latin typeface="Arial" panose="020B0604020202020204" pitchFamily="34" charset="0"/>
                <a:ea typeface="Helvetica Neue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Arial" panose="020B0604020202020204" pitchFamily="34" charset="0"/>
                <a:ea typeface="Helvetica Neue"/>
              </a:rPr>
              <a:t>r13</a:t>
            </a:r>
            <a:r>
              <a:rPr lang="en-US" altLang="zh-TW" dirty="0" smtClean="0">
                <a:latin typeface="Arial" panose="020B0604020202020204" pitchFamily="34" charset="0"/>
                <a:ea typeface="Helvetica Neue"/>
              </a:rPr>
              <a:t> </a:t>
            </a:r>
            <a:r>
              <a:rPr lang="zh-TW" altLang="zh-TW" dirty="0" smtClean="0">
                <a:ea typeface="Helvetica Neue"/>
              </a:rPr>
              <a:t>with </a:t>
            </a:r>
            <a:r>
              <a:rPr lang="zh-TW" altLang="zh-TW" dirty="0">
                <a:ea typeface="Helvetica Neue"/>
              </a:rPr>
              <a:t>the byte located at memory </a:t>
            </a:r>
            <a:r>
              <a:rPr lang="zh-TW" altLang="zh-TW" dirty="0" smtClean="0">
                <a:ea typeface="Helvetica Neue"/>
              </a:rPr>
              <a:t>address</a:t>
            </a:r>
            <a:r>
              <a:rPr lang="en-US" altLang="zh-TW" dirty="0" smtClean="0">
                <a:ea typeface="Helvetica Neue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Arial" panose="020B0604020202020204" pitchFamily="34" charset="0"/>
                <a:ea typeface="Helvetica Neue"/>
              </a:rPr>
              <a:t>0x2400</a:t>
            </a:r>
            <a:r>
              <a:rPr lang="zh-TW" altLang="zh-TW" dirty="0">
                <a:solidFill>
                  <a:srgbClr val="FF0000"/>
                </a:solidFill>
                <a:ea typeface="Helvetica Neue"/>
              </a:rPr>
              <a:t> 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21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335" y="124460"/>
            <a:ext cx="9391650" cy="60198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3061253" y="6251713"/>
            <a:ext cx="5561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To get “Access Granted!” try to make </a:t>
            </a:r>
            <a:r>
              <a:rPr lang="en-US" altLang="zh-TW" sz="2000" dirty="0" smtClean="0">
                <a:solidFill>
                  <a:srgbClr val="FF0000"/>
                </a:solidFill>
              </a:rPr>
              <a:t>r15 != 0 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48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022" y="320992"/>
            <a:ext cx="10893071" cy="450704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565022" y="5001387"/>
            <a:ext cx="113489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To</a:t>
            </a:r>
            <a:r>
              <a:rPr lang="en-US" altLang="zh-TW" sz="2400" dirty="0" smtClean="0">
                <a:solidFill>
                  <a:srgbClr val="FF0000"/>
                </a:solidFill>
              </a:rPr>
              <a:t> avoid</a:t>
            </a:r>
            <a:r>
              <a:rPr lang="en-US" altLang="zh-TW" sz="2400" dirty="0" smtClean="0"/>
              <a:t> jumping to instruction on </a:t>
            </a:r>
            <a:r>
              <a:rPr lang="en-US" altLang="zh-TW" sz="2400" dirty="0" smtClean="0">
                <a:solidFill>
                  <a:srgbClr val="FF0000"/>
                </a:solidFill>
              </a:rPr>
              <a:t>0x44d2</a:t>
            </a:r>
          </a:p>
          <a:p>
            <a:r>
              <a:rPr lang="en-US" altLang="zh-TW" sz="2400" dirty="0"/>
              <a:t>t</a:t>
            </a:r>
            <a:r>
              <a:rPr lang="en-US" altLang="zh-TW" sz="2400" dirty="0" smtClean="0"/>
              <a:t>he </a:t>
            </a:r>
            <a:r>
              <a:rPr lang="en-US" altLang="zh-TW" sz="2400" dirty="0" smtClean="0">
                <a:solidFill>
                  <a:srgbClr val="FF0000"/>
                </a:solidFill>
              </a:rPr>
              <a:t>input</a:t>
            </a:r>
            <a:r>
              <a:rPr lang="en-US" altLang="zh-TW" sz="2400" dirty="0" smtClean="0"/>
              <a:t> should be exactly the </a:t>
            </a:r>
            <a:r>
              <a:rPr lang="en-US" altLang="zh-TW" sz="2400" dirty="0" smtClean="0">
                <a:solidFill>
                  <a:srgbClr val="FF0000"/>
                </a:solidFill>
              </a:rPr>
              <a:t>same</a:t>
            </a:r>
            <a:r>
              <a:rPr lang="en-US" altLang="zh-TW" sz="2400" dirty="0" smtClean="0"/>
              <a:t> as the contents in </a:t>
            </a:r>
            <a:r>
              <a:rPr lang="en-US" altLang="zh-TW" sz="2400" dirty="0" smtClean="0">
                <a:solidFill>
                  <a:srgbClr val="FF0000"/>
                </a:solidFill>
              </a:rPr>
              <a:t>0x2400~0x2400+8bytes</a:t>
            </a:r>
            <a:r>
              <a:rPr lang="en-US" altLang="zh-TW" sz="2400" dirty="0" smtClean="0"/>
              <a:t> </a:t>
            </a:r>
          </a:p>
          <a:p>
            <a:r>
              <a:rPr lang="en-US" altLang="zh-TW" sz="2400" dirty="0" smtClean="0"/>
              <a:t>which is created in ‘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create_password</a:t>
            </a:r>
            <a:r>
              <a:rPr lang="en-US" altLang="zh-TW" sz="2400" dirty="0" smtClean="0"/>
              <a:t>’ 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992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534" y="195834"/>
            <a:ext cx="10595415" cy="494309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858000" y="2176272"/>
            <a:ext cx="841248" cy="27432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3447288" y="5513832"/>
            <a:ext cx="4476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The input should be ‘</a:t>
            </a:r>
            <a:r>
              <a:rPr lang="en-US" altLang="zh-TW" sz="2400" dirty="0" smtClean="0">
                <a:solidFill>
                  <a:srgbClr val="FF0000"/>
                </a:solidFill>
              </a:rPr>
              <a:t>8fw#dEa</a:t>
            </a:r>
            <a:r>
              <a:rPr lang="en-US" altLang="zh-TW" sz="2400" dirty="0" smtClean="0"/>
              <a:t>’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932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大馬士革風</Template>
  <TotalTime>41</TotalTime>
  <Words>111</Words>
  <Application>Microsoft Office PowerPoint</Application>
  <PresentationFormat>寬螢幕</PresentationFormat>
  <Paragraphs>13</Paragraphs>
  <Slides>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Helvetica Neue</vt:lpstr>
      <vt:lpstr>新細明體</vt:lpstr>
      <vt:lpstr>Arial</vt:lpstr>
      <vt:lpstr>Bookman Old Style</vt:lpstr>
      <vt:lpstr>Calibri</vt:lpstr>
      <vt:lpstr>Rockwell</vt:lpstr>
      <vt:lpstr>Damask</vt:lpstr>
      <vt:lpstr>Microcorruption CTF   New Orleans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翔予 鄭</dc:creator>
  <cp:lastModifiedBy>翔予 鄭</cp:lastModifiedBy>
  <cp:revision>5</cp:revision>
  <dcterms:created xsi:type="dcterms:W3CDTF">2018-12-09T07:34:07Z</dcterms:created>
  <dcterms:modified xsi:type="dcterms:W3CDTF">2018-12-09T08:15:58Z</dcterms:modified>
</cp:coreProperties>
</file>