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A35-87C1-4E6D-90ED-64FCBA4DA43A}" type="datetimeFigureOut">
              <a:rPr lang="zh-TW" altLang="en-US" smtClean="0"/>
              <a:t>2018/11/29/Thursday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8874-5070-4C9D-8069-4860A16D8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37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A35-87C1-4E6D-90ED-64FCBA4DA43A}" type="datetimeFigureOut">
              <a:rPr lang="zh-TW" altLang="en-US" smtClean="0"/>
              <a:t>2018/11/29/Thursday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8874-5070-4C9D-8069-4860A16D8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75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A35-87C1-4E6D-90ED-64FCBA4DA43A}" type="datetimeFigureOut">
              <a:rPr lang="zh-TW" altLang="en-US" smtClean="0"/>
              <a:t>2018/11/29/Thursday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8874-5070-4C9D-8069-4860A16D8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70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A35-87C1-4E6D-90ED-64FCBA4DA43A}" type="datetimeFigureOut">
              <a:rPr lang="zh-TW" altLang="en-US" smtClean="0"/>
              <a:t>2018/11/29/Thursday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8874-5070-4C9D-8069-4860A16D808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7876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A35-87C1-4E6D-90ED-64FCBA4DA43A}" type="datetimeFigureOut">
              <a:rPr lang="zh-TW" altLang="en-US" smtClean="0"/>
              <a:t>2018/11/29/Thursday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8874-5070-4C9D-8069-4860A16D8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719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A35-87C1-4E6D-90ED-64FCBA4DA43A}" type="datetimeFigureOut">
              <a:rPr lang="zh-TW" altLang="en-US" smtClean="0"/>
              <a:t>2018/11/29/Thursday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8874-5070-4C9D-8069-4860A16D8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182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A35-87C1-4E6D-90ED-64FCBA4DA43A}" type="datetimeFigureOut">
              <a:rPr lang="zh-TW" altLang="en-US" smtClean="0"/>
              <a:t>2018/11/29/Thursday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8874-5070-4C9D-8069-4860A16D8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185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A35-87C1-4E6D-90ED-64FCBA4DA43A}" type="datetimeFigureOut">
              <a:rPr lang="zh-TW" altLang="en-US" smtClean="0"/>
              <a:t>2018/11/29/Thursday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8874-5070-4C9D-8069-4860A16D8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249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A35-87C1-4E6D-90ED-64FCBA4DA43A}" type="datetimeFigureOut">
              <a:rPr lang="zh-TW" altLang="en-US" smtClean="0"/>
              <a:t>2018/11/29/Thursday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8874-5070-4C9D-8069-4860A16D8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69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A35-87C1-4E6D-90ED-64FCBA4DA43A}" type="datetimeFigureOut">
              <a:rPr lang="zh-TW" altLang="en-US" smtClean="0"/>
              <a:t>2018/11/29/Thursday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8874-5070-4C9D-8069-4860A16D8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13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A35-87C1-4E6D-90ED-64FCBA4DA43A}" type="datetimeFigureOut">
              <a:rPr lang="zh-TW" altLang="en-US" smtClean="0"/>
              <a:t>2018/11/29/Thursday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8874-5070-4C9D-8069-4860A16D8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91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A35-87C1-4E6D-90ED-64FCBA4DA43A}" type="datetimeFigureOut">
              <a:rPr lang="zh-TW" altLang="en-US" smtClean="0"/>
              <a:t>2018/11/29/Thursday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8874-5070-4C9D-8069-4860A16D8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94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A35-87C1-4E6D-90ED-64FCBA4DA43A}" type="datetimeFigureOut">
              <a:rPr lang="zh-TW" altLang="en-US" smtClean="0"/>
              <a:t>2018/11/29/Thursday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8874-5070-4C9D-8069-4860A16D8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0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A35-87C1-4E6D-90ED-64FCBA4DA43A}" type="datetimeFigureOut">
              <a:rPr lang="zh-TW" altLang="en-US" smtClean="0"/>
              <a:t>2018/11/29/Thursday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8874-5070-4C9D-8069-4860A16D8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22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A35-87C1-4E6D-90ED-64FCBA4DA43A}" type="datetimeFigureOut">
              <a:rPr lang="zh-TW" altLang="en-US" smtClean="0"/>
              <a:t>2018/11/29/Thursday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8874-5070-4C9D-8069-4860A16D8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32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A35-87C1-4E6D-90ED-64FCBA4DA43A}" type="datetimeFigureOut">
              <a:rPr lang="zh-TW" altLang="en-US" smtClean="0"/>
              <a:t>2018/11/29/Thursday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8874-5070-4C9D-8069-4860A16D8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73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A35-87C1-4E6D-90ED-64FCBA4DA43A}" type="datetimeFigureOut">
              <a:rPr lang="zh-TW" altLang="en-US" smtClean="0"/>
              <a:t>2018/11/29/Thursday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8874-5070-4C9D-8069-4860A16D8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32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E2A35-87C1-4E6D-90ED-64FCBA4DA43A}" type="datetimeFigureOut">
              <a:rPr lang="zh-TW" altLang="en-US" smtClean="0"/>
              <a:t>2018/11/29/Thursday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A8874-5070-4C9D-8069-4860A16D8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0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Writeups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150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37" y="1514752"/>
            <a:ext cx="11742980" cy="400615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967487" y="897147"/>
            <a:ext cx="597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Find file format that start with 50 4B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46453" y="5840082"/>
            <a:ext cx="1388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.zip file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6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4180" y="793476"/>
            <a:ext cx="10353762" cy="1319996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Save the remain content with file extension “.zip”</a:t>
            </a:r>
          </a:p>
          <a:p>
            <a:r>
              <a:rPr lang="en-US" altLang="zh-TW" sz="2800" dirty="0" smtClean="0"/>
              <a:t>Unzip file &lt;b5.zip&gt;  ($unzip b5.zip)</a:t>
            </a:r>
          </a:p>
          <a:p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99" y="2880235"/>
            <a:ext cx="4647248" cy="219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2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1" y="60385"/>
            <a:ext cx="10334445" cy="66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266" y="1129766"/>
            <a:ext cx="9743103" cy="511526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32750" y="353684"/>
            <a:ext cx="2708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$strings b1.txt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2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0443" y="268576"/>
            <a:ext cx="10353762" cy="58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800" b="1" dirty="0" smtClean="0">
                <a:solidFill>
                  <a:srgbClr val="FF0000"/>
                </a:solidFill>
              </a:rPr>
              <a:t>$cat b1.txt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43" y="855327"/>
            <a:ext cx="10432119" cy="54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388188"/>
            <a:ext cx="10353762" cy="5403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 smtClean="0">
                <a:solidFill>
                  <a:srgbClr val="FF0000"/>
                </a:solidFill>
              </a:rPr>
              <a:t>$file b1.txt</a:t>
            </a:r>
            <a:endParaRPr lang="en-US" altLang="zh-TW" sz="2800" b="1" dirty="0"/>
          </a:p>
          <a:p>
            <a:pPr marL="0" indent="0">
              <a:buNone/>
            </a:pPr>
            <a:endParaRPr lang="en-US" altLang="zh-TW" dirty="0" smtClean="0">
              <a:effectLst/>
            </a:endParaRPr>
          </a:p>
          <a:p>
            <a:pPr marL="0" indent="0">
              <a:buNone/>
            </a:pPr>
            <a:r>
              <a:rPr lang="en-US" altLang="zh-TW" sz="2800" dirty="0" smtClean="0">
                <a:effectLst/>
              </a:rPr>
              <a:t>b1.txt</a:t>
            </a:r>
            <a:r>
              <a:rPr lang="en-US" altLang="zh-TW" sz="2800" dirty="0">
                <a:effectLst/>
              </a:rPr>
              <a:t>: </a:t>
            </a:r>
            <a:r>
              <a:rPr lang="en-US" altLang="zh-TW" sz="2800" dirty="0">
                <a:solidFill>
                  <a:srgbClr val="FFFF00"/>
                </a:solidFill>
                <a:effectLst/>
              </a:rPr>
              <a:t>PC bitmap</a:t>
            </a:r>
            <a:r>
              <a:rPr lang="en-US" altLang="zh-TW" sz="2800" dirty="0">
                <a:effectLst/>
              </a:rPr>
              <a:t>, Windows 3.x format, 213 x 108 x </a:t>
            </a:r>
            <a:r>
              <a:rPr lang="en-US" altLang="zh-TW" sz="2800" dirty="0" smtClean="0">
                <a:effectLst/>
              </a:rPr>
              <a:t>24</a:t>
            </a:r>
          </a:p>
          <a:p>
            <a:pPr marL="0" indent="0">
              <a:buNone/>
            </a:pPr>
            <a:endParaRPr lang="en-US" altLang="zh-TW" sz="2800" b="1" dirty="0">
              <a:effectLst/>
            </a:endParaRPr>
          </a:p>
          <a:p>
            <a:r>
              <a:rPr lang="en-US" altLang="zh-TW" sz="2800" dirty="0" smtClean="0">
                <a:solidFill>
                  <a:srgbClr val="00B0F0"/>
                </a:solidFill>
                <a:effectLst/>
              </a:rPr>
              <a:t>BMP file format</a:t>
            </a:r>
          </a:p>
          <a:p>
            <a:r>
              <a:rPr lang="en-US" altLang="zh-TW" sz="2800" dirty="0" smtClean="0">
                <a:solidFill>
                  <a:srgbClr val="00B0F0"/>
                </a:solidFill>
                <a:effectLst/>
              </a:rPr>
              <a:t>Rename the file with extension “.bmp” </a:t>
            </a:r>
            <a:r>
              <a:rPr lang="en-US" altLang="zh-TW" sz="2800" dirty="0" smtClean="0">
                <a:effectLst/>
              </a:rPr>
              <a:t>($mv b1.txt </a:t>
            </a:r>
            <a:r>
              <a:rPr lang="en-US" altLang="zh-TW" sz="2800" dirty="0">
                <a:effectLst/>
              </a:rPr>
              <a:t>b1.bmp</a:t>
            </a:r>
            <a:r>
              <a:rPr lang="en-US" altLang="zh-TW" sz="2800" dirty="0" smtClean="0">
                <a:effectLst/>
              </a:rPr>
              <a:t>)</a:t>
            </a:r>
            <a:endParaRPr lang="zh-TW" altLang="en-US" sz="2800" dirty="0">
              <a:effectLst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65" y="4417441"/>
            <a:ext cx="3459797" cy="17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12" y="0"/>
            <a:ext cx="10177911" cy="660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3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85" y="674537"/>
            <a:ext cx="7772160" cy="510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1775605"/>
            <a:ext cx="11931588" cy="466602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506987" y="648070"/>
            <a:ext cx="525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Use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hex editor </a:t>
            </a:r>
            <a:r>
              <a:rPr lang="en-US" altLang="zh-TW" sz="2800" b="1" dirty="0" smtClean="0"/>
              <a:t>to open b5.jpg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472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2773" y="649004"/>
            <a:ext cx="10353762" cy="62938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JPEG format start with </a:t>
            </a:r>
            <a:r>
              <a:rPr lang="en-US" altLang="zh-TW" sz="2800" dirty="0" smtClean="0">
                <a:solidFill>
                  <a:srgbClr val="FF0000"/>
                </a:solidFill>
              </a:rPr>
              <a:t>FF D8 </a:t>
            </a:r>
            <a:r>
              <a:rPr lang="en-US" altLang="zh-TW" sz="2800" dirty="0" smtClean="0"/>
              <a:t>end with </a:t>
            </a:r>
            <a:r>
              <a:rPr lang="en-US" altLang="zh-TW" sz="2800" dirty="0" smtClean="0">
                <a:solidFill>
                  <a:srgbClr val="FF0000"/>
                </a:solidFill>
              </a:rPr>
              <a:t>FF D9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2216913"/>
            <a:ext cx="11904956" cy="36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49</TotalTime>
  <Words>86</Words>
  <Application>Microsoft Office PowerPoint</Application>
  <PresentationFormat>寬螢幕</PresentationFormat>
  <Paragraphs>15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Bookman Old Style</vt:lpstr>
      <vt:lpstr>Rockwell</vt:lpstr>
      <vt:lpstr>Damask</vt:lpstr>
      <vt:lpstr>Writeups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Writeups</dc:title>
  <dc:creator>翔予 鄭</dc:creator>
  <cp:lastModifiedBy>翔予 鄭</cp:lastModifiedBy>
  <cp:revision>5</cp:revision>
  <dcterms:created xsi:type="dcterms:W3CDTF">2018-11-28T18:21:38Z</dcterms:created>
  <dcterms:modified xsi:type="dcterms:W3CDTF">2018-11-28T19:10:55Z</dcterms:modified>
</cp:coreProperties>
</file>