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58" r:id="rId4"/>
    <p:sldId id="259" r:id="rId5"/>
    <p:sldId id="260" r:id="rId6"/>
    <p:sldId id="262" r:id="rId7"/>
    <p:sldId id="268" r:id="rId8"/>
    <p:sldId id="263" r:id="rId9"/>
    <p:sldId id="264" r:id="rId10"/>
    <p:sldId id="265" r:id="rId11"/>
    <p:sldId id="269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778" autoAdjust="0"/>
  </p:normalViewPr>
  <p:slideViewPr>
    <p:cSldViewPr snapToGrid="0">
      <p:cViewPr varScale="1">
        <p:scale>
          <a:sx n="96" d="100"/>
          <a:sy n="96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6BFD7-ECB4-4200-BF38-F8B9397498E0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F6FB-206F-4352-BC98-886A03BDA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5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ystemoverlord.com/2017/03/19/got-and-plt-for-pwning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Dynamic linking</a:t>
            </a:r>
          </a:p>
          <a:p>
            <a:r>
              <a:rPr lang="en-US" altLang="zh-TW" dirty="0" smtClean="0"/>
              <a:t>Only</a:t>
            </a:r>
            <a:r>
              <a:rPr lang="en-US" altLang="zh-TW" baseline="0" dirty="0" smtClean="0"/>
              <a:t> the functions that is originally in the library will be stored in GOT,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the function we write by ourselves won’t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Reference : </a:t>
            </a:r>
            <a:r>
              <a:rPr lang="en-US" altLang="zh-TW" dirty="0" smtClean="0">
                <a:hlinkClick r:id="rId3"/>
              </a:rPr>
              <a:t>https://systemoverlord.com/2017/03/19/got-and-plt-for-pwning.html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CF6FB-206F-4352-BC98-886A03BDA99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80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80485e3 instead of 80485ea because</a:t>
            </a:r>
            <a:r>
              <a:rPr lang="en-US" altLang="zh-TW" baseline="0" dirty="0" smtClean="0"/>
              <a:t> the </a:t>
            </a:r>
            <a:r>
              <a:rPr lang="en-US" altLang="zh-TW" baseline="0" dirty="0" err="1" smtClean="0"/>
              <a:t>esp</a:t>
            </a:r>
            <a:r>
              <a:rPr lang="en-US" altLang="zh-TW" baseline="0" dirty="0" smtClean="0"/>
              <a:t> is initialized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CF6FB-206F-4352-BC98-886A03BDA99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75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Since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scanf</a:t>
            </a:r>
            <a:r>
              <a:rPr lang="en-US" altLang="zh-TW" baseline="0" dirty="0" smtClean="0"/>
              <a:t> use %d we need to transform hex to </a:t>
            </a:r>
            <a:r>
              <a:rPr lang="en-US" altLang="zh-TW" baseline="0" dirty="0" err="1" smtClean="0"/>
              <a:t>int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CF6FB-206F-4352-BC98-886A03BDA99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63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8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0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32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70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41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34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7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04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3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5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34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4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60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C442-7649-40FF-92A0-39FE6E61ECCD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655C-5D78-46A5-923F-67DA59BEE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573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Pwnable.kr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2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7892" y="553511"/>
            <a:ext cx="10353762" cy="369513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Size of  name buffer = 100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0x70 – 0x10 = 96</a:t>
            </a:r>
          </a:p>
          <a:p>
            <a:endParaRPr lang="en-US" altLang="zh-TW" dirty="0"/>
          </a:p>
          <a:p>
            <a:r>
              <a:rPr lang="en-US" altLang="zh-TW" dirty="0" smtClean="0"/>
              <a:t>0x70 – 0xc = 100</a:t>
            </a:r>
          </a:p>
          <a:p>
            <a:endParaRPr lang="en-US" altLang="zh-TW" dirty="0"/>
          </a:p>
          <a:p>
            <a:r>
              <a:rPr lang="en-US" altLang="zh-TW" dirty="0" smtClean="0"/>
              <a:t>We can control the value of passcode1</a:t>
            </a:r>
          </a:p>
          <a:p>
            <a:r>
              <a:rPr lang="en-US" altLang="zh-TW" dirty="0" smtClean="0"/>
              <a:t>We </a:t>
            </a:r>
            <a:r>
              <a:rPr lang="en-US" altLang="zh-TW" dirty="0" smtClean="0">
                <a:solidFill>
                  <a:srgbClr val="FF0000"/>
                </a:solidFill>
              </a:rPr>
              <a:t>can’t</a:t>
            </a:r>
            <a:r>
              <a:rPr lang="en-US" altLang="zh-TW" dirty="0" smtClean="0"/>
              <a:t> control the value of passcode2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4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65401" y="511728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PLT and GOT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0785" y="2357306"/>
            <a:ext cx="112733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1. Each entry of PLT will store the address of entry of GOT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2. The entry of GOT stores the address of each function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3. Since GOT can be rewrote, we can change the content of GOT to store another function’s</a:t>
            </a:r>
          </a:p>
          <a:p>
            <a:r>
              <a:rPr lang="en-US" altLang="zh-TW" sz="2000" dirty="0" smtClean="0"/>
              <a:t>    address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4. Then we can call the original function in </a:t>
            </a:r>
            <a:r>
              <a:rPr lang="en-US" altLang="zh-TW" sz="2000" dirty="0" err="1" smtClean="0"/>
              <a:t>cpp</a:t>
            </a:r>
            <a:r>
              <a:rPr lang="en-US" altLang="zh-TW" sz="2000" dirty="0" smtClean="0"/>
              <a:t> code, however the program will execute another</a:t>
            </a:r>
          </a:p>
          <a:p>
            <a:r>
              <a:rPr lang="en-US" altLang="zh-TW" sz="2000" dirty="0" smtClean="0"/>
              <a:t>    function  that we rewrite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60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40" y="790257"/>
            <a:ext cx="8952677" cy="53525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5840" y="3207846"/>
            <a:ext cx="1351721" cy="333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5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71" y="1766037"/>
            <a:ext cx="9999530" cy="6545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42671" y="1766037"/>
            <a:ext cx="1092364" cy="328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42671" y="3318538"/>
            <a:ext cx="5843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the location of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 and system(“/bin/cat flag”)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7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5" y="1079234"/>
            <a:ext cx="10221751" cy="17897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46833" y="374149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0x80485e3 = 134514147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0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542522"/>
            <a:ext cx="8535591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91" y="911039"/>
            <a:ext cx="10506746" cy="19991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75520" y="1367624"/>
            <a:ext cx="516835" cy="24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61253" y="3586038"/>
            <a:ext cx="55072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dirty="0" smtClean="0"/>
              <a:t>Use </a:t>
            </a:r>
            <a:r>
              <a:rPr lang="en-US" altLang="zh-TW" sz="2800" dirty="0" err="1" smtClean="0"/>
              <a:t>IDA_Pro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en-US" altLang="zh-TW" sz="2800" dirty="0" smtClean="0"/>
              <a:t>Look at the hex</a:t>
            </a:r>
          </a:p>
          <a:p>
            <a:pPr marL="342900" indent="-342900">
              <a:buAutoNum type="arabicPeriod"/>
            </a:pP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en-US" altLang="zh-TW" sz="2800" dirty="0" smtClean="0"/>
              <a:t>Find out it is packed by ”UPX”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20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4" y="452181"/>
            <a:ext cx="10699494" cy="44935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48508" y="1820849"/>
            <a:ext cx="4659464" cy="413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363402" y="3776870"/>
            <a:ext cx="1184744" cy="222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54157" y="5271715"/>
            <a:ext cx="6152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Type command  “$</a:t>
            </a:r>
            <a:r>
              <a:rPr lang="en-US" altLang="zh-TW" dirty="0" err="1" smtClean="0"/>
              <a:t>upx</a:t>
            </a:r>
            <a:r>
              <a:rPr lang="en-US" altLang="zh-TW" dirty="0" smtClean="0"/>
              <a:t> –d flag” to unpack the flag file</a:t>
            </a:r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Find main function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9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3" y="824578"/>
            <a:ext cx="11432369" cy="8929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72647" y="1391478"/>
            <a:ext cx="589986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1" y="3378485"/>
            <a:ext cx="11506251" cy="9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52048"/>
            <a:ext cx="860227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62979"/>
            <a:ext cx="5858693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35" y="550602"/>
            <a:ext cx="7162739" cy="55950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21649" y="3784820"/>
            <a:ext cx="3301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</a:t>
            </a:r>
            <a:r>
              <a:rPr lang="en-US" altLang="zh-TW" sz="2400" dirty="0" smtClean="0"/>
              <a:t>ame buffer’s address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11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74" y="799936"/>
            <a:ext cx="7175620" cy="50283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173941" y="2449002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passcode1’s address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173941" y="1017767"/>
            <a:ext cx="349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e</a:t>
            </a:r>
            <a:r>
              <a:rPr lang="en-US" altLang="zh-TW" dirty="0" err="1" smtClean="0">
                <a:solidFill>
                  <a:srgbClr val="FF0000"/>
                </a:solidFill>
              </a:rPr>
              <a:t>bp</a:t>
            </a:r>
            <a:r>
              <a:rPr lang="en-US" altLang="zh-TW" dirty="0" smtClean="0">
                <a:solidFill>
                  <a:srgbClr val="FF0000"/>
                </a:solidFill>
              </a:rPr>
              <a:t> is still at the same  location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15409" y="4929809"/>
            <a:ext cx="1820848" cy="23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73940" y="4791065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asscode2’s 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0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294</TotalTime>
  <Words>217</Words>
  <Application>Microsoft Office PowerPoint</Application>
  <PresentationFormat>寬螢幕</PresentationFormat>
  <Paragraphs>43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Bookman Old Style</vt:lpstr>
      <vt:lpstr>Calibri</vt:lpstr>
      <vt:lpstr>Rockwell</vt:lpstr>
      <vt:lpstr>Damask</vt:lpstr>
      <vt:lpstr>Pwnable.kr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翔予 鄭</dc:creator>
  <cp:lastModifiedBy>翔予 鄭</cp:lastModifiedBy>
  <cp:revision>16</cp:revision>
  <dcterms:created xsi:type="dcterms:W3CDTF">2019-03-13T15:52:37Z</dcterms:created>
  <dcterms:modified xsi:type="dcterms:W3CDTF">2019-03-14T09:23:57Z</dcterms:modified>
</cp:coreProperties>
</file>