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8" r:id="rId2"/>
    <p:sldId id="257" r:id="rId3"/>
    <p:sldId id="259" r:id="rId4"/>
    <p:sldId id="262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8856" autoAdjust="0"/>
  </p:normalViewPr>
  <p:slideViewPr>
    <p:cSldViewPr snapToGrid="0">
      <p:cViewPr varScale="1">
        <p:scale>
          <a:sx n="51" d="100"/>
          <a:sy n="51" d="100"/>
        </p:scale>
        <p:origin x="125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79A2C-896A-4217-BB4B-D18FC410C975}" type="datetimeFigureOut">
              <a:rPr lang="zh-TW" altLang="en-US" smtClean="0"/>
              <a:t>2018/12/27/Thursday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2AAD0-C215-4E17-9C85-BC6BEC0125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2179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Like CPP</a:t>
            </a:r>
            <a:r>
              <a:rPr lang="en-US" altLang="zh-TW" baseline="0" dirty="0" smtClean="0"/>
              <a:t> we can add parameters after </a:t>
            </a:r>
            <a:r>
              <a:rPr lang="en-US" altLang="zh-TW" baseline="0" dirty="0" err="1" smtClean="0"/>
              <a:t>shellscript</a:t>
            </a:r>
            <a:r>
              <a:rPr lang="en-US" altLang="zh-TW" baseline="0" dirty="0" smtClean="0"/>
              <a:t> while executing.</a:t>
            </a: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TW" dirty="0" smtClean="0"/>
              <a:t> main(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argc</a:t>
            </a:r>
            <a:r>
              <a:rPr lang="en-US" altLang="zh-TW" dirty="0" smtClean="0"/>
              <a:t>,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</a:t>
            </a:r>
            <a:r>
              <a:rPr lang="en-US" altLang="zh-TW" dirty="0" smtClean="0"/>
              <a:t> *</a:t>
            </a:r>
            <a:r>
              <a:rPr lang="en-US" altLang="zh-TW" dirty="0" err="1" smtClean="0"/>
              <a:t>argv</a:t>
            </a:r>
            <a:r>
              <a:rPr lang="en-US" altLang="zh-TW" dirty="0" smtClean="0"/>
              <a:t>[])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argv</a:t>
            </a:r>
            <a:r>
              <a:rPr lang="en-US" altLang="zh-TW" dirty="0" smtClean="0"/>
              <a:t>[0] = $0</a:t>
            </a:r>
          </a:p>
          <a:p>
            <a:r>
              <a:rPr lang="en-US" altLang="zh-TW" dirty="0" err="1" smtClean="0"/>
              <a:t>argv</a:t>
            </a:r>
            <a:r>
              <a:rPr lang="en-US" altLang="zh-TW" dirty="0" smtClean="0"/>
              <a:t>[1] = $1</a:t>
            </a:r>
          </a:p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2AAD0-C215-4E17-9C85-BC6BEC0125F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5373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To get a</a:t>
            </a:r>
            <a:r>
              <a:rPr lang="en-US" altLang="zh-TW" baseline="0" dirty="0" smtClean="0"/>
              <a:t> new shell, simply type $0 and we can execute this </a:t>
            </a:r>
            <a:r>
              <a:rPr lang="en-US" altLang="zh-TW" baseline="0" dirty="0" smtClean="0"/>
              <a:t>shell</a:t>
            </a:r>
          </a:p>
          <a:p>
            <a:endParaRPr lang="en-US" altLang="zh-TW" baseline="0" dirty="0" smtClean="0"/>
          </a:p>
          <a:p>
            <a:r>
              <a:rPr lang="en-US" altLang="zh-TW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command language interpreter that executes commands read from a </a:t>
            </a:r>
            <a:r>
              <a:rPr lang="en-US" altLang="zh-TW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 line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 </a:t>
            </a:r>
            <a:r>
              <a:rPr lang="en-US" altLang="zh-TW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 input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 a specified </a:t>
            </a:r>
            <a:r>
              <a:rPr lang="en-US" altLang="zh-TW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2AAD0-C215-4E17-9C85-BC6BEC0125F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262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2AAD0-C215-4E17-9C85-BC6BEC0125F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8036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16E0-4F24-4907-BA5D-08DE23A17715}" type="datetimeFigureOut">
              <a:rPr lang="zh-TW" altLang="en-US" smtClean="0"/>
              <a:t>2018/12/27/Thursday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F56D-167F-4E2E-90D5-44F33114C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1601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16E0-4F24-4907-BA5D-08DE23A17715}" type="datetimeFigureOut">
              <a:rPr lang="zh-TW" altLang="en-US" smtClean="0"/>
              <a:t>2018/12/27/Thursday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F56D-167F-4E2E-90D5-44F33114C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923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16E0-4F24-4907-BA5D-08DE23A17715}" type="datetimeFigureOut">
              <a:rPr lang="zh-TW" altLang="en-US" smtClean="0"/>
              <a:t>2018/12/27/Thursday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F56D-167F-4E2E-90D5-44F33114C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4243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16E0-4F24-4907-BA5D-08DE23A17715}" type="datetimeFigureOut">
              <a:rPr lang="zh-TW" altLang="en-US" smtClean="0"/>
              <a:t>2018/12/27/Thursday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F56D-167F-4E2E-90D5-44F33114CE8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0737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16E0-4F24-4907-BA5D-08DE23A17715}" type="datetimeFigureOut">
              <a:rPr lang="zh-TW" altLang="en-US" smtClean="0"/>
              <a:t>2018/12/27/Thursday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F56D-167F-4E2E-90D5-44F33114C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6104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16E0-4F24-4907-BA5D-08DE23A17715}" type="datetimeFigureOut">
              <a:rPr lang="zh-TW" altLang="en-US" smtClean="0"/>
              <a:t>2018/12/27/Thursday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F56D-167F-4E2E-90D5-44F33114C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94266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16E0-4F24-4907-BA5D-08DE23A17715}" type="datetimeFigureOut">
              <a:rPr lang="zh-TW" altLang="en-US" smtClean="0"/>
              <a:t>2018/12/27/Thursday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F56D-167F-4E2E-90D5-44F33114C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1748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16E0-4F24-4907-BA5D-08DE23A17715}" type="datetimeFigureOut">
              <a:rPr lang="zh-TW" altLang="en-US" smtClean="0"/>
              <a:t>2018/12/27/Thursday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F56D-167F-4E2E-90D5-44F33114C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3966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16E0-4F24-4907-BA5D-08DE23A17715}" type="datetimeFigureOut">
              <a:rPr lang="zh-TW" altLang="en-US" smtClean="0"/>
              <a:t>2018/12/27/Thursday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F56D-167F-4E2E-90D5-44F33114C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165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16E0-4F24-4907-BA5D-08DE23A17715}" type="datetimeFigureOut">
              <a:rPr lang="zh-TW" altLang="en-US" smtClean="0"/>
              <a:t>2018/12/27/Thursday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F56D-167F-4E2E-90D5-44F33114C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415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16E0-4F24-4907-BA5D-08DE23A17715}" type="datetimeFigureOut">
              <a:rPr lang="zh-TW" altLang="en-US" smtClean="0"/>
              <a:t>2018/12/27/Thursday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F56D-167F-4E2E-90D5-44F33114C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0679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16E0-4F24-4907-BA5D-08DE23A17715}" type="datetimeFigureOut">
              <a:rPr lang="zh-TW" altLang="en-US" smtClean="0"/>
              <a:t>2018/12/27/Thursday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F56D-167F-4E2E-90D5-44F33114C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4704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16E0-4F24-4907-BA5D-08DE23A17715}" type="datetimeFigureOut">
              <a:rPr lang="zh-TW" altLang="en-US" smtClean="0"/>
              <a:t>2018/12/27/Thursday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F56D-167F-4E2E-90D5-44F33114C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5374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16E0-4F24-4907-BA5D-08DE23A17715}" type="datetimeFigureOut">
              <a:rPr lang="zh-TW" altLang="en-US" smtClean="0"/>
              <a:t>2018/12/27/Thursday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F56D-167F-4E2E-90D5-44F33114C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003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16E0-4F24-4907-BA5D-08DE23A17715}" type="datetimeFigureOut">
              <a:rPr lang="zh-TW" altLang="en-US" smtClean="0"/>
              <a:t>2018/12/27/Thursday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F56D-167F-4E2E-90D5-44F33114C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0969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16E0-4F24-4907-BA5D-08DE23A17715}" type="datetimeFigureOut">
              <a:rPr lang="zh-TW" altLang="en-US" smtClean="0"/>
              <a:t>2018/12/27/Thursday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F56D-167F-4E2E-90D5-44F33114C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434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16E0-4F24-4907-BA5D-08DE23A17715}" type="datetimeFigureOut">
              <a:rPr lang="zh-TW" altLang="en-US" smtClean="0"/>
              <a:t>2018/12/27/Thursday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F56D-167F-4E2E-90D5-44F33114C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799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716E0-4F24-4907-BA5D-08DE23A17715}" type="datetimeFigureOut">
              <a:rPr lang="zh-TW" altLang="en-US" smtClean="0"/>
              <a:t>2018/12/27/Thursday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0F56D-167F-4E2E-90D5-44F33114C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6586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096" y="1291085"/>
            <a:ext cx="8437808" cy="351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421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103" y="961036"/>
            <a:ext cx="10145794" cy="429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70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94" y="100641"/>
            <a:ext cx="10353761" cy="1326321"/>
          </a:xfrm>
        </p:spPr>
        <p:txBody>
          <a:bodyPr/>
          <a:lstStyle/>
          <a:p>
            <a:r>
              <a:rPr lang="en-US" altLang="zh-TW" dirty="0" smtClean="0"/>
              <a:t>Bash special parameters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94" y="1426962"/>
            <a:ext cx="10353762" cy="4529023"/>
          </a:xfrm>
        </p:spPr>
        <p:txBody>
          <a:bodyPr>
            <a:noAutofit/>
          </a:bodyPr>
          <a:lstStyle/>
          <a:p>
            <a:r>
              <a:rPr lang="en-US" altLang="zh-TW" sz="2400" dirty="0" smtClean="0"/>
              <a:t>$0 = name of shell script</a:t>
            </a:r>
          </a:p>
          <a:p>
            <a:r>
              <a:rPr lang="en-US" altLang="zh-TW" sz="2400" dirty="0" smtClean="0"/>
              <a:t>$1, $2, $3, … = 1~N </a:t>
            </a:r>
            <a:r>
              <a:rPr lang="en-US" altLang="zh-TW" sz="2400" dirty="0" err="1" smtClean="0"/>
              <a:t>th</a:t>
            </a:r>
            <a:r>
              <a:rPr lang="en-US" altLang="zh-TW" sz="2400" dirty="0" smtClean="0"/>
              <a:t> parameters of this shell</a:t>
            </a:r>
          </a:p>
          <a:p>
            <a:r>
              <a:rPr lang="en-US" altLang="zh-TW" sz="2400" dirty="0" smtClean="0"/>
              <a:t>$# = the number of parameters</a:t>
            </a:r>
          </a:p>
          <a:p>
            <a:r>
              <a:rPr lang="en-US" altLang="zh-TW" sz="2400" dirty="0" smtClean="0"/>
              <a:t>$@ = all the parameters ( Each parameter is considered independent )</a:t>
            </a:r>
          </a:p>
          <a:p>
            <a:r>
              <a:rPr lang="en-US" altLang="zh-TW" sz="2400" dirty="0" smtClean="0"/>
              <a:t>$* = all the parameters ( If there are double quotation marks the parameters will be considered as one value )</a:t>
            </a:r>
          </a:p>
          <a:p>
            <a:r>
              <a:rPr lang="en-US" altLang="zh-TW" sz="2400" dirty="0" smtClean="0"/>
              <a:t>$_ = the last parameter</a:t>
            </a:r>
          </a:p>
          <a:p>
            <a:r>
              <a:rPr lang="en-US" altLang="zh-TW" sz="2400" dirty="0" smtClean="0"/>
              <a:t>$$ = process ID</a:t>
            </a:r>
          </a:p>
          <a:p>
            <a:r>
              <a:rPr lang="en-US" altLang="zh-TW" sz="2400" dirty="0" smtClean="0"/>
              <a:t>$! = process ID of the last executing process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86335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103" y="961036"/>
            <a:ext cx="10145794" cy="4292451"/>
          </a:xfrm>
          <a:prstGeom prst="rect">
            <a:avLst/>
          </a:prstGeom>
        </p:spPr>
      </p:pic>
      <p:sp>
        <p:nvSpPr>
          <p:cNvPr id="2" name="圓角矩形 1"/>
          <p:cNvSpPr/>
          <p:nvPr/>
        </p:nvSpPr>
        <p:spPr>
          <a:xfrm>
            <a:off x="1035170" y="2363638"/>
            <a:ext cx="871268" cy="56934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50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886" y="1382069"/>
            <a:ext cx="8490228" cy="409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4560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大馬士革風</Template>
  <TotalTime>61</TotalTime>
  <Words>134</Words>
  <Application>Microsoft Office PowerPoint</Application>
  <PresentationFormat>寬螢幕</PresentationFormat>
  <Paragraphs>22</Paragraphs>
  <Slides>5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新細明體</vt:lpstr>
      <vt:lpstr>Arial</vt:lpstr>
      <vt:lpstr>Bookman Old Style</vt:lpstr>
      <vt:lpstr>Calibri</vt:lpstr>
      <vt:lpstr>Rockwell</vt:lpstr>
      <vt:lpstr>Damask</vt:lpstr>
      <vt:lpstr>PowerPoint 簡報</vt:lpstr>
      <vt:lpstr>PowerPoint 簡報</vt:lpstr>
      <vt:lpstr>Bash special parameters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翔予 鄭</dc:creator>
  <cp:lastModifiedBy>翔予 鄭</cp:lastModifiedBy>
  <cp:revision>12</cp:revision>
  <dcterms:created xsi:type="dcterms:W3CDTF">2018-12-26T23:10:47Z</dcterms:created>
  <dcterms:modified xsi:type="dcterms:W3CDTF">2018-12-27T11:06:12Z</dcterms:modified>
</cp:coreProperties>
</file>