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9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4DCF3-CBDB-4312-9A97-69EAB31A0B31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0CB0-BDEC-4F9C-A64D-B88DFFB2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79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Owener</a:t>
            </a:r>
            <a:r>
              <a:rPr lang="en-US" altLang="zh-TW" dirty="0" smtClean="0"/>
              <a:t>/group/others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各自有自己的 </a:t>
            </a:r>
            <a:r>
              <a:rPr lang="en-US" altLang="zh-TW" baseline="0" dirty="0" smtClean="0"/>
              <a:t>read/write/execute</a:t>
            </a:r>
          </a:p>
          <a:p>
            <a:r>
              <a:rPr lang="en-US" altLang="zh-TW" baseline="0" dirty="0" smtClean="0"/>
              <a:t>-</a:t>
            </a:r>
            <a:r>
              <a:rPr lang="en-US" altLang="zh-TW" baseline="0" dirty="0" err="1" smtClean="0"/>
              <a:t>rwx-rwx-rwx</a:t>
            </a:r>
            <a:r>
              <a:rPr lang="en-US" altLang="zh-TW" baseline="0" dirty="0" smtClean="0"/>
              <a:t>  </a:t>
            </a:r>
          </a:p>
          <a:p>
            <a:r>
              <a:rPr lang="en-US" altLang="zh-TW" baseline="0" dirty="0" smtClean="0"/>
              <a:t>R : 4</a:t>
            </a:r>
          </a:p>
          <a:p>
            <a:r>
              <a:rPr lang="en-US" altLang="zh-TW" baseline="0" dirty="0" smtClean="0"/>
              <a:t>W: 2</a:t>
            </a:r>
          </a:p>
          <a:p>
            <a:r>
              <a:rPr lang="en-US" altLang="zh-TW" baseline="0" dirty="0" smtClean="0"/>
              <a:t>X : 1</a:t>
            </a:r>
          </a:p>
          <a:p>
            <a:r>
              <a:rPr lang="zh-TW" altLang="en-US" baseline="0" dirty="0" smtClean="0"/>
              <a:t>權限是累加的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rw</a:t>
            </a:r>
            <a:r>
              <a:rPr lang="en-US" altLang="zh-TW" baseline="0" dirty="0" smtClean="0"/>
              <a:t>- : (4+2+1)(4+2+1)0 = 770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0CB0-BDEC-4F9C-A64D-B88DFFB2B7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4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7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8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0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2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1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8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9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1407-2755-4C0A-BE64-4393366668D2}" type="datetimeFigureOut">
              <a:rPr lang="zh-TW" altLang="en-US" smtClean="0"/>
              <a:t>2018/12/6/Thursday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DA4A-CA3B-415C-B04C-B1FB253E2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74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Writeups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8200"/>
            <a:ext cx="9382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7" y="529446"/>
            <a:ext cx="10753354" cy="55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3" y="578687"/>
            <a:ext cx="11359361" cy="19143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8738" y="3804249"/>
            <a:ext cx="10411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Since we want to get the </a:t>
            </a:r>
            <a:r>
              <a:rPr lang="en-US" altLang="zh-TW" sz="3200" dirty="0" err="1" smtClean="0"/>
              <a:t>passwordfile</a:t>
            </a:r>
            <a:r>
              <a:rPr lang="en-US" altLang="zh-TW" sz="3200" dirty="0" smtClean="0"/>
              <a:t> of bandit23</a:t>
            </a:r>
          </a:p>
          <a:p>
            <a:r>
              <a:rPr lang="en-US" altLang="zh-TW" sz="3200" dirty="0" smtClean="0"/>
              <a:t> </a:t>
            </a:r>
          </a:p>
          <a:p>
            <a:r>
              <a:rPr lang="en-US" altLang="zh-TW" sz="3200" dirty="0" smtClean="0"/>
              <a:t>execute the same line but with bandit23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17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561975"/>
            <a:ext cx="9029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75" y="129037"/>
            <a:ext cx="8218458" cy="65864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4792" y="4140679"/>
            <a:ext cx="7427344" cy="27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7" y="520011"/>
            <a:ext cx="10789975" cy="40261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7689" y="5322498"/>
            <a:ext cx="1176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Remember to change the permissions of ‘read’ , ‘write’ ,  ‘execute’ of file and folder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02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69</TotalTime>
  <Words>70</Words>
  <Application>Microsoft Office PowerPoint</Application>
  <PresentationFormat>寬螢幕</PresentationFormat>
  <Paragraphs>12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Bookman Old Style</vt:lpstr>
      <vt:lpstr>Calibri</vt:lpstr>
      <vt:lpstr>Rockwell</vt:lpstr>
      <vt:lpstr>Damask</vt:lpstr>
      <vt:lpstr>Writeups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Writeups</dc:title>
  <dc:creator>翔予 鄭</dc:creator>
  <cp:lastModifiedBy>翔予 鄭</cp:lastModifiedBy>
  <cp:revision>5</cp:revision>
  <dcterms:created xsi:type="dcterms:W3CDTF">2018-12-05T21:53:27Z</dcterms:created>
  <dcterms:modified xsi:type="dcterms:W3CDTF">2018-12-05T23:03:18Z</dcterms:modified>
</cp:coreProperties>
</file>