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3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82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C0F18-F7DE-4F1E-AF02-E1DEBC3C45E0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38EB-D034-424F-BE8D-8E9402010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4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光三原色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38EB-D034-424F-BE8D-8E9402010C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44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| b |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38EB-D034-424F-BE8D-8E9402010C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6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顏料三原色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38EB-D034-424F-BE8D-8E9402010C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0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38EB-D034-424F-BE8D-8E9402010C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22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a^b^c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38EB-D034-424F-BE8D-8E9402010C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7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Optimus Prime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38EB-D034-424F-BE8D-8E9402010C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1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0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89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993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36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8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74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7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7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69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2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95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1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3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35DB-147B-448A-8103-7BD876132507}" type="datetimeFigureOut">
              <a:rPr lang="zh-TW" altLang="en-US" smtClean="0"/>
              <a:t>2019/1/2/Wednesday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D4F1-E997-4851-88BD-14A39B150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208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 </a:t>
            </a:r>
            <a:r>
              <a:rPr lang="en-US" altLang="zh-TW" dirty="0" err="1" smtClean="0"/>
              <a:t>Chall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Enlightment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&amp;</a:t>
            </a:r>
          </a:p>
          <a:p>
            <a:r>
              <a:rPr lang="en-US" altLang="zh-TW" dirty="0" smtClean="0"/>
              <a:t>Simply 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45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9" y="1391800"/>
            <a:ext cx="11408323" cy="40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" y="1285914"/>
            <a:ext cx="12080820" cy="42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3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57" y="620357"/>
            <a:ext cx="5617287" cy="5617287"/>
          </a:xfrm>
        </p:spPr>
      </p:pic>
    </p:spTree>
    <p:extLst>
      <p:ext uri="{BB962C8B-B14F-4D97-AF65-F5344CB8AC3E}">
        <p14:creationId xmlns:p14="http://schemas.microsoft.com/office/powerpoint/2010/main" val="33500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0" y="473800"/>
            <a:ext cx="11201041" cy="59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åä¸åè²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12" y="1194511"/>
            <a:ext cx="4468976" cy="44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1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1009650"/>
            <a:ext cx="11191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8" y="2155840"/>
            <a:ext cx="9260824" cy="25463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41076" y="5223641"/>
            <a:ext cx="390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Ligh7_Level2.php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33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8" y="1794067"/>
            <a:ext cx="11588905" cy="32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49" y="1099624"/>
            <a:ext cx="4681702" cy="46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8" y="1439835"/>
            <a:ext cx="8975004" cy="39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9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5" y="2522976"/>
            <a:ext cx="9568890" cy="18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28</TotalTime>
  <Words>25</Words>
  <Application>Microsoft Office PowerPoint</Application>
  <PresentationFormat>寬螢幕</PresentationFormat>
  <Paragraphs>16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Bookman Old Style</vt:lpstr>
      <vt:lpstr>Calibri</vt:lpstr>
      <vt:lpstr>Rockwell</vt:lpstr>
      <vt:lpstr>Damask</vt:lpstr>
      <vt:lpstr>We Chall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Chall</dc:title>
  <dc:creator>翔予 鄭</dc:creator>
  <cp:lastModifiedBy>翔予 鄭</cp:lastModifiedBy>
  <cp:revision>14</cp:revision>
  <dcterms:created xsi:type="dcterms:W3CDTF">2019-01-01T21:59:55Z</dcterms:created>
  <dcterms:modified xsi:type="dcterms:W3CDTF">2019-01-01T22:28:46Z</dcterms:modified>
</cp:coreProperties>
</file>