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2" r:id="rId4"/>
    <p:sldId id="258" r:id="rId5"/>
    <p:sldId id="259" r:id="rId6"/>
    <p:sldId id="260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983" autoAdjust="0"/>
  </p:normalViewPr>
  <p:slideViewPr>
    <p:cSldViewPr snapToGrid="0">
      <p:cViewPr varScale="1">
        <p:scale>
          <a:sx n="64" d="100"/>
          <a:sy n="64" d="100"/>
        </p:scale>
        <p:origin x="7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D9C0C3-C06E-40ED-A737-B644CF12FFCD}" type="datetimeFigureOut">
              <a:rPr lang="zh-TW" altLang="en-US" smtClean="0"/>
              <a:t>2018/12/20/Thursday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761047-9DA7-4559-8239-CDE8232C61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5798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sys_open</a:t>
            </a:r>
            <a:r>
              <a:rPr lang="en-US" altLang="zh-TW" dirty="0" smtClean="0"/>
              <a:t> : </a:t>
            </a:r>
          </a:p>
          <a:p>
            <a:r>
              <a:rPr lang="en-US" altLang="zh-TW" dirty="0" smtClean="0"/>
              <a:t>	first 0 stand for O_RDONLY = read only</a:t>
            </a:r>
          </a:p>
          <a:p>
            <a:r>
              <a:rPr lang="en-US" altLang="zh-TW" dirty="0" smtClean="0"/>
              <a:t>                          second stand for mode, can change someone's permissions on </a:t>
            </a:r>
            <a:r>
              <a:rPr lang="en-US" altLang="zh-TW" dirty="0" err="1" smtClean="0"/>
              <a:t>read,write</a:t>
            </a:r>
            <a:r>
              <a:rPr lang="en-US" altLang="zh-TW" dirty="0" smtClean="0"/>
              <a:t> or execution</a:t>
            </a:r>
          </a:p>
          <a:p>
            <a:r>
              <a:rPr lang="en-US" altLang="zh-TW" dirty="0" err="1" smtClean="0"/>
              <a:t>sys_read</a:t>
            </a:r>
            <a:r>
              <a:rPr lang="en-US" altLang="zh-TW" dirty="0" smtClean="0"/>
              <a:t> :</a:t>
            </a:r>
          </a:p>
          <a:p>
            <a:r>
              <a:rPr lang="en-US" altLang="zh-TW" dirty="0" smtClean="0"/>
              <a:t>                	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扣除 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fd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0(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stdin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fd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1(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stdout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fd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2(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stderr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和系統保留的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fd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10~255,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一般的使用者建議只可開啟並使用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fd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 ~ 9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buffer size</a:t>
            </a:r>
          </a:p>
          <a:p>
            <a:r>
              <a:rPr lang="en-US" altLang="zh-TW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sys_write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 </a:t>
            </a:r>
          </a:p>
          <a:p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TW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stdout</a:t>
            </a:r>
            <a:endParaRPr lang="en-US" altLang="zh-TW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buffer size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761047-9DA7-4559-8239-CDE8232C619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8228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s.recvuntil</a:t>
            </a:r>
            <a:r>
              <a:rPr lang="en-US" altLang="zh-TW" dirty="0" smtClean="0"/>
              <a:t>(‘:’) because Give me your shellcode “” : ””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761047-9DA7-4559-8239-CDE8232C6194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3252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761047-9DA7-4559-8239-CDE8232C6194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7882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06B3B-1D35-45B4-B9E3-4993A04E879A}" type="datetimeFigureOut">
              <a:rPr lang="zh-TW" altLang="en-US" smtClean="0"/>
              <a:t>2018/12/20/Thursday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0B89-374F-45B5-B59F-7C4C83AFCE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8728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06B3B-1D35-45B4-B9E3-4993A04E879A}" type="datetimeFigureOut">
              <a:rPr lang="zh-TW" altLang="en-US" smtClean="0"/>
              <a:t>2018/12/20/Thursday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0B89-374F-45B5-B59F-7C4C83AFCE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645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06B3B-1D35-45B4-B9E3-4993A04E879A}" type="datetimeFigureOut">
              <a:rPr lang="zh-TW" altLang="en-US" smtClean="0"/>
              <a:t>2018/12/20/Thursday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0B89-374F-45B5-B59F-7C4C83AFCE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2214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06B3B-1D35-45B4-B9E3-4993A04E879A}" type="datetimeFigureOut">
              <a:rPr lang="zh-TW" altLang="en-US" smtClean="0"/>
              <a:t>2018/12/20/Thursday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0B89-374F-45B5-B59F-7C4C83AFCE7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3313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06B3B-1D35-45B4-B9E3-4993A04E879A}" type="datetimeFigureOut">
              <a:rPr lang="zh-TW" altLang="en-US" smtClean="0"/>
              <a:t>2018/12/20/Thursday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0B89-374F-45B5-B59F-7C4C83AFCE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15887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06B3B-1D35-45B4-B9E3-4993A04E879A}" type="datetimeFigureOut">
              <a:rPr lang="zh-TW" altLang="en-US" smtClean="0"/>
              <a:t>2018/12/20/Thursday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0B89-374F-45B5-B59F-7C4C83AFCE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1942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06B3B-1D35-45B4-B9E3-4993A04E879A}" type="datetimeFigureOut">
              <a:rPr lang="zh-TW" altLang="en-US" smtClean="0"/>
              <a:t>2018/12/20/Thursday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0B89-374F-45B5-B59F-7C4C83AFCE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46396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06B3B-1D35-45B4-B9E3-4993A04E879A}" type="datetimeFigureOut">
              <a:rPr lang="zh-TW" altLang="en-US" smtClean="0"/>
              <a:t>2018/12/20/Thursday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0B89-374F-45B5-B59F-7C4C83AFCE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3588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06B3B-1D35-45B4-B9E3-4993A04E879A}" type="datetimeFigureOut">
              <a:rPr lang="zh-TW" altLang="en-US" smtClean="0"/>
              <a:t>2018/12/20/Thursday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0B89-374F-45B5-B59F-7C4C83AFCE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743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06B3B-1D35-45B4-B9E3-4993A04E879A}" type="datetimeFigureOut">
              <a:rPr lang="zh-TW" altLang="en-US" smtClean="0"/>
              <a:t>2018/12/20/Thursday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0B89-374F-45B5-B59F-7C4C83AFCE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962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06B3B-1D35-45B4-B9E3-4993A04E879A}" type="datetimeFigureOut">
              <a:rPr lang="zh-TW" altLang="en-US" smtClean="0"/>
              <a:t>2018/12/20/Thursday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0B89-374F-45B5-B59F-7C4C83AFCE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2355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06B3B-1D35-45B4-B9E3-4993A04E879A}" type="datetimeFigureOut">
              <a:rPr lang="zh-TW" altLang="en-US" smtClean="0"/>
              <a:t>2018/12/20/Thursday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0B89-374F-45B5-B59F-7C4C83AFCE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7675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06B3B-1D35-45B4-B9E3-4993A04E879A}" type="datetimeFigureOut">
              <a:rPr lang="zh-TW" altLang="en-US" smtClean="0"/>
              <a:t>2018/12/20/Thursday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0B89-374F-45B5-B59F-7C4C83AFCE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0483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06B3B-1D35-45B4-B9E3-4993A04E879A}" type="datetimeFigureOut">
              <a:rPr lang="zh-TW" altLang="en-US" smtClean="0"/>
              <a:t>2018/12/20/Thursday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0B89-374F-45B5-B59F-7C4C83AFCE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9809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06B3B-1D35-45B4-B9E3-4993A04E879A}" type="datetimeFigureOut">
              <a:rPr lang="zh-TW" altLang="en-US" smtClean="0"/>
              <a:t>2018/12/20/Thursday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0B89-374F-45B5-B59F-7C4C83AFCE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5781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06B3B-1D35-45B4-B9E3-4993A04E879A}" type="datetimeFigureOut">
              <a:rPr lang="zh-TW" altLang="en-US" smtClean="0"/>
              <a:t>2018/12/20/Thursday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0B89-374F-45B5-B59F-7C4C83AFCE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4345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06B3B-1D35-45B4-B9E3-4993A04E879A}" type="datetimeFigureOut">
              <a:rPr lang="zh-TW" altLang="en-US" smtClean="0"/>
              <a:t>2018/12/20/Thursday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0B89-374F-45B5-B59F-7C4C83AFCE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562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06B3B-1D35-45B4-B9E3-4993A04E879A}" type="datetimeFigureOut">
              <a:rPr lang="zh-TW" altLang="en-US" smtClean="0"/>
              <a:t>2018/12/20/Thursday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50B89-374F-45B5-B59F-7C4C83AFCE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42940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Pwnable.tw 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 smtClean="0"/>
              <a:t>orw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403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788" y="971550"/>
            <a:ext cx="8734425" cy="49149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2237" y="6123317"/>
            <a:ext cx="686752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45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709" y="905055"/>
            <a:ext cx="8728583" cy="198479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8528" y="4027817"/>
            <a:ext cx="67056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83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88" y="552090"/>
            <a:ext cx="10258425" cy="36004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475117" y="1777042"/>
            <a:ext cx="7280694" cy="9834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545457" y="810883"/>
            <a:ext cx="5210354" cy="3364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915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720" y="725958"/>
            <a:ext cx="10668560" cy="175774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6909" y="2929582"/>
            <a:ext cx="4638183" cy="338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8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566" y="442291"/>
            <a:ext cx="3588025" cy="54158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566" y="1208017"/>
            <a:ext cx="11490656" cy="52139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566" y="2106888"/>
            <a:ext cx="11534342" cy="35801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566" y="2842384"/>
            <a:ext cx="11574444" cy="775459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2119668" y="3905871"/>
            <a:ext cx="813023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 smtClean="0"/>
              <a:t>eax</a:t>
            </a:r>
            <a:r>
              <a:rPr lang="en-US" altLang="zh-TW" sz="2800" dirty="0" smtClean="0"/>
              <a:t> = 0x05</a:t>
            </a:r>
          </a:p>
          <a:p>
            <a:r>
              <a:rPr lang="en-US" altLang="zh-TW" sz="2800" dirty="0" err="1"/>
              <a:t>e</a:t>
            </a:r>
            <a:r>
              <a:rPr lang="en-US" altLang="zh-TW" sz="2800" dirty="0" err="1" smtClean="0"/>
              <a:t>sp</a:t>
            </a:r>
            <a:r>
              <a:rPr lang="en-US" altLang="zh-TW" sz="2800" dirty="0" smtClean="0"/>
              <a:t> = (</a:t>
            </a:r>
            <a:r>
              <a:rPr lang="en-US" altLang="zh-TW" sz="2800" dirty="0" smtClean="0"/>
              <a:t>‘///home/</a:t>
            </a:r>
            <a:r>
              <a:rPr lang="en-US" altLang="zh-TW" sz="2800" dirty="0" err="1" smtClean="0"/>
              <a:t>orw</a:t>
            </a:r>
            <a:r>
              <a:rPr lang="en-US" altLang="zh-TW" sz="2800" dirty="0" smtClean="0"/>
              <a:t>/flag’, need to be reversed)</a:t>
            </a:r>
            <a:endParaRPr lang="en-US" altLang="zh-TW" sz="2800" dirty="0" smtClean="0"/>
          </a:p>
          <a:p>
            <a:r>
              <a:rPr lang="en-US" altLang="zh-TW" sz="2800" dirty="0" err="1"/>
              <a:t>e</a:t>
            </a:r>
            <a:r>
              <a:rPr lang="en-US" altLang="zh-TW" sz="2800" dirty="0" err="1" smtClean="0"/>
              <a:t>bx</a:t>
            </a:r>
            <a:r>
              <a:rPr lang="en-US" altLang="zh-TW" sz="2800" dirty="0" smtClean="0"/>
              <a:t> = </a:t>
            </a:r>
            <a:r>
              <a:rPr lang="en-US" altLang="zh-TW" sz="2800" dirty="0" err="1" smtClean="0"/>
              <a:t>esp</a:t>
            </a:r>
            <a:r>
              <a:rPr lang="en-US" altLang="zh-TW" sz="2800" dirty="0" smtClean="0"/>
              <a:t>(‘///home/</a:t>
            </a:r>
            <a:r>
              <a:rPr lang="en-US" altLang="zh-TW" sz="2800" dirty="0" err="1" smtClean="0"/>
              <a:t>orw</a:t>
            </a:r>
            <a:r>
              <a:rPr lang="en-US" altLang="zh-TW" sz="2800" dirty="0" smtClean="0"/>
              <a:t>/flag’)</a:t>
            </a:r>
          </a:p>
          <a:p>
            <a:r>
              <a:rPr lang="en-US" altLang="zh-TW" sz="2800" dirty="0" err="1" smtClean="0"/>
              <a:t>ecx</a:t>
            </a:r>
            <a:r>
              <a:rPr lang="en-US" altLang="zh-TW" sz="2800" dirty="0" smtClean="0"/>
              <a:t> = 0</a:t>
            </a:r>
          </a:p>
          <a:p>
            <a:r>
              <a:rPr lang="en-US" altLang="zh-TW" sz="2800" dirty="0" err="1"/>
              <a:t>e</a:t>
            </a:r>
            <a:r>
              <a:rPr lang="en-US" altLang="zh-TW" sz="2800" dirty="0" err="1" smtClean="0"/>
              <a:t>dx</a:t>
            </a:r>
            <a:r>
              <a:rPr lang="en-US" altLang="zh-TW" sz="2800" dirty="0" smtClean="0"/>
              <a:t> = 0</a:t>
            </a:r>
          </a:p>
          <a:p>
            <a:r>
              <a:rPr lang="en-US" altLang="zh-TW" sz="2800" dirty="0" err="1"/>
              <a:t>i</a:t>
            </a:r>
            <a:r>
              <a:rPr lang="en-US" altLang="zh-TW" sz="2800" dirty="0" err="1" smtClean="0"/>
              <a:t>nt</a:t>
            </a:r>
            <a:r>
              <a:rPr lang="en-US" altLang="zh-TW" sz="2800" dirty="0" smtClean="0"/>
              <a:t> 0x80 -&gt; system call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89731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230" y="1009857"/>
            <a:ext cx="11368576" cy="125626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854765" y="3747052"/>
            <a:ext cx="536364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 smtClean="0"/>
              <a:t>eax</a:t>
            </a:r>
            <a:r>
              <a:rPr lang="en-US" altLang="zh-TW" sz="2800" dirty="0" smtClean="0"/>
              <a:t> = 0x03</a:t>
            </a:r>
          </a:p>
          <a:p>
            <a:r>
              <a:rPr lang="en-US" altLang="zh-TW" sz="2800" dirty="0" err="1"/>
              <a:t>e</a:t>
            </a:r>
            <a:r>
              <a:rPr lang="en-US" altLang="zh-TW" sz="2800" dirty="0" err="1" smtClean="0"/>
              <a:t>cx</a:t>
            </a:r>
            <a:r>
              <a:rPr lang="en-US" altLang="zh-TW" sz="2800" dirty="0" smtClean="0"/>
              <a:t> = </a:t>
            </a:r>
            <a:r>
              <a:rPr lang="en-US" altLang="zh-TW" sz="2800" dirty="0" err="1" smtClean="0"/>
              <a:t>ebx</a:t>
            </a:r>
            <a:r>
              <a:rPr lang="en-US" altLang="zh-TW" sz="2800" dirty="0" smtClean="0"/>
              <a:t> </a:t>
            </a:r>
            <a:r>
              <a:rPr lang="en-US" altLang="zh-TW" sz="2800" dirty="0" smtClean="0"/>
              <a:t>(‘///home/</a:t>
            </a:r>
            <a:r>
              <a:rPr lang="en-US" altLang="zh-TW" sz="2800" dirty="0" err="1" smtClean="0"/>
              <a:t>orw</a:t>
            </a:r>
            <a:r>
              <a:rPr lang="en-US" altLang="zh-TW" sz="2800" dirty="0" smtClean="0"/>
              <a:t>/flag’)</a:t>
            </a:r>
          </a:p>
          <a:p>
            <a:r>
              <a:rPr lang="en-US" altLang="zh-TW" sz="2800" dirty="0" err="1" smtClean="0"/>
              <a:t>ebx</a:t>
            </a:r>
            <a:r>
              <a:rPr lang="en-US" altLang="zh-TW" sz="2800" dirty="0" smtClean="0"/>
              <a:t> = 0x03</a:t>
            </a:r>
          </a:p>
          <a:p>
            <a:r>
              <a:rPr lang="en-US" altLang="zh-TW" sz="2800" dirty="0" err="1"/>
              <a:t>e</a:t>
            </a:r>
            <a:r>
              <a:rPr lang="en-US" altLang="zh-TW" sz="2800" dirty="0" err="1" smtClean="0"/>
              <a:t>dx</a:t>
            </a:r>
            <a:r>
              <a:rPr lang="en-US" altLang="zh-TW" sz="2800" dirty="0" smtClean="0"/>
              <a:t> = 0x80</a:t>
            </a:r>
          </a:p>
          <a:p>
            <a:endParaRPr lang="en-US" altLang="zh-TW" sz="2800" dirty="0"/>
          </a:p>
        </p:txBody>
      </p:sp>
      <p:sp>
        <p:nvSpPr>
          <p:cNvPr id="7" name="矩形 6"/>
          <p:cNvSpPr/>
          <p:nvPr/>
        </p:nvSpPr>
        <p:spPr>
          <a:xfrm>
            <a:off x="6416158" y="3747052"/>
            <a:ext cx="2049920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err="1"/>
              <a:t>eax</a:t>
            </a:r>
            <a:r>
              <a:rPr lang="en-US" altLang="zh-TW" sz="2800" dirty="0"/>
              <a:t> = </a:t>
            </a:r>
            <a:r>
              <a:rPr lang="en-US" altLang="zh-TW" sz="2800" dirty="0" smtClean="0"/>
              <a:t>0x04</a:t>
            </a:r>
            <a:endParaRPr lang="en-US" altLang="zh-TW" sz="2800" dirty="0"/>
          </a:p>
          <a:p>
            <a:r>
              <a:rPr lang="en-US" altLang="zh-TW" sz="2800" dirty="0" err="1"/>
              <a:t>ecx</a:t>
            </a:r>
            <a:r>
              <a:rPr lang="en-US" altLang="zh-TW" sz="2800" dirty="0"/>
              <a:t> = </a:t>
            </a:r>
            <a:r>
              <a:rPr lang="en-US" altLang="zh-TW" sz="2800" dirty="0" err="1" smtClean="0"/>
              <a:t>ecx</a:t>
            </a:r>
            <a:endParaRPr lang="en-US" altLang="zh-TW" sz="2800" dirty="0"/>
          </a:p>
          <a:p>
            <a:r>
              <a:rPr lang="en-US" altLang="zh-TW" sz="2800" dirty="0" err="1"/>
              <a:t>ebx</a:t>
            </a:r>
            <a:r>
              <a:rPr lang="en-US" altLang="zh-TW" sz="2800" dirty="0"/>
              <a:t> = </a:t>
            </a:r>
            <a:r>
              <a:rPr lang="en-US" altLang="zh-TW" sz="2800" dirty="0" smtClean="0"/>
              <a:t>0x01</a:t>
            </a:r>
            <a:endParaRPr lang="en-US" altLang="zh-TW" sz="2800" dirty="0"/>
          </a:p>
          <a:p>
            <a:r>
              <a:rPr lang="en-US" altLang="zh-TW" sz="2800" dirty="0" err="1"/>
              <a:t>edx</a:t>
            </a:r>
            <a:r>
              <a:rPr lang="en-US" altLang="zh-TW" sz="2800" dirty="0"/>
              <a:t> = </a:t>
            </a:r>
            <a:r>
              <a:rPr lang="en-US" altLang="zh-TW" sz="2800" dirty="0" smtClean="0"/>
              <a:t>0x80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247902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7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503" y="1576801"/>
            <a:ext cx="10578149" cy="187207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29503" y="2512840"/>
            <a:ext cx="6058314" cy="3297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379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大馬士革風</Template>
  <TotalTime>44</TotalTime>
  <Words>74</Words>
  <Application>Microsoft Office PowerPoint</Application>
  <PresentationFormat>寬螢幕</PresentationFormat>
  <Paragraphs>29</Paragraphs>
  <Slides>9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新細明體</vt:lpstr>
      <vt:lpstr>Arial</vt:lpstr>
      <vt:lpstr>Bookman Old Style</vt:lpstr>
      <vt:lpstr>Calibri</vt:lpstr>
      <vt:lpstr>Rockwell</vt:lpstr>
      <vt:lpstr>Damask</vt:lpstr>
      <vt:lpstr>Pwnable.tw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Pwnable.tw </dc:title>
  <dc:creator>翔予 鄭</dc:creator>
  <cp:lastModifiedBy>翔予 鄭</cp:lastModifiedBy>
  <cp:revision>15</cp:revision>
  <dcterms:created xsi:type="dcterms:W3CDTF">2018-12-19T21:11:37Z</dcterms:created>
  <dcterms:modified xsi:type="dcterms:W3CDTF">2018-12-19T21:56:10Z</dcterms:modified>
</cp:coreProperties>
</file>