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99" autoAdjust="0"/>
    <p:restoredTop sz="94660"/>
  </p:normalViewPr>
  <p:slideViewPr>
    <p:cSldViewPr>
      <p:cViewPr>
        <p:scale>
          <a:sx n="70" d="100"/>
          <a:sy n="70" d="100"/>
        </p:scale>
        <p:origin x="-1488" y="-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D65F6-29DC-4B5F-B0FD-CCF7D199239C}" type="datetimeFigureOut">
              <a:rPr lang="zh-TW" altLang="en-US" smtClean="0"/>
              <a:t>2020/4/8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3B5D0-9394-4EF2-BE7C-6560336B3D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6478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D65F6-29DC-4B5F-B0FD-CCF7D199239C}" type="datetimeFigureOut">
              <a:rPr lang="zh-TW" altLang="en-US" smtClean="0"/>
              <a:t>2020/4/8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3B5D0-9394-4EF2-BE7C-6560336B3D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1478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D65F6-29DC-4B5F-B0FD-CCF7D199239C}" type="datetimeFigureOut">
              <a:rPr lang="zh-TW" altLang="en-US" smtClean="0"/>
              <a:t>2020/4/8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3B5D0-9394-4EF2-BE7C-6560336B3D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580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D65F6-29DC-4B5F-B0FD-CCF7D199239C}" type="datetimeFigureOut">
              <a:rPr lang="zh-TW" altLang="en-US" smtClean="0"/>
              <a:t>2020/4/8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3B5D0-9394-4EF2-BE7C-6560336B3D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1950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D65F6-29DC-4B5F-B0FD-CCF7D199239C}" type="datetimeFigureOut">
              <a:rPr lang="zh-TW" altLang="en-US" smtClean="0"/>
              <a:t>2020/4/8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3B5D0-9394-4EF2-BE7C-6560336B3D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244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D65F6-29DC-4B5F-B0FD-CCF7D199239C}" type="datetimeFigureOut">
              <a:rPr lang="zh-TW" altLang="en-US" smtClean="0"/>
              <a:t>2020/4/8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3B5D0-9394-4EF2-BE7C-6560336B3D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2519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D65F6-29DC-4B5F-B0FD-CCF7D199239C}" type="datetimeFigureOut">
              <a:rPr lang="zh-TW" altLang="en-US" smtClean="0"/>
              <a:t>2020/4/8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3B5D0-9394-4EF2-BE7C-6560336B3D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7407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D65F6-29DC-4B5F-B0FD-CCF7D199239C}" type="datetimeFigureOut">
              <a:rPr lang="zh-TW" altLang="en-US" smtClean="0"/>
              <a:t>2020/4/8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3B5D0-9394-4EF2-BE7C-6560336B3D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5249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D65F6-29DC-4B5F-B0FD-CCF7D199239C}" type="datetimeFigureOut">
              <a:rPr lang="zh-TW" altLang="en-US" smtClean="0"/>
              <a:t>2020/4/8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3B5D0-9394-4EF2-BE7C-6560336B3D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8306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D65F6-29DC-4B5F-B0FD-CCF7D199239C}" type="datetimeFigureOut">
              <a:rPr lang="zh-TW" altLang="en-US" smtClean="0"/>
              <a:t>2020/4/8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3B5D0-9394-4EF2-BE7C-6560336B3D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1561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D65F6-29DC-4B5F-B0FD-CCF7D199239C}" type="datetimeFigureOut">
              <a:rPr lang="zh-TW" altLang="en-US" smtClean="0"/>
              <a:t>2020/4/8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3B5D0-9394-4EF2-BE7C-6560336B3D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0221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CD65F6-29DC-4B5F-B0FD-CCF7D199239C}" type="datetimeFigureOut">
              <a:rPr lang="zh-TW" altLang="en-US" smtClean="0"/>
              <a:t>2020/4/8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C3B5D0-9394-4EF2-BE7C-6560336B3D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1623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3568" y="980728"/>
            <a:ext cx="2580283" cy="318103"/>
          </a:xfrm>
          <a:solidFill>
            <a:schemeClr val="bg1"/>
          </a:solidFill>
          <a:ln>
            <a:solidFill>
              <a:srgbClr val="00B050"/>
            </a:solidFill>
          </a:ln>
        </p:spPr>
        <p:txBody>
          <a:bodyPr>
            <a:normAutofit/>
          </a:bodyPr>
          <a:lstStyle/>
          <a:p>
            <a:r>
              <a:rPr lang="en-US" altLang="zh-TW" sz="1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Portal Event Loop</a:t>
            </a:r>
            <a:endParaRPr lang="zh-TW" altLang="en-US" sz="1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83568" y="1289012"/>
            <a:ext cx="2580283" cy="381724"/>
          </a:xfrm>
          <a:solidFill>
            <a:schemeClr val="bg1"/>
          </a:solidFill>
          <a:ln>
            <a:solidFill>
              <a:srgbClr val="00B050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1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endParaRPr lang="zh-TW" altLang="en-US" sz="1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12" name="直線接點 11"/>
          <p:cNvCxnSpPr/>
          <p:nvPr/>
        </p:nvCxnSpPr>
        <p:spPr>
          <a:xfrm flipH="1">
            <a:off x="395536" y="584684"/>
            <a:ext cx="864096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/>
          <p:nvPr/>
        </p:nvCxnSpPr>
        <p:spPr>
          <a:xfrm flipV="1">
            <a:off x="395536" y="584684"/>
            <a:ext cx="0" cy="90010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/>
          <p:nvPr/>
        </p:nvCxnSpPr>
        <p:spPr>
          <a:xfrm flipH="1">
            <a:off x="395536" y="1484784"/>
            <a:ext cx="288032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標題 1"/>
          <p:cNvSpPr txBox="1">
            <a:spLocks/>
          </p:cNvSpPr>
          <p:nvPr/>
        </p:nvSpPr>
        <p:spPr>
          <a:xfrm>
            <a:off x="688740" y="2570836"/>
            <a:ext cx="2605353" cy="348175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驗證</a:t>
            </a:r>
          </a:p>
        </p:txBody>
      </p:sp>
      <p:sp>
        <p:nvSpPr>
          <p:cNvPr id="29" name="內容版面配置區 2"/>
          <p:cNvSpPr txBox="1">
            <a:spLocks/>
          </p:cNvSpPr>
          <p:nvPr/>
        </p:nvSpPr>
        <p:spPr>
          <a:xfrm>
            <a:off x="688740" y="2919011"/>
            <a:ext cx="2605353" cy="576064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TW" altLang="en-US" sz="1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比對接收的帳號密碼是否存在授權名單，並且確認使用這身分</a:t>
            </a:r>
            <a:endParaRPr lang="zh-TW" altLang="en-US" sz="1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3" name="內容版面配置區 2"/>
          <p:cNvSpPr txBox="1">
            <a:spLocks/>
          </p:cNvSpPr>
          <p:nvPr/>
        </p:nvSpPr>
        <p:spPr>
          <a:xfrm>
            <a:off x="2120121" y="1834223"/>
            <a:ext cx="1872208" cy="576064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TW" altLang="en-US" sz="1400" dirty="0" smtClean="0">
                <a:solidFill>
                  <a:schemeClr val="tx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使用者輸入帳號密碼</a:t>
            </a:r>
            <a:r>
              <a:rPr lang="en-US" altLang="zh-TW" sz="1400" dirty="0" smtClean="0">
                <a:solidFill>
                  <a:schemeClr val="tx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/ Display:(</a:t>
            </a:r>
            <a:r>
              <a:rPr lang="zh-TW" altLang="en-US" sz="1400" dirty="0" smtClean="0">
                <a:solidFill>
                  <a:schemeClr val="tx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帳號</a:t>
            </a:r>
            <a:r>
              <a:rPr lang="en-US" altLang="zh-TW" sz="1400" dirty="0" smtClean="0">
                <a:solidFill>
                  <a:schemeClr val="tx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1400" dirty="0" smtClean="0">
                <a:solidFill>
                  <a:schemeClr val="tx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密碼</a:t>
            </a:r>
            <a:r>
              <a:rPr lang="en-US" altLang="zh-TW" sz="1400" dirty="0" smtClean="0">
                <a:solidFill>
                  <a:schemeClr val="tx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1400" dirty="0" smtClean="0">
                <a:solidFill>
                  <a:schemeClr val="tx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登入</a:t>
            </a:r>
            <a:r>
              <a:rPr lang="en-US" altLang="zh-TW" sz="1400" dirty="0" smtClean="0">
                <a:solidFill>
                  <a:schemeClr val="tx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Button)</a:t>
            </a:r>
            <a:endParaRPr lang="zh-TW" altLang="en-US" sz="1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2" name="向下箭號 41"/>
          <p:cNvSpPr/>
          <p:nvPr/>
        </p:nvSpPr>
        <p:spPr>
          <a:xfrm>
            <a:off x="1883262" y="169155"/>
            <a:ext cx="166632" cy="831058"/>
          </a:xfrm>
          <a:prstGeom prst="downArrow">
            <a:avLst>
              <a:gd name="adj1" fmla="val 20688"/>
              <a:gd name="adj2" fmla="val 70055"/>
            </a:avLst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向下箭號 43"/>
          <p:cNvSpPr/>
          <p:nvPr/>
        </p:nvSpPr>
        <p:spPr>
          <a:xfrm>
            <a:off x="1176316" y="584684"/>
            <a:ext cx="166632" cy="396044"/>
          </a:xfrm>
          <a:prstGeom prst="downArrow">
            <a:avLst>
              <a:gd name="adj1" fmla="val 20688"/>
              <a:gd name="adj2" fmla="val 70055"/>
            </a:avLst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向下箭號 44"/>
          <p:cNvSpPr/>
          <p:nvPr/>
        </p:nvSpPr>
        <p:spPr>
          <a:xfrm>
            <a:off x="1883262" y="1770353"/>
            <a:ext cx="166632" cy="798020"/>
          </a:xfrm>
          <a:prstGeom prst="downArrow">
            <a:avLst>
              <a:gd name="adj1" fmla="val 20688"/>
              <a:gd name="adj2" fmla="val 70055"/>
            </a:avLst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標題 1"/>
          <p:cNvSpPr txBox="1">
            <a:spLocks/>
          </p:cNvSpPr>
          <p:nvPr/>
        </p:nvSpPr>
        <p:spPr>
          <a:xfrm>
            <a:off x="683568" y="4304961"/>
            <a:ext cx="2580283" cy="348175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登入</a:t>
            </a:r>
          </a:p>
        </p:txBody>
      </p:sp>
      <p:sp>
        <p:nvSpPr>
          <p:cNvPr id="47" name="內容版面配置區 2"/>
          <p:cNvSpPr txBox="1">
            <a:spLocks/>
          </p:cNvSpPr>
          <p:nvPr/>
        </p:nvSpPr>
        <p:spPr>
          <a:xfrm>
            <a:off x="683568" y="4653136"/>
            <a:ext cx="2580283" cy="576064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TW" altLang="en-US" sz="1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使用者開始使用系統，系統儲存更改資料</a:t>
            </a:r>
            <a:endParaRPr lang="zh-TW" altLang="en-US" sz="1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8" name="內容版面配置區 2"/>
          <p:cNvSpPr txBox="1">
            <a:spLocks/>
          </p:cNvSpPr>
          <p:nvPr/>
        </p:nvSpPr>
        <p:spPr>
          <a:xfrm>
            <a:off x="2135886" y="3634040"/>
            <a:ext cx="1872208" cy="576064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TW" altLang="en-US" sz="1400" dirty="0" smtClean="0">
                <a:solidFill>
                  <a:schemeClr val="tx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登入驗證成功後</a:t>
            </a:r>
            <a:r>
              <a:rPr lang="en-US" altLang="zh-TW" sz="1400" dirty="0" smtClean="0">
                <a:solidFill>
                  <a:schemeClr val="tx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/ Display:(</a:t>
            </a:r>
            <a:r>
              <a:rPr lang="zh-TW" altLang="en-US" sz="1400" dirty="0" smtClean="0">
                <a:solidFill>
                  <a:schemeClr val="tx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相對應的使用者介面</a:t>
            </a:r>
            <a:r>
              <a:rPr lang="en-US" altLang="zh-TW" sz="1400" dirty="0" smtClean="0">
                <a:solidFill>
                  <a:schemeClr val="tx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sz="1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9" name="向下箭號 48"/>
          <p:cNvSpPr/>
          <p:nvPr/>
        </p:nvSpPr>
        <p:spPr>
          <a:xfrm>
            <a:off x="1890393" y="3499426"/>
            <a:ext cx="166632" cy="798020"/>
          </a:xfrm>
          <a:prstGeom prst="downArrow">
            <a:avLst>
              <a:gd name="adj1" fmla="val 20688"/>
              <a:gd name="adj2" fmla="val 70055"/>
            </a:avLst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標題 1"/>
          <p:cNvSpPr txBox="1">
            <a:spLocks/>
          </p:cNvSpPr>
          <p:nvPr/>
        </p:nvSpPr>
        <p:spPr>
          <a:xfrm>
            <a:off x="683568" y="5805264"/>
            <a:ext cx="2580283" cy="348175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登出</a:t>
            </a:r>
          </a:p>
        </p:txBody>
      </p:sp>
      <p:sp>
        <p:nvSpPr>
          <p:cNvPr id="51" name="內容版面配置區 2"/>
          <p:cNvSpPr txBox="1">
            <a:spLocks/>
          </p:cNvSpPr>
          <p:nvPr/>
        </p:nvSpPr>
        <p:spPr>
          <a:xfrm>
            <a:off x="683568" y="6153439"/>
            <a:ext cx="2580283" cy="371905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退出</a:t>
            </a:r>
            <a:r>
              <a:rPr lang="zh-TW" altLang="en-US" sz="1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至登入介面</a:t>
            </a:r>
            <a:endParaRPr lang="zh-TW" altLang="en-US" sz="1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2" name="內容版面配置區 2"/>
          <p:cNvSpPr txBox="1">
            <a:spLocks/>
          </p:cNvSpPr>
          <p:nvPr/>
        </p:nvSpPr>
        <p:spPr>
          <a:xfrm>
            <a:off x="2135886" y="5356179"/>
            <a:ext cx="936104" cy="288032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TW" altLang="en-US" sz="1400" dirty="0" smtClean="0">
                <a:solidFill>
                  <a:schemeClr val="tx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登出</a:t>
            </a:r>
            <a:endParaRPr lang="zh-TW" altLang="en-US" sz="1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3" name="向下箭號 52"/>
          <p:cNvSpPr/>
          <p:nvPr/>
        </p:nvSpPr>
        <p:spPr>
          <a:xfrm>
            <a:off x="1890393" y="5215130"/>
            <a:ext cx="166632" cy="570131"/>
          </a:xfrm>
          <a:prstGeom prst="downArrow">
            <a:avLst>
              <a:gd name="adj1" fmla="val 20688"/>
              <a:gd name="adj2" fmla="val 70055"/>
            </a:avLst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4" name="直線接點 53"/>
          <p:cNvCxnSpPr/>
          <p:nvPr/>
        </p:nvCxnSpPr>
        <p:spPr>
          <a:xfrm flipH="1">
            <a:off x="379783" y="2261836"/>
            <a:ext cx="864096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向下箭號 54"/>
          <p:cNvSpPr/>
          <p:nvPr/>
        </p:nvSpPr>
        <p:spPr>
          <a:xfrm flipV="1">
            <a:off x="1176316" y="1826822"/>
            <a:ext cx="166632" cy="435014"/>
          </a:xfrm>
          <a:prstGeom prst="downArrow">
            <a:avLst>
              <a:gd name="adj1" fmla="val 20688"/>
              <a:gd name="adj2" fmla="val 70055"/>
            </a:avLst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7" name="直線接點 56"/>
          <p:cNvCxnSpPr/>
          <p:nvPr/>
        </p:nvCxnSpPr>
        <p:spPr>
          <a:xfrm flipH="1">
            <a:off x="395536" y="6309320"/>
            <a:ext cx="288032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接點 57"/>
          <p:cNvCxnSpPr/>
          <p:nvPr/>
        </p:nvCxnSpPr>
        <p:spPr>
          <a:xfrm flipV="1">
            <a:off x="395536" y="2261836"/>
            <a:ext cx="0" cy="404748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標題 1"/>
          <p:cNvSpPr txBox="1">
            <a:spLocks/>
          </p:cNvSpPr>
          <p:nvPr/>
        </p:nvSpPr>
        <p:spPr>
          <a:xfrm>
            <a:off x="4364360" y="404664"/>
            <a:ext cx="4312096" cy="312737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學生用戶</a:t>
            </a:r>
          </a:p>
        </p:txBody>
      </p:sp>
      <p:sp>
        <p:nvSpPr>
          <p:cNvPr id="63" name="內容版面配置區 2"/>
          <p:cNvSpPr txBox="1">
            <a:spLocks/>
          </p:cNvSpPr>
          <p:nvPr/>
        </p:nvSpPr>
        <p:spPr>
          <a:xfrm>
            <a:off x="4364360" y="712181"/>
            <a:ext cx="4312096" cy="377125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TW" altLang="en-US" sz="1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顯示學生用戶使用介面</a:t>
            </a:r>
            <a:endParaRPr lang="zh-TW" altLang="en-US" sz="1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4" name="標題 1"/>
          <p:cNvSpPr txBox="1">
            <a:spLocks/>
          </p:cNvSpPr>
          <p:nvPr/>
        </p:nvSpPr>
        <p:spPr>
          <a:xfrm>
            <a:off x="4148336" y="5805264"/>
            <a:ext cx="4528120" cy="348175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老師</a:t>
            </a:r>
            <a:r>
              <a:rPr lang="zh-TW" altLang="en-US" sz="1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用戶</a:t>
            </a:r>
            <a:endParaRPr lang="zh-TW" altLang="en-US" sz="1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5" name="內容版面配置區 2"/>
          <p:cNvSpPr txBox="1">
            <a:spLocks/>
          </p:cNvSpPr>
          <p:nvPr/>
        </p:nvSpPr>
        <p:spPr>
          <a:xfrm>
            <a:off x="4148336" y="6153439"/>
            <a:ext cx="4528120" cy="371905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TW" altLang="en-US" sz="1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顯示老師用戶使用介面</a:t>
            </a:r>
            <a:endParaRPr lang="zh-TW" altLang="en-US" sz="1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6" name="標題 1"/>
          <p:cNvSpPr txBox="1">
            <a:spLocks/>
          </p:cNvSpPr>
          <p:nvPr/>
        </p:nvSpPr>
        <p:spPr>
          <a:xfrm>
            <a:off x="4148336" y="3285864"/>
            <a:ext cx="2151856" cy="348175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修改密碼</a:t>
            </a:r>
          </a:p>
        </p:txBody>
      </p:sp>
      <p:sp>
        <p:nvSpPr>
          <p:cNvPr id="67" name="內容版面配置區 2"/>
          <p:cNvSpPr txBox="1">
            <a:spLocks/>
          </p:cNvSpPr>
          <p:nvPr/>
        </p:nvSpPr>
        <p:spPr>
          <a:xfrm>
            <a:off x="4148336" y="3634039"/>
            <a:ext cx="2151856" cy="371905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系統</a:t>
            </a:r>
            <a:r>
              <a:rPr lang="zh-TW" altLang="en-US" sz="1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更新使用者新資料</a:t>
            </a:r>
            <a:endParaRPr lang="zh-TW" altLang="en-US" sz="1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8" name="標題 1"/>
          <p:cNvSpPr txBox="1">
            <a:spLocks/>
          </p:cNvSpPr>
          <p:nvPr/>
        </p:nvSpPr>
        <p:spPr>
          <a:xfrm>
            <a:off x="4724400" y="1995210"/>
            <a:ext cx="2151856" cy="348175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學生作業更新</a:t>
            </a:r>
          </a:p>
        </p:txBody>
      </p:sp>
      <p:sp>
        <p:nvSpPr>
          <p:cNvPr id="69" name="內容版面配置區 2"/>
          <p:cNvSpPr txBox="1">
            <a:spLocks/>
          </p:cNvSpPr>
          <p:nvPr/>
        </p:nvSpPr>
        <p:spPr>
          <a:xfrm>
            <a:off x="4724400" y="2343385"/>
            <a:ext cx="2151856" cy="371905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TW" altLang="en-US" sz="1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更新作業資料庫資料</a:t>
            </a:r>
            <a:endParaRPr lang="zh-TW" altLang="en-US" sz="1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0" name="標題 1"/>
          <p:cNvSpPr txBox="1">
            <a:spLocks/>
          </p:cNvSpPr>
          <p:nvPr/>
        </p:nvSpPr>
        <p:spPr>
          <a:xfrm>
            <a:off x="4724400" y="4221088"/>
            <a:ext cx="2151856" cy="348175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上傳</a:t>
            </a:r>
            <a:r>
              <a:rPr lang="zh-TW" altLang="en-US" sz="1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作業</a:t>
            </a:r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題目</a:t>
            </a:r>
          </a:p>
        </p:txBody>
      </p:sp>
      <p:sp>
        <p:nvSpPr>
          <p:cNvPr id="71" name="內容版面配置區 2"/>
          <p:cNvSpPr txBox="1">
            <a:spLocks/>
          </p:cNvSpPr>
          <p:nvPr/>
        </p:nvSpPr>
        <p:spPr>
          <a:xfrm>
            <a:off x="4724400" y="4569263"/>
            <a:ext cx="2151856" cy="371905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TW" altLang="en-US" sz="1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從教師電腦獲取檔案並上傳</a:t>
            </a:r>
            <a:endParaRPr lang="zh-TW" altLang="en-US" sz="1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2" name="標題 1"/>
          <p:cNvSpPr txBox="1">
            <a:spLocks/>
          </p:cNvSpPr>
          <p:nvPr/>
        </p:nvSpPr>
        <p:spPr>
          <a:xfrm>
            <a:off x="6916940" y="4221088"/>
            <a:ext cx="2151856" cy="348175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1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上傳成績</a:t>
            </a:r>
            <a:endParaRPr lang="zh-TW" altLang="en-US" sz="1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3" name="內容版面配置區 2"/>
          <p:cNvSpPr txBox="1">
            <a:spLocks/>
          </p:cNvSpPr>
          <p:nvPr/>
        </p:nvSpPr>
        <p:spPr>
          <a:xfrm>
            <a:off x="6916940" y="4569263"/>
            <a:ext cx="2151856" cy="371905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TW" altLang="en-US" sz="1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更新學生成績資料</a:t>
            </a:r>
            <a:endParaRPr lang="zh-TW" altLang="en-US" sz="1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4" name="標題 1"/>
          <p:cNvSpPr txBox="1">
            <a:spLocks/>
          </p:cNvSpPr>
          <p:nvPr/>
        </p:nvSpPr>
        <p:spPr>
          <a:xfrm>
            <a:off x="6919300" y="1995211"/>
            <a:ext cx="2151856" cy="348175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下載作業</a:t>
            </a:r>
          </a:p>
        </p:txBody>
      </p:sp>
      <p:sp>
        <p:nvSpPr>
          <p:cNvPr id="75" name="內容版面配置區 2"/>
          <p:cNvSpPr txBox="1">
            <a:spLocks/>
          </p:cNvSpPr>
          <p:nvPr/>
        </p:nvSpPr>
        <p:spPr>
          <a:xfrm>
            <a:off x="6919300" y="2343386"/>
            <a:ext cx="2151856" cy="371905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TW" altLang="en-US" sz="1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從資料庫抓取作業檔案回傳</a:t>
            </a:r>
            <a:endParaRPr lang="zh-TW" altLang="en-US" sz="1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76" name="直線接點 75"/>
          <p:cNvCxnSpPr/>
          <p:nvPr/>
        </p:nvCxnSpPr>
        <p:spPr>
          <a:xfrm flipH="1">
            <a:off x="3276802" y="4496172"/>
            <a:ext cx="557826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接點 76"/>
          <p:cNvCxnSpPr/>
          <p:nvPr/>
        </p:nvCxnSpPr>
        <p:spPr>
          <a:xfrm flipV="1">
            <a:off x="3851920" y="652071"/>
            <a:ext cx="0" cy="3838447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向下箭號 81"/>
          <p:cNvSpPr/>
          <p:nvPr/>
        </p:nvSpPr>
        <p:spPr>
          <a:xfrm rot="5400000" flipV="1">
            <a:off x="4024824" y="391921"/>
            <a:ext cx="166632" cy="512440"/>
          </a:xfrm>
          <a:prstGeom prst="downArrow">
            <a:avLst>
              <a:gd name="adj1" fmla="val 20688"/>
              <a:gd name="adj2" fmla="val 70055"/>
            </a:avLst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3" name="直線接點 82"/>
          <p:cNvCxnSpPr/>
          <p:nvPr/>
        </p:nvCxnSpPr>
        <p:spPr>
          <a:xfrm flipH="1">
            <a:off x="4008093" y="1000213"/>
            <a:ext cx="356267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線接點 83"/>
          <p:cNvCxnSpPr>
            <a:stCxn id="85" idx="0"/>
          </p:cNvCxnSpPr>
          <p:nvPr/>
        </p:nvCxnSpPr>
        <p:spPr>
          <a:xfrm flipV="1">
            <a:off x="4008093" y="980728"/>
            <a:ext cx="1" cy="3773755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向下箭號 84"/>
          <p:cNvSpPr/>
          <p:nvPr/>
        </p:nvSpPr>
        <p:spPr>
          <a:xfrm rot="5400000">
            <a:off x="3559131" y="4388837"/>
            <a:ext cx="166633" cy="731291"/>
          </a:xfrm>
          <a:prstGeom prst="downArrow">
            <a:avLst>
              <a:gd name="adj1" fmla="val 20688"/>
              <a:gd name="adj2" fmla="val 70055"/>
            </a:avLst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1" name="直線接點 90"/>
          <p:cNvCxnSpPr/>
          <p:nvPr/>
        </p:nvCxnSpPr>
        <p:spPr>
          <a:xfrm flipH="1">
            <a:off x="3263852" y="4998657"/>
            <a:ext cx="394122" cy="797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線接點 94"/>
          <p:cNvCxnSpPr/>
          <p:nvPr/>
        </p:nvCxnSpPr>
        <p:spPr>
          <a:xfrm flipV="1">
            <a:off x="3657974" y="5006635"/>
            <a:ext cx="0" cy="103074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向下箭號 95"/>
          <p:cNvSpPr/>
          <p:nvPr/>
        </p:nvSpPr>
        <p:spPr>
          <a:xfrm rot="5400000" flipV="1">
            <a:off x="3815351" y="5781159"/>
            <a:ext cx="166632" cy="512440"/>
          </a:xfrm>
          <a:prstGeom prst="downArrow">
            <a:avLst>
              <a:gd name="adj1" fmla="val 20688"/>
              <a:gd name="adj2" fmla="val 70055"/>
            </a:avLst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1" name="直線接點 100"/>
          <p:cNvCxnSpPr/>
          <p:nvPr/>
        </p:nvCxnSpPr>
        <p:spPr>
          <a:xfrm flipH="1">
            <a:off x="3460913" y="6339391"/>
            <a:ext cx="634816" cy="797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線接點 101"/>
          <p:cNvCxnSpPr>
            <a:endCxn id="105" idx="0"/>
          </p:cNvCxnSpPr>
          <p:nvPr/>
        </p:nvCxnSpPr>
        <p:spPr>
          <a:xfrm flipV="1">
            <a:off x="3484943" y="5138850"/>
            <a:ext cx="0" cy="1208519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向下箭號 104"/>
          <p:cNvSpPr/>
          <p:nvPr/>
        </p:nvSpPr>
        <p:spPr>
          <a:xfrm rot="5400000">
            <a:off x="3304590" y="5034778"/>
            <a:ext cx="152563" cy="208142"/>
          </a:xfrm>
          <a:prstGeom prst="downArrow">
            <a:avLst>
              <a:gd name="adj1" fmla="val 20688"/>
              <a:gd name="adj2" fmla="val 70055"/>
            </a:avLst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7" name="向下箭號 106"/>
          <p:cNvSpPr/>
          <p:nvPr/>
        </p:nvSpPr>
        <p:spPr>
          <a:xfrm>
            <a:off x="4364360" y="1140023"/>
            <a:ext cx="166632" cy="2067019"/>
          </a:xfrm>
          <a:prstGeom prst="downArrow">
            <a:avLst>
              <a:gd name="adj1" fmla="val 20688"/>
              <a:gd name="adj2" fmla="val 70055"/>
            </a:avLst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8" name="向下箭號 107"/>
          <p:cNvSpPr/>
          <p:nvPr/>
        </p:nvSpPr>
        <p:spPr>
          <a:xfrm>
            <a:off x="4476597" y="4005945"/>
            <a:ext cx="166632" cy="1799320"/>
          </a:xfrm>
          <a:prstGeom prst="downArrow">
            <a:avLst>
              <a:gd name="adj1" fmla="val 20688"/>
              <a:gd name="adj2" fmla="val 70055"/>
            </a:avLst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9" name="向下箭號 108"/>
          <p:cNvSpPr/>
          <p:nvPr/>
        </p:nvSpPr>
        <p:spPr>
          <a:xfrm flipV="1">
            <a:off x="4273708" y="4039021"/>
            <a:ext cx="173967" cy="1704088"/>
          </a:xfrm>
          <a:prstGeom prst="downArrow">
            <a:avLst>
              <a:gd name="adj1" fmla="val 20688"/>
              <a:gd name="adj2" fmla="val 70055"/>
            </a:avLst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0" name="向下箭號 109"/>
          <p:cNvSpPr/>
          <p:nvPr/>
        </p:nvSpPr>
        <p:spPr>
          <a:xfrm flipV="1">
            <a:off x="4513091" y="1132866"/>
            <a:ext cx="211309" cy="2074175"/>
          </a:xfrm>
          <a:prstGeom prst="downArrow">
            <a:avLst>
              <a:gd name="adj1" fmla="val 20688"/>
              <a:gd name="adj2" fmla="val 70055"/>
            </a:avLst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2" name="內容版面配置區 2"/>
          <p:cNvSpPr txBox="1">
            <a:spLocks/>
          </p:cNvSpPr>
          <p:nvPr/>
        </p:nvSpPr>
        <p:spPr>
          <a:xfrm>
            <a:off x="4169039" y="1177564"/>
            <a:ext cx="323704" cy="202947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TW" altLang="en-US" sz="1200" dirty="0" smtClean="0">
                <a:solidFill>
                  <a:schemeClr val="tx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按下</a:t>
            </a:r>
            <a:r>
              <a:rPr lang="en-US" altLang="zh-TW" sz="1200" dirty="0" smtClean="0">
                <a:solidFill>
                  <a:schemeClr val="tx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”</a:t>
            </a:r>
            <a:r>
              <a:rPr lang="zh-TW" altLang="en-US" sz="1200" dirty="0" smtClean="0">
                <a:solidFill>
                  <a:schemeClr val="tx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修改密碼</a:t>
            </a:r>
            <a:r>
              <a:rPr lang="en-US" altLang="zh-TW" sz="1200" dirty="0" smtClean="0">
                <a:solidFill>
                  <a:schemeClr val="tx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”Button</a:t>
            </a:r>
            <a:r>
              <a:rPr lang="zh-TW" altLang="en-US" sz="1200" dirty="0" smtClean="0">
                <a:solidFill>
                  <a:schemeClr val="tx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endParaRPr lang="en-US" altLang="zh-TW" sz="1200" dirty="0" smtClean="0">
              <a:solidFill>
                <a:schemeClr val="tx2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zh-TW" altLang="en-US" sz="1200" dirty="0" smtClean="0">
                <a:solidFill>
                  <a:schemeClr val="tx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輸入新密碼</a:t>
            </a:r>
            <a:endParaRPr lang="zh-TW" altLang="en-US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13" name="內容版面配置區 2"/>
          <p:cNvSpPr txBox="1">
            <a:spLocks/>
          </p:cNvSpPr>
          <p:nvPr/>
        </p:nvSpPr>
        <p:spPr>
          <a:xfrm>
            <a:off x="4139952" y="4149080"/>
            <a:ext cx="323704" cy="202947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TW" altLang="en-US" sz="1200" dirty="0" smtClean="0">
                <a:solidFill>
                  <a:schemeClr val="tx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按下</a:t>
            </a:r>
            <a:r>
              <a:rPr lang="en-US" altLang="zh-TW" sz="1200" dirty="0" smtClean="0">
                <a:solidFill>
                  <a:schemeClr val="tx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”</a:t>
            </a:r>
            <a:r>
              <a:rPr lang="zh-TW" altLang="en-US" sz="1200" dirty="0" smtClean="0">
                <a:solidFill>
                  <a:schemeClr val="tx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修改密碼</a:t>
            </a:r>
            <a:r>
              <a:rPr lang="en-US" altLang="zh-TW" sz="1200" dirty="0" smtClean="0">
                <a:solidFill>
                  <a:schemeClr val="tx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”Button</a:t>
            </a:r>
            <a:r>
              <a:rPr lang="zh-TW" altLang="en-US" sz="1200" dirty="0" smtClean="0">
                <a:solidFill>
                  <a:schemeClr val="tx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endParaRPr lang="en-US" altLang="zh-TW" sz="1200" dirty="0" smtClean="0">
              <a:solidFill>
                <a:schemeClr val="tx2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zh-TW" altLang="en-US" sz="1200" dirty="0" smtClean="0">
                <a:solidFill>
                  <a:schemeClr val="tx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輸入新密碼</a:t>
            </a:r>
            <a:endParaRPr lang="zh-TW" altLang="en-US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14" name="向下箭號 113"/>
          <p:cNvSpPr/>
          <p:nvPr/>
        </p:nvSpPr>
        <p:spPr>
          <a:xfrm>
            <a:off x="6444208" y="1134682"/>
            <a:ext cx="166632" cy="817454"/>
          </a:xfrm>
          <a:prstGeom prst="downArrow">
            <a:avLst>
              <a:gd name="adj1" fmla="val 20688"/>
              <a:gd name="adj2" fmla="val 70055"/>
            </a:avLst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5" name="向下箭號 114"/>
          <p:cNvSpPr/>
          <p:nvPr/>
        </p:nvSpPr>
        <p:spPr>
          <a:xfrm flipV="1">
            <a:off x="6588224" y="1124743"/>
            <a:ext cx="173967" cy="809145"/>
          </a:xfrm>
          <a:prstGeom prst="downArrow">
            <a:avLst>
              <a:gd name="adj1" fmla="val 20688"/>
              <a:gd name="adj2" fmla="val 70055"/>
            </a:avLst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6" name="內容版面配置區 2"/>
          <p:cNvSpPr txBox="1">
            <a:spLocks/>
          </p:cNvSpPr>
          <p:nvPr/>
        </p:nvSpPr>
        <p:spPr>
          <a:xfrm>
            <a:off x="5272328" y="1415104"/>
            <a:ext cx="1275373" cy="351393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TW" altLang="en-US" sz="1200" dirty="0" smtClean="0">
                <a:solidFill>
                  <a:schemeClr val="tx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選擇上傳</a:t>
            </a:r>
            <a:r>
              <a:rPr lang="en-US" altLang="zh-TW" sz="1200" dirty="0" smtClean="0">
                <a:solidFill>
                  <a:schemeClr val="tx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1200" dirty="0" smtClean="0">
                <a:solidFill>
                  <a:schemeClr val="tx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更改作業</a:t>
            </a:r>
            <a:endParaRPr lang="en-US" altLang="zh-TW" sz="1200" dirty="0" smtClean="0">
              <a:solidFill>
                <a:schemeClr val="tx2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17" name="向下箭號 116"/>
          <p:cNvSpPr/>
          <p:nvPr/>
        </p:nvSpPr>
        <p:spPr>
          <a:xfrm>
            <a:off x="7343184" y="1124743"/>
            <a:ext cx="166632" cy="817454"/>
          </a:xfrm>
          <a:prstGeom prst="downArrow">
            <a:avLst>
              <a:gd name="adj1" fmla="val 20688"/>
              <a:gd name="adj2" fmla="val 70055"/>
            </a:avLst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8" name="向下箭號 117"/>
          <p:cNvSpPr/>
          <p:nvPr/>
        </p:nvSpPr>
        <p:spPr>
          <a:xfrm flipV="1">
            <a:off x="7164288" y="1114804"/>
            <a:ext cx="173967" cy="809145"/>
          </a:xfrm>
          <a:prstGeom prst="downArrow">
            <a:avLst>
              <a:gd name="adj1" fmla="val 20688"/>
              <a:gd name="adj2" fmla="val 70055"/>
            </a:avLst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9" name="內容版面配置區 2"/>
          <p:cNvSpPr txBox="1">
            <a:spLocks/>
          </p:cNvSpPr>
          <p:nvPr/>
        </p:nvSpPr>
        <p:spPr>
          <a:xfrm>
            <a:off x="7534878" y="1405165"/>
            <a:ext cx="1275373" cy="351393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TW" altLang="en-US" sz="1200" dirty="0" smtClean="0">
                <a:solidFill>
                  <a:schemeClr val="tx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點選要下載的檔案</a:t>
            </a:r>
            <a:endParaRPr lang="en-US" altLang="zh-TW" sz="1200" dirty="0" smtClean="0">
              <a:solidFill>
                <a:schemeClr val="tx2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20" name="向下箭號 119"/>
          <p:cNvSpPr/>
          <p:nvPr/>
        </p:nvSpPr>
        <p:spPr>
          <a:xfrm>
            <a:off x="6396530" y="4951107"/>
            <a:ext cx="166632" cy="817454"/>
          </a:xfrm>
          <a:prstGeom prst="downArrow">
            <a:avLst>
              <a:gd name="adj1" fmla="val 20688"/>
              <a:gd name="adj2" fmla="val 70055"/>
            </a:avLst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1" name="向下箭號 120"/>
          <p:cNvSpPr/>
          <p:nvPr/>
        </p:nvSpPr>
        <p:spPr>
          <a:xfrm flipV="1">
            <a:off x="6217634" y="4941168"/>
            <a:ext cx="173967" cy="809145"/>
          </a:xfrm>
          <a:prstGeom prst="downArrow">
            <a:avLst>
              <a:gd name="adj1" fmla="val 20688"/>
              <a:gd name="adj2" fmla="val 70055"/>
            </a:avLst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2" name="內容版面配置區 2"/>
          <p:cNvSpPr txBox="1">
            <a:spLocks/>
          </p:cNvSpPr>
          <p:nvPr/>
        </p:nvSpPr>
        <p:spPr>
          <a:xfrm>
            <a:off x="5076057" y="5218630"/>
            <a:ext cx="1224136" cy="358189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sz="1200" dirty="0" smtClean="0">
                <a:solidFill>
                  <a:schemeClr val="tx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選擇題目檔案上傳</a:t>
            </a:r>
            <a:endParaRPr lang="en-US" altLang="zh-TW" sz="1200" dirty="0" smtClean="0">
              <a:solidFill>
                <a:schemeClr val="tx2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23" name="向下箭號 122"/>
          <p:cNvSpPr/>
          <p:nvPr/>
        </p:nvSpPr>
        <p:spPr>
          <a:xfrm>
            <a:off x="7062329" y="4987810"/>
            <a:ext cx="166632" cy="817454"/>
          </a:xfrm>
          <a:prstGeom prst="downArrow">
            <a:avLst>
              <a:gd name="adj1" fmla="val 20688"/>
              <a:gd name="adj2" fmla="val 70055"/>
            </a:avLst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4" name="向下箭號 123"/>
          <p:cNvSpPr/>
          <p:nvPr/>
        </p:nvSpPr>
        <p:spPr>
          <a:xfrm flipV="1">
            <a:off x="7206345" y="4977871"/>
            <a:ext cx="173967" cy="809145"/>
          </a:xfrm>
          <a:prstGeom prst="downArrow">
            <a:avLst>
              <a:gd name="adj1" fmla="val 20688"/>
              <a:gd name="adj2" fmla="val 70055"/>
            </a:avLst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5" name="內容版面配置區 2"/>
          <p:cNvSpPr txBox="1">
            <a:spLocks/>
          </p:cNvSpPr>
          <p:nvPr/>
        </p:nvSpPr>
        <p:spPr>
          <a:xfrm>
            <a:off x="7401083" y="5206746"/>
            <a:ext cx="1409168" cy="370073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TW" altLang="en-US" sz="1200" dirty="0" smtClean="0">
                <a:solidFill>
                  <a:schemeClr val="tx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選擇作業成績批改</a:t>
            </a:r>
            <a:endParaRPr lang="en-US" altLang="zh-TW" sz="1200" dirty="0" smtClean="0">
              <a:solidFill>
                <a:schemeClr val="tx2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61698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157</Words>
  <Application>Microsoft Office PowerPoint</Application>
  <PresentationFormat>如螢幕大小 (4:3)</PresentationFormat>
  <Paragraphs>33</Paragraphs>
  <Slides>1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2" baseType="lpstr">
      <vt:lpstr>Office 佈景主題</vt:lpstr>
      <vt:lpstr>Portal Event Loop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9</cp:revision>
  <dcterms:created xsi:type="dcterms:W3CDTF">2020-04-08T02:28:40Z</dcterms:created>
  <dcterms:modified xsi:type="dcterms:W3CDTF">2020-04-08T03:32:27Z</dcterms:modified>
</cp:coreProperties>
</file>