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接點 35"/>
          <p:cNvCxnSpPr/>
          <p:nvPr/>
        </p:nvCxnSpPr>
        <p:spPr>
          <a:xfrm>
            <a:off x="6732240" y="427275"/>
            <a:ext cx="17352" cy="55220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617468" y="3717032"/>
            <a:ext cx="2314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44189" y="119498"/>
            <a:ext cx="799420" cy="304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: staff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643899" y="427275"/>
            <a:ext cx="0" cy="52339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995938" y="1796001"/>
            <a:ext cx="266429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71270" y="116633"/>
            <a:ext cx="467793" cy="310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: UI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51720" y="116633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:</a:t>
            </a:r>
            <a:r>
              <a:rPr lang="en-US" altLang="zh-TW" sz="1400" dirty="0" err="1" smtClean="0"/>
              <a:t>inputDevice</a:t>
            </a:r>
            <a:endParaRPr lang="en-US" altLang="zh-TW" sz="1400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3419872" y="119498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:</a:t>
            </a:r>
            <a:r>
              <a:rPr lang="en-US" altLang="zh-TW" sz="1400" dirty="0" err="1" smtClean="0"/>
              <a:t>studentsys</a:t>
            </a:r>
            <a:endParaRPr lang="en-US" altLang="zh-TW" sz="1400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6153576" y="116632"/>
            <a:ext cx="1226736" cy="310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:</a:t>
            </a:r>
            <a:r>
              <a:rPr lang="en-US" altLang="zh-TW" sz="1400" dirty="0" err="1" smtClean="0"/>
              <a:t>userdatabase</a:t>
            </a:r>
            <a:r>
              <a:rPr lang="en-US" altLang="zh-TW" sz="1400" dirty="0" smtClean="0"/>
              <a:t> 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499992" y="119498"/>
            <a:ext cx="1152128" cy="304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:</a:t>
            </a:r>
            <a:r>
              <a:rPr lang="en-US" altLang="zh-TW" sz="1400" dirty="0" err="1" smtClean="0"/>
              <a:t>professorsys</a:t>
            </a:r>
            <a:endParaRPr lang="en-US" altLang="zh-TW" sz="1400" dirty="0" smtClean="0"/>
          </a:p>
        </p:txBody>
      </p:sp>
      <p:cxnSp>
        <p:nvCxnSpPr>
          <p:cNvPr id="32" name="直線接點 31"/>
          <p:cNvCxnSpPr/>
          <p:nvPr/>
        </p:nvCxnSpPr>
        <p:spPr>
          <a:xfrm>
            <a:off x="1505166" y="427275"/>
            <a:ext cx="7264" cy="53779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627784" y="427275"/>
            <a:ext cx="5027" cy="53779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923928" y="427275"/>
            <a:ext cx="10524" cy="55220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004048" y="427275"/>
            <a:ext cx="9326" cy="55220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83970" y="758058"/>
            <a:ext cx="7491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90512" y="479443"/>
            <a:ext cx="11011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1. Open Web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62642" y="610618"/>
            <a:ext cx="72008" cy="5040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577174" y="1073134"/>
            <a:ext cx="959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505166" y="731842"/>
            <a:ext cx="20007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S-2</a:t>
            </a:r>
            <a:r>
              <a:rPr lang="en-US" altLang="zh-TW" sz="1100" dirty="0">
                <a:solidFill>
                  <a:srgbClr val="0070C0"/>
                </a:solidFill>
              </a:rPr>
              <a:t>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loginbuttom</a:t>
            </a:r>
            <a:r>
              <a:rPr lang="en-US" altLang="zh-TW" sz="1100" dirty="0" smtClean="0">
                <a:solidFill>
                  <a:srgbClr val="0070C0"/>
                </a:solidFill>
              </a:rPr>
              <a:t> (</a:t>
            </a:r>
            <a:r>
              <a:rPr lang="en-US" altLang="zh-TW" sz="1100" dirty="0">
                <a:solidFill>
                  <a:srgbClr val="0070C0"/>
                </a:solidFill>
              </a:rPr>
              <a:t>bool check)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36686" y="993452"/>
            <a:ext cx="144016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2699792" y="1414426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680702" y="1114675"/>
            <a:ext cx="12241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S-3.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displayMsg</a:t>
            </a:r>
            <a:r>
              <a:rPr lang="en-US" altLang="zh-TW" sz="1100" dirty="0">
                <a:solidFill>
                  <a:srgbClr val="0070C0"/>
                </a:solidFill>
              </a:rPr>
              <a:t>()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1920" y="1334744"/>
            <a:ext cx="163106" cy="9421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4015026" y="1612138"/>
            <a:ext cx="26452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084055" y="1152816"/>
            <a:ext cx="38003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S-4</a:t>
            </a:r>
            <a:r>
              <a:rPr lang="en-US" altLang="zh-TW" sz="1100" dirty="0">
                <a:solidFill>
                  <a:srgbClr val="0070C0"/>
                </a:solidFill>
              </a:rPr>
              <a:t>. </a:t>
            </a:r>
            <a:r>
              <a:rPr lang="en-US" altLang="zh-TW" sz="1100" dirty="0" err="1">
                <a:solidFill>
                  <a:srgbClr val="0070C0"/>
                </a:solidFill>
              </a:rPr>
              <a:t>modifyPassword</a:t>
            </a:r>
            <a:r>
              <a:rPr lang="en-US" altLang="zh-TW" sz="1100" dirty="0">
                <a:solidFill>
                  <a:srgbClr val="0070C0"/>
                </a:solidFill>
              </a:rPr>
              <a:t>(char* ID, </a:t>
            </a:r>
            <a:r>
              <a:rPr lang="en-US" altLang="zh-TW" sz="1100" dirty="0" err="1">
                <a:solidFill>
                  <a:srgbClr val="0070C0"/>
                </a:solidFill>
              </a:rPr>
              <a:t>newPassword</a:t>
            </a:r>
            <a:r>
              <a:rPr lang="en-US" altLang="zh-TW" sz="1100" dirty="0">
                <a:solidFill>
                  <a:srgbClr val="0070C0"/>
                </a:solidFill>
              </a:rPr>
              <a:t>, </a:t>
            </a:r>
            <a:r>
              <a:rPr lang="en-US" altLang="zh-TW" sz="1100" dirty="0" err="1">
                <a:solidFill>
                  <a:srgbClr val="0070C0"/>
                </a:solidFill>
              </a:rPr>
              <a:t>checkAgain</a:t>
            </a:r>
            <a:r>
              <a:rPr lang="en-US" altLang="zh-TW" sz="1100" dirty="0">
                <a:solidFill>
                  <a:srgbClr val="0070C0"/>
                </a:solidFill>
              </a:rPr>
              <a:t>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68738" y="1529440"/>
            <a:ext cx="144016" cy="3144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09" name="矩形 108"/>
          <p:cNvSpPr/>
          <p:nvPr/>
        </p:nvSpPr>
        <p:spPr>
          <a:xfrm>
            <a:off x="1462642" y="2282085"/>
            <a:ext cx="78528" cy="2700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112" name="直線單箭頭接點 111"/>
          <p:cNvCxnSpPr/>
          <p:nvPr/>
        </p:nvCxnSpPr>
        <p:spPr>
          <a:xfrm flipH="1">
            <a:off x="2680702" y="2178442"/>
            <a:ext cx="11696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591780" y="2048043"/>
            <a:ext cx="72008" cy="3690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16" name="文字方塊 115"/>
          <p:cNvSpPr txBox="1"/>
          <p:nvPr/>
        </p:nvSpPr>
        <p:spPr>
          <a:xfrm>
            <a:off x="755576" y="1988840"/>
            <a:ext cx="18822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s-5. </a:t>
            </a:r>
            <a:r>
              <a:rPr lang="en-US" altLang="zh-TW" sz="1100" dirty="0" err="1">
                <a:solidFill>
                  <a:srgbClr val="0070C0"/>
                </a:solidFill>
              </a:rPr>
              <a:t>logoutbuttom</a:t>
            </a:r>
            <a:r>
              <a:rPr lang="en-US" altLang="zh-TW" sz="1100" dirty="0">
                <a:solidFill>
                  <a:srgbClr val="0070C0"/>
                </a:solidFill>
              </a:rPr>
              <a:t>(bool check)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 flipH="1">
            <a:off x="1525798" y="2335100"/>
            <a:ext cx="105686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643899" y="2501767"/>
            <a:ext cx="8187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705018" y="3275567"/>
            <a:ext cx="7491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611560" y="2996952"/>
            <a:ext cx="11011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1. Open Web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83690" y="3258562"/>
            <a:ext cx="57480" cy="3736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1598222" y="3573016"/>
            <a:ext cx="959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1547664" y="3231465"/>
            <a:ext cx="20007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p-2</a:t>
            </a:r>
            <a:r>
              <a:rPr lang="en-US" altLang="zh-TW" sz="1100" dirty="0">
                <a:solidFill>
                  <a:srgbClr val="0070C0"/>
                </a:solidFill>
              </a:rPr>
              <a:t>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loginbuttom</a:t>
            </a:r>
            <a:r>
              <a:rPr lang="en-US" altLang="zh-TW" sz="1100" dirty="0" smtClean="0">
                <a:solidFill>
                  <a:srgbClr val="0070C0"/>
                </a:solidFill>
              </a:rPr>
              <a:t> (</a:t>
            </a:r>
            <a:r>
              <a:rPr lang="en-US" altLang="zh-TW" sz="1100" dirty="0">
                <a:solidFill>
                  <a:srgbClr val="0070C0"/>
                </a:solidFill>
              </a:rPr>
              <a:t>bool check)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57734" y="3501009"/>
            <a:ext cx="122968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2" name="文字方塊 61"/>
          <p:cNvSpPr txBox="1"/>
          <p:nvPr/>
        </p:nvSpPr>
        <p:spPr>
          <a:xfrm>
            <a:off x="3635896" y="3400993"/>
            <a:ext cx="12241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0070C0"/>
                </a:solidFill>
              </a:rPr>
              <a:t>p</a:t>
            </a:r>
            <a:r>
              <a:rPr lang="en-US" altLang="zh-TW" sz="1100" dirty="0" smtClean="0">
                <a:solidFill>
                  <a:srgbClr val="0070C0"/>
                </a:solidFill>
              </a:rPr>
              <a:t>-3.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displayMsg</a:t>
            </a:r>
            <a:r>
              <a:rPr lang="en-US" altLang="zh-TW" sz="1100" dirty="0">
                <a:solidFill>
                  <a:srgbClr val="0070C0"/>
                </a:solidFill>
              </a:rPr>
              <a:t>()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51112" y="3584321"/>
            <a:ext cx="162669" cy="14288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79" name="矩形 78"/>
          <p:cNvSpPr/>
          <p:nvPr/>
        </p:nvSpPr>
        <p:spPr>
          <a:xfrm>
            <a:off x="1483690" y="4959185"/>
            <a:ext cx="78528" cy="2700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2701750" y="4869160"/>
            <a:ext cx="223029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612828" y="4797152"/>
            <a:ext cx="72008" cy="2908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82" name="文字方塊 81"/>
          <p:cNvSpPr txBox="1"/>
          <p:nvPr/>
        </p:nvSpPr>
        <p:spPr>
          <a:xfrm>
            <a:off x="709518" y="4607550"/>
            <a:ext cx="18822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P-5. </a:t>
            </a:r>
            <a:r>
              <a:rPr lang="en-US" altLang="zh-TW" sz="1100" dirty="0" err="1">
                <a:solidFill>
                  <a:srgbClr val="0070C0"/>
                </a:solidFill>
              </a:rPr>
              <a:t>logoutbuttom</a:t>
            </a:r>
            <a:r>
              <a:rPr lang="en-US" altLang="zh-TW" sz="1100" dirty="0">
                <a:solidFill>
                  <a:srgbClr val="0070C0"/>
                </a:solidFill>
              </a:rPr>
              <a:t>(bool check)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 flipH="1">
            <a:off x="1546846" y="5013176"/>
            <a:ext cx="105686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H="1">
            <a:off x="664947" y="5157192"/>
            <a:ext cx="8187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5113798" y="4509120"/>
            <a:ext cx="15604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>
            <a:off x="5113798" y="3861048"/>
            <a:ext cx="15413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655152" y="3772650"/>
            <a:ext cx="157602" cy="8348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4" name="文字方塊 63"/>
          <p:cNvSpPr txBox="1"/>
          <p:nvPr/>
        </p:nvSpPr>
        <p:spPr>
          <a:xfrm>
            <a:off x="5235072" y="3476761"/>
            <a:ext cx="38003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0070C0"/>
                </a:solidFill>
              </a:rPr>
              <a:t>p</a:t>
            </a:r>
            <a:r>
              <a:rPr lang="en-US" altLang="zh-TW" sz="1100" dirty="0" smtClean="0">
                <a:solidFill>
                  <a:srgbClr val="0070C0"/>
                </a:solidFill>
              </a:rPr>
              <a:t>-4</a:t>
            </a:r>
            <a:r>
              <a:rPr lang="en-US" altLang="zh-TW" sz="1100" dirty="0">
                <a:solidFill>
                  <a:srgbClr val="0070C0"/>
                </a:solidFill>
              </a:rPr>
              <a:t>. </a:t>
            </a:r>
            <a:r>
              <a:rPr lang="en-US" altLang="zh-TW" sz="1100" dirty="0" err="1">
                <a:solidFill>
                  <a:srgbClr val="0070C0"/>
                </a:solidFill>
              </a:rPr>
              <a:t>modifyPassword</a:t>
            </a:r>
            <a:r>
              <a:rPr lang="en-US" altLang="zh-TW" sz="1100" dirty="0">
                <a:solidFill>
                  <a:srgbClr val="0070C0"/>
                </a:solidFill>
              </a:rPr>
              <a:t>(char* ID, </a:t>
            </a:r>
            <a:r>
              <a:rPr lang="en-US" altLang="zh-TW" sz="1100" dirty="0" err="1">
                <a:solidFill>
                  <a:srgbClr val="0070C0"/>
                </a:solidFill>
              </a:rPr>
              <a:t>newPassword</a:t>
            </a:r>
            <a:r>
              <a:rPr lang="en-US" altLang="zh-TW" sz="1100" dirty="0">
                <a:solidFill>
                  <a:srgbClr val="0070C0"/>
                </a:solidFill>
              </a:rPr>
              <a:t>, </a:t>
            </a:r>
            <a:r>
              <a:rPr lang="en-US" altLang="zh-TW" sz="1100" dirty="0" err="1">
                <a:solidFill>
                  <a:srgbClr val="0070C0"/>
                </a:solidFill>
              </a:rPr>
              <a:t>checkAgain</a:t>
            </a:r>
            <a:r>
              <a:rPr lang="en-US" altLang="zh-TW" sz="1100" dirty="0">
                <a:solidFill>
                  <a:srgbClr val="0070C0"/>
                </a:solidFill>
              </a:rPr>
              <a:t>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9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線單箭頭接點 60"/>
          <p:cNvCxnSpPr/>
          <p:nvPr/>
        </p:nvCxnSpPr>
        <p:spPr>
          <a:xfrm>
            <a:off x="2617468" y="3789040"/>
            <a:ext cx="2314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4006975" y="1988840"/>
            <a:ext cx="31146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44189" y="119498"/>
            <a:ext cx="799420" cy="304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A : staff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643899" y="427275"/>
            <a:ext cx="0" cy="5882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71270" y="116633"/>
            <a:ext cx="467793" cy="310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: UI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51720" y="116633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:</a:t>
            </a:r>
            <a:r>
              <a:rPr lang="en-US" altLang="zh-TW" sz="1400" dirty="0" err="1" smtClean="0"/>
              <a:t>inputDevice</a:t>
            </a:r>
            <a:endParaRPr lang="en-US" altLang="zh-TW" sz="1400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3419872" y="119498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:</a:t>
            </a:r>
            <a:r>
              <a:rPr lang="en-US" altLang="zh-TW" sz="1400" dirty="0" err="1" smtClean="0"/>
              <a:t>studentsys</a:t>
            </a:r>
            <a:endParaRPr lang="en-US" altLang="zh-TW" sz="1400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4499992" y="119498"/>
            <a:ext cx="1152128" cy="304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:</a:t>
            </a:r>
            <a:r>
              <a:rPr lang="en-US" altLang="zh-TW" sz="1400" dirty="0" err="1" smtClean="0"/>
              <a:t>professorsys</a:t>
            </a:r>
            <a:endParaRPr lang="en-US" altLang="zh-TW" sz="1400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6538294" y="116632"/>
            <a:ext cx="14180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:</a:t>
            </a:r>
            <a:r>
              <a:rPr lang="en-US" altLang="zh-TW" sz="1400" dirty="0" err="1" smtClean="0"/>
              <a:t>assignmentdata</a:t>
            </a:r>
            <a:endParaRPr lang="en-US" altLang="zh-TW" sz="1400" dirty="0" smtClean="0"/>
          </a:p>
        </p:txBody>
      </p:sp>
      <p:cxnSp>
        <p:nvCxnSpPr>
          <p:cNvPr id="32" name="直線接點 31"/>
          <p:cNvCxnSpPr/>
          <p:nvPr/>
        </p:nvCxnSpPr>
        <p:spPr>
          <a:xfrm>
            <a:off x="1505166" y="427275"/>
            <a:ext cx="7264" cy="5882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627784" y="427275"/>
            <a:ext cx="21048" cy="5882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923928" y="427275"/>
            <a:ext cx="10524" cy="5882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004048" y="427275"/>
            <a:ext cx="9326" cy="5882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7218530" y="408036"/>
            <a:ext cx="17766" cy="5901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83970" y="758058"/>
            <a:ext cx="7491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90512" y="479443"/>
            <a:ext cx="11011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1. Open Web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62642" y="610618"/>
            <a:ext cx="72008" cy="5040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577174" y="1073134"/>
            <a:ext cx="959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505166" y="731842"/>
            <a:ext cx="20007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S-2</a:t>
            </a:r>
            <a:r>
              <a:rPr lang="en-US" altLang="zh-TW" sz="1100" dirty="0">
                <a:solidFill>
                  <a:srgbClr val="0070C0"/>
                </a:solidFill>
              </a:rPr>
              <a:t>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loginbuttom</a:t>
            </a:r>
            <a:r>
              <a:rPr lang="en-US" altLang="zh-TW" sz="1100" dirty="0" smtClean="0">
                <a:solidFill>
                  <a:srgbClr val="0070C0"/>
                </a:solidFill>
              </a:rPr>
              <a:t> (</a:t>
            </a:r>
            <a:r>
              <a:rPr lang="en-US" altLang="zh-TW" sz="1100" dirty="0">
                <a:solidFill>
                  <a:srgbClr val="0070C0"/>
                </a:solidFill>
              </a:rPr>
              <a:t>bool check)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36686" y="993452"/>
            <a:ext cx="144016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2699792" y="1414426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680702" y="1114675"/>
            <a:ext cx="12241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S-3.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displayMsg</a:t>
            </a:r>
            <a:r>
              <a:rPr lang="en-US" altLang="zh-TW" sz="1100" dirty="0">
                <a:solidFill>
                  <a:srgbClr val="0070C0"/>
                </a:solidFill>
              </a:rPr>
              <a:t>()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1920" y="1334744"/>
            <a:ext cx="144016" cy="1403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018879" y="1503865"/>
            <a:ext cx="30954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5223087" y="1170247"/>
            <a:ext cx="19497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S-4. </a:t>
            </a:r>
            <a:r>
              <a:rPr lang="en-US" altLang="zh-TW" sz="1100" dirty="0" err="1">
                <a:solidFill>
                  <a:srgbClr val="0070C0"/>
                </a:solidFill>
              </a:rPr>
              <a:t>assignmentset</a:t>
            </a:r>
            <a:r>
              <a:rPr lang="en-US" altLang="zh-TW" sz="1100" dirty="0">
                <a:solidFill>
                  <a:srgbClr val="0070C0"/>
                </a:solidFill>
              </a:rPr>
              <a:t>(bool state)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164288" y="1462094"/>
            <a:ext cx="123751" cy="1799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3996720" y="1628800"/>
            <a:ext cx="3117638" cy="132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292080" y="1700808"/>
            <a:ext cx="17147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S-5. </a:t>
            </a:r>
            <a:r>
              <a:rPr lang="en-US" altLang="zh-TW" sz="1100" dirty="0" err="1">
                <a:solidFill>
                  <a:srgbClr val="0070C0"/>
                </a:solidFill>
              </a:rPr>
              <a:t>getassignment_timer</a:t>
            </a:r>
            <a:r>
              <a:rPr lang="en-US" altLang="zh-TW" sz="1100" dirty="0">
                <a:solidFill>
                  <a:srgbClr val="0070C0"/>
                </a:solidFill>
              </a:rPr>
              <a:t> ()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143089" y="1916832"/>
            <a:ext cx="144016" cy="3107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015026" y="2132856"/>
            <a:ext cx="309933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462642" y="2786141"/>
            <a:ext cx="78528" cy="2700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112" name="直線單箭頭接點 111"/>
          <p:cNvCxnSpPr/>
          <p:nvPr/>
        </p:nvCxnSpPr>
        <p:spPr>
          <a:xfrm flipH="1">
            <a:off x="2680702" y="2636912"/>
            <a:ext cx="11696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591780" y="2552099"/>
            <a:ext cx="72008" cy="3690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16" name="文字方塊 115"/>
          <p:cNvSpPr txBox="1"/>
          <p:nvPr/>
        </p:nvSpPr>
        <p:spPr>
          <a:xfrm>
            <a:off x="755576" y="2492896"/>
            <a:ext cx="18822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s-7. </a:t>
            </a:r>
            <a:r>
              <a:rPr lang="en-US" altLang="zh-TW" sz="1100" dirty="0" err="1">
                <a:solidFill>
                  <a:srgbClr val="0070C0"/>
                </a:solidFill>
              </a:rPr>
              <a:t>logoutbuttom</a:t>
            </a:r>
            <a:r>
              <a:rPr lang="en-US" altLang="zh-TW" sz="1100" dirty="0">
                <a:solidFill>
                  <a:srgbClr val="0070C0"/>
                </a:solidFill>
              </a:rPr>
              <a:t>(bool check)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 flipH="1">
            <a:off x="1525798" y="2839156"/>
            <a:ext cx="105686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643899" y="3005823"/>
            <a:ext cx="8187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705018" y="3347575"/>
            <a:ext cx="7491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611560" y="3068960"/>
            <a:ext cx="11011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1. Open Web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83690" y="3330570"/>
            <a:ext cx="57480" cy="3736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1598222" y="3645024"/>
            <a:ext cx="959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1547664" y="3303473"/>
            <a:ext cx="20007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p-2</a:t>
            </a:r>
            <a:r>
              <a:rPr lang="en-US" altLang="zh-TW" sz="1100" dirty="0">
                <a:solidFill>
                  <a:srgbClr val="0070C0"/>
                </a:solidFill>
              </a:rPr>
              <a:t>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loginbuttom</a:t>
            </a:r>
            <a:r>
              <a:rPr lang="en-US" altLang="zh-TW" sz="1100" dirty="0" smtClean="0">
                <a:solidFill>
                  <a:srgbClr val="0070C0"/>
                </a:solidFill>
              </a:rPr>
              <a:t> (</a:t>
            </a:r>
            <a:r>
              <a:rPr lang="en-US" altLang="zh-TW" sz="1100" dirty="0">
                <a:solidFill>
                  <a:srgbClr val="0070C0"/>
                </a:solidFill>
              </a:rPr>
              <a:t>bool check)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57734" y="3573017"/>
            <a:ext cx="122968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2" name="文字方塊 61"/>
          <p:cNvSpPr txBox="1"/>
          <p:nvPr/>
        </p:nvSpPr>
        <p:spPr>
          <a:xfrm>
            <a:off x="3635896" y="3473001"/>
            <a:ext cx="12241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0070C0"/>
                </a:solidFill>
              </a:rPr>
              <a:t>p</a:t>
            </a:r>
            <a:r>
              <a:rPr lang="en-US" altLang="zh-TW" sz="1100" dirty="0" smtClean="0">
                <a:solidFill>
                  <a:srgbClr val="0070C0"/>
                </a:solidFill>
              </a:rPr>
              <a:t>-3.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displayMsg</a:t>
            </a:r>
            <a:r>
              <a:rPr lang="en-US" altLang="zh-TW" sz="1100" dirty="0">
                <a:solidFill>
                  <a:srgbClr val="0070C0"/>
                </a:solidFill>
              </a:rPr>
              <a:t>()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32041" y="3684596"/>
            <a:ext cx="144016" cy="19282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5094709" y="3893485"/>
            <a:ext cx="20196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5312527" y="3573016"/>
            <a:ext cx="16739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p-4. </a:t>
            </a:r>
            <a:r>
              <a:rPr lang="en-US" altLang="zh-TW" sz="1100" dirty="0" err="1">
                <a:solidFill>
                  <a:srgbClr val="0070C0"/>
                </a:solidFill>
              </a:rPr>
              <a:t>assignment_manage</a:t>
            </a:r>
            <a:r>
              <a:rPr lang="en-US" altLang="zh-TW" sz="1100" dirty="0">
                <a:solidFill>
                  <a:srgbClr val="0070C0"/>
                </a:solidFill>
              </a:rPr>
              <a:t>()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3354" y="3814099"/>
            <a:ext cx="123751" cy="2842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5094709" y="4037501"/>
            <a:ext cx="2019649" cy="132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483690" y="5607257"/>
            <a:ext cx="78528" cy="2700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2701750" y="5517232"/>
            <a:ext cx="223029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612828" y="5445224"/>
            <a:ext cx="72008" cy="2908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82" name="文字方塊 81"/>
          <p:cNvSpPr txBox="1"/>
          <p:nvPr/>
        </p:nvSpPr>
        <p:spPr>
          <a:xfrm>
            <a:off x="709518" y="5255622"/>
            <a:ext cx="18822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P-8. </a:t>
            </a:r>
            <a:r>
              <a:rPr lang="en-US" altLang="zh-TW" sz="1100" dirty="0" err="1">
                <a:solidFill>
                  <a:srgbClr val="0070C0"/>
                </a:solidFill>
              </a:rPr>
              <a:t>logoutbuttom</a:t>
            </a:r>
            <a:r>
              <a:rPr lang="en-US" altLang="zh-TW" sz="1100" dirty="0">
                <a:solidFill>
                  <a:srgbClr val="0070C0"/>
                </a:solidFill>
              </a:rPr>
              <a:t>(bool check)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 flipH="1">
            <a:off x="1546846" y="5661248"/>
            <a:ext cx="105686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H="1">
            <a:off x="664947" y="5877272"/>
            <a:ext cx="8187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148064" y="4316921"/>
            <a:ext cx="1973597" cy="6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5292080" y="4080875"/>
            <a:ext cx="17468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p-5.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getassignment_state</a:t>
            </a:r>
            <a:r>
              <a:rPr lang="en-US" altLang="zh-TW" sz="1100" dirty="0" smtClean="0">
                <a:solidFill>
                  <a:srgbClr val="0070C0"/>
                </a:solidFill>
              </a:rPr>
              <a:t>()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64288" y="4296899"/>
            <a:ext cx="123751" cy="2842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100" name="直線單箭頭接點 99"/>
          <p:cNvCxnSpPr/>
          <p:nvPr/>
        </p:nvCxnSpPr>
        <p:spPr>
          <a:xfrm flipH="1">
            <a:off x="5148064" y="4512923"/>
            <a:ext cx="1966294" cy="132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5094709" y="4842738"/>
            <a:ext cx="20695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153221" y="4770730"/>
            <a:ext cx="123751" cy="2842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105" name="直線單箭頭接點 104"/>
          <p:cNvCxnSpPr/>
          <p:nvPr/>
        </p:nvCxnSpPr>
        <p:spPr>
          <a:xfrm flipH="1">
            <a:off x="5076056" y="5003804"/>
            <a:ext cx="202475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5249861" y="4581128"/>
            <a:ext cx="18211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p-6.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setassignment_timer</a:t>
            </a:r>
            <a:r>
              <a:rPr lang="en-US" altLang="zh-TW" sz="1100" dirty="0" smtClean="0">
                <a:solidFill>
                  <a:srgbClr val="0070C0"/>
                </a:solidFill>
              </a:rPr>
              <a:t>()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3995936" y="2398197"/>
            <a:ext cx="31146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281041" y="2110165"/>
            <a:ext cx="17147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S-6.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assignment_manage</a:t>
            </a:r>
            <a:r>
              <a:rPr lang="en-US" altLang="zh-TW" sz="1100" dirty="0" smtClean="0">
                <a:solidFill>
                  <a:srgbClr val="0070C0"/>
                </a:solidFill>
              </a:rPr>
              <a:t> </a:t>
            </a:r>
            <a:r>
              <a:rPr lang="en-US" altLang="zh-TW" sz="1100" dirty="0">
                <a:solidFill>
                  <a:srgbClr val="0070C0"/>
                </a:solidFill>
              </a:rPr>
              <a:t>()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32050" y="2326189"/>
            <a:ext cx="144016" cy="3107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76" name="直線單箭頭接點 75"/>
          <p:cNvCxnSpPr/>
          <p:nvPr/>
        </p:nvCxnSpPr>
        <p:spPr>
          <a:xfrm flipH="1">
            <a:off x="4003987" y="2542213"/>
            <a:ext cx="309933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5094709" y="5274786"/>
            <a:ext cx="20695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153221" y="5202778"/>
            <a:ext cx="123751" cy="2842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5076056" y="5435852"/>
            <a:ext cx="202475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5249861" y="5013176"/>
            <a:ext cx="18211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p-7.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UploadResult</a:t>
            </a:r>
            <a:r>
              <a:rPr lang="en-US" altLang="zh-TW" sz="1100" dirty="0" smtClean="0">
                <a:solidFill>
                  <a:srgbClr val="0070C0"/>
                </a:solidFill>
              </a:rPr>
              <a:t> (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1100" dirty="0" smtClean="0">
                <a:solidFill>
                  <a:srgbClr val="0070C0"/>
                </a:solidFill>
              </a:rPr>
              <a:t> score)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9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158</Words>
  <Application>Microsoft Office PowerPoint</Application>
  <PresentationFormat>如螢幕大小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楊喆凱</dc:creator>
  <cp:lastModifiedBy>USER</cp:lastModifiedBy>
  <cp:revision>16</cp:revision>
  <dcterms:created xsi:type="dcterms:W3CDTF">2020-05-11T10:40:49Z</dcterms:created>
  <dcterms:modified xsi:type="dcterms:W3CDTF">2020-05-13T08:42:51Z</dcterms:modified>
</cp:coreProperties>
</file>