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1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E79A-3855-294F-BA4D-0EFC7018AF4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0A34-2CD5-3344-9C5B-05DA39351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6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E0A34-2CD5-3344-9C5B-05DA393511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58A6-3BE9-7541-932A-A6CD37E1A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334E7-9773-2744-B718-7A94CD6A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1903-ED95-C948-A4E0-526ABA68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289F-4341-5D43-9B03-04F05C0B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7E28-26D5-6242-AF06-7ADB48DB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2CD-9438-D84A-B595-6B701C82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3A1C-5E11-6A44-AF6A-48349011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37B4-6E52-C947-8D88-526473C8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F106-7259-7C47-9C97-AD4506FC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D366-1AD2-EF41-AC11-96582C5C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1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14A8E-7D4E-7C45-8462-76013604B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C0258-4EF8-AE41-848B-4C407EBE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0F17-5BC7-BC42-8E5A-2903BD36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8537-237E-F941-BD20-7DD04541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845C-C8FA-AA45-8004-A7824E8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F027-ED42-D64E-8AAB-DD6E7CAF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9824-AE8C-6347-AA4E-37786A7B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497E-13FB-8B4C-BB2F-E8B37187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F83C-0D78-0143-AF96-3F92564A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17336-7AFF-004C-89FF-C339189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150F-C79B-9545-B48D-61BA4109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57B7-2A27-1944-B5A5-405F0776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F1BE-8C6E-7E4E-9A5B-CD6C38FE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0524-A9F3-2048-8FA0-AFEF77DB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5F75-87D4-8043-833F-AB75886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D06C-D8DA-154C-A92D-419639D9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DFFB-C8BE-0847-85BF-6084B2FB5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C05D3-E2BA-634A-A159-E5C0F0861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E7C7F-671A-3A49-AAD3-5FC7455C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6401C-4C38-4B44-AC20-40A71D26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D1218-A59C-5B48-AD9D-7398BB9C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98BE-27CC-3A4B-979C-5A78B482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7A23-F971-B541-B483-F4C00131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077F4-7CF3-F949-9B2C-2264E5B6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89BB8-29BF-2A4C-ADA3-9F5B06F77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EA55-9F17-7342-89AE-2C1242F09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FABF3-2DA4-DD48-8D8B-09F8BD8C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ABB5C-ADC0-6C40-AD0B-9C310FC0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020A0-8AE0-E34D-A9EB-C0B8BDD7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3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FE9A-0D71-B344-BCE7-F9ADC001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6D1D7-FD06-B64C-84FE-6E05521E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0756C-C027-E84B-9532-FD75129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04391-C0D0-6F47-B1B9-59998C20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C6F-8C0E-3F49-ABDE-68981FB2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95E08-DC97-1C4D-A6B6-D8424C2C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096D-21CE-FB40-A9DF-D17AB695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BE3E-68E3-184E-9FFC-92113656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E5B3-A796-0C44-9747-A9598FB0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30F63-6D1D-5343-96A0-634A1468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0D36-2393-C44F-B44D-54F21912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8D32-7BE6-6944-A24C-A2378A9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531C5-46CB-7945-BCD2-F5AC3E0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7459-E3B2-4645-9AD2-9802EA9D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197FA-C7B7-2049-B173-08142003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5C19E-14B6-0F49-8EAD-03D7BF168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78DB9-AE8F-4A49-8F6E-614EED7B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9B84F-5463-454C-92BA-4BED9D22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A6CE0-0DFD-3449-8707-81617CB6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8A54C-E261-E549-9953-5A3045B5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A9121-EA99-F448-A393-6F8E6134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294A-66A6-0145-A60D-C9B793864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9ECC-A91B-4944-83E4-80F00BE6D2C0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D8E4-4217-434F-B6CA-123248CB7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70FA-541E-9F4A-B583-B100AB640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8C93-8DAD-2441-ABC9-0CA2A801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00254E6-CDC6-4B42-8E73-44FBBE60D75D}"/>
              </a:ext>
            </a:extLst>
          </p:cNvPr>
          <p:cNvGrpSpPr/>
          <p:nvPr/>
        </p:nvGrpSpPr>
        <p:grpSpPr>
          <a:xfrm>
            <a:off x="3176683" y="1000079"/>
            <a:ext cx="1191738" cy="506338"/>
            <a:chOff x="3965478" y="2610813"/>
            <a:chExt cx="3064934" cy="9313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55CCD5-1DBF-5342-9D6C-7652A1910939}"/>
                </a:ext>
              </a:extLst>
            </p:cNvPr>
            <p:cNvSpPr/>
            <p:nvPr/>
          </p:nvSpPr>
          <p:spPr>
            <a:xfrm>
              <a:off x="3965478" y="2610813"/>
              <a:ext cx="3064934" cy="931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5D80-C08B-4B4B-BD21-914A7D4DDAD9}"/>
                </a:ext>
              </a:extLst>
            </p:cNvPr>
            <p:cNvSpPr txBox="1"/>
            <p:nvPr/>
          </p:nvSpPr>
          <p:spPr>
            <a:xfrm>
              <a:off x="3965478" y="2799481"/>
              <a:ext cx="3064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FD93C0-2C45-2F45-8BAB-3F1B5DDCCA69}"/>
              </a:ext>
            </a:extLst>
          </p:cNvPr>
          <p:cNvGrpSpPr/>
          <p:nvPr/>
        </p:nvGrpSpPr>
        <p:grpSpPr>
          <a:xfrm>
            <a:off x="4629361" y="699518"/>
            <a:ext cx="997667" cy="426203"/>
            <a:chOff x="1345298" y="545094"/>
            <a:chExt cx="997667" cy="42620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E99948-90AD-8643-8293-F43E3029E2EE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863606-2FEC-0F4D-9B9D-529C96AE5B91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date of birth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15D26B-E9A7-9F4D-8B78-5D1F003103A9}"/>
              </a:ext>
            </a:extLst>
          </p:cNvPr>
          <p:cNvGrpSpPr/>
          <p:nvPr/>
        </p:nvGrpSpPr>
        <p:grpSpPr>
          <a:xfrm>
            <a:off x="3948078" y="203672"/>
            <a:ext cx="997667" cy="426203"/>
            <a:chOff x="1345298" y="545094"/>
            <a:chExt cx="997667" cy="42620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90DE2C-7BBD-0F44-B203-1F5C4E2B0FAD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7354A3-E9EC-824D-93C2-FA03E2953D49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uid</a:t>
              </a:r>
              <a:endParaRPr lang="en-US" sz="1100" u="sng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5C1753-D1A2-2543-B379-3F65330CF9D5}"/>
              </a:ext>
            </a:extLst>
          </p:cNvPr>
          <p:cNvGrpSpPr/>
          <p:nvPr/>
        </p:nvGrpSpPr>
        <p:grpSpPr>
          <a:xfrm>
            <a:off x="2583432" y="203672"/>
            <a:ext cx="997667" cy="426203"/>
            <a:chOff x="1345298" y="545094"/>
            <a:chExt cx="997667" cy="42620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6ED643-8855-3D4F-B9EE-C7F2C47E4A03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9600A3-490C-F34A-9FFB-EF5C568C30E4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username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3918F9-56E1-384C-95AB-B06A3C78CC90}"/>
              </a:ext>
            </a:extLst>
          </p:cNvPr>
          <p:cNvGrpSpPr/>
          <p:nvPr/>
        </p:nvGrpSpPr>
        <p:grpSpPr>
          <a:xfrm>
            <a:off x="3176681" y="3079304"/>
            <a:ext cx="1191738" cy="506338"/>
            <a:chOff x="3965478" y="2610813"/>
            <a:chExt cx="3064934" cy="9313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0917D6D-3260-F545-A974-720C408FE9EF}"/>
                </a:ext>
              </a:extLst>
            </p:cNvPr>
            <p:cNvSpPr/>
            <p:nvPr/>
          </p:nvSpPr>
          <p:spPr>
            <a:xfrm>
              <a:off x="3965478" y="2610813"/>
              <a:ext cx="3064934" cy="931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DB24826-4A0B-ED43-88E1-8E4EF35218E0}"/>
                </a:ext>
              </a:extLst>
            </p:cNvPr>
            <p:cNvSpPr txBox="1"/>
            <p:nvPr/>
          </p:nvSpPr>
          <p:spPr>
            <a:xfrm>
              <a:off x="3965478" y="2799481"/>
              <a:ext cx="3064934" cy="50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Party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3BE0E0-531D-394D-95AA-2F5C6A7A9571}"/>
              </a:ext>
            </a:extLst>
          </p:cNvPr>
          <p:cNvGrpSpPr/>
          <p:nvPr/>
        </p:nvGrpSpPr>
        <p:grpSpPr>
          <a:xfrm>
            <a:off x="7019597" y="3079304"/>
            <a:ext cx="1191738" cy="506338"/>
            <a:chOff x="3965478" y="2610813"/>
            <a:chExt cx="3064934" cy="9313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6FD6A6-506A-FD49-921D-DA3AC93052A0}"/>
                </a:ext>
              </a:extLst>
            </p:cNvPr>
            <p:cNvSpPr/>
            <p:nvPr/>
          </p:nvSpPr>
          <p:spPr>
            <a:xfrm>
              <a:off x="3965478" y="2610813"/>
              <a:ext cx="3064934" cy="931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A3BCB2-6572-A84D-969B-DE17F026113F}"/>
                </a:ext>
              </a:extLst>
            </p:cNvPr>
            <p:cNvSpPr txBox="1"/>
            <p:nvPr/>
          </p:nvSpPr>
          <p:spPr>
            <a:xfrm>
              <a:off x="3965478" y="2799481"/>
              <a:ext cx="3064934" cy="50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Song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87BB05-3645-0A4A-9FF5-CDDC8E942024}"/>
              </a:ext>
            </a:extLst>
          </p:cNvPr>
          <p:cNvGrpSpPr/>
          <p:nvPr/>
        </p:nvGrpSpPr>
        <p:grpSpPr>
          <a:xfrm>
            <a:off x="7019597" y="1000079"/>
            <a:ext cx="1191738" cy="506338"/>
            <a:chOff x="3965478" y="2610813"/>
            <a:chExt cx="3064934" cy="93133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5EB46B0-F35F-E547-AC59-A4F3C4E7D44F}"/>
                </a:ext>
              </a:extLst>
            </p:cNvPr>
            <p:cNvSpPr/>
            <p:nvPr/>
          </p:nvSpPr>
          <p:spPr>
            <a:xfrm>
              <a:off x="3965478" y="2610813"/>
              <a:ext cx="3064934" cy="931333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2CE961-D57E-9D4A-AC9B-13EFB78938E1}"/>
                </a:ext>
              </a:extLst>
            </p:cNvPr>
            <p:cNvSpPr txBox="1"/>
            <p:nvPr/>
          </p:nvSpPr>
          <p:spPr>
            <a:xfrm>
              <a:off x="3965478" y="2799481"/>
              <a:ext cx="3064934" cy="50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Comment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21F2EB4-3BBD-FB4F-B5A1-E68075789A80}"/>
              </a:ext>
            </a:extLst>
          </p:cNvPr>
          <p:cNvGrpSpPr/>
          <p:nvPr/>
        </p:nvGrpSpPr>
        <p:grpSpPr>
          <a:xfrm>
            <a:off x="3165081" y="5627128"/>
            <a:ext cx="1191738" cy="506338"/>
            <a:chOff x="3965478" y="2559216"/>
            <a:chExt cx="3064934" cy="93133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5C255E-3D2D-0C46-86C1-B51007E5FA52}"/>
                </a:ext>
              </a:extLst>
            </p:cNvPr>
            <p:cNvSpPr/>
            <p:nvPr/>
          </p:nvSpPr>
          <p:spPr>
            <a:xfrm>
              <a:off x="3965478" y="2559216"/>
              <a:ext cx="3064934" cy="931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E37357-33D2-9F4B-B0BA-B61D4F214975}"/>
                </a:ext>
              </a:extLst>
            </p:cNvPr>
            <p:cNvSpPr txBox="1"/>
            <p:nvPr/>
          </p:nvSpPr>
          <p:spPr>
            <a:xfrm>
              <a:off x="3965478" y="2799481"/>
              <a:ext cx="3064934" cy="50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Interest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67EC3D6-A246-B847-930D-35B42AACEBA4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3082266" y="629875"/>
            <a:ext cx="690286" cy="370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83E56-59BC-1F4F-8491-4EBBCF5F77EC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 flipH="1">
            <a:off x="3772552" y="629875"/>
            <a:ext cx="674360" cy="370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32A3042-EAC8-EF45-A619-4C1588DEE7A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368419" y="899491"/>
            <a:ext cx="260943" cy="110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E4FE65-A319-8845-9756-12DA7DEDD6BB}"/>
              </a:ext>
            </a:extLst>
          </p:cNvPr>
          <p:cNvGrpSpPr/>
          <p:nvPr/>
        </p:nvGrpSpPr>
        <p:grpSpPr>
          <a:xfrm>
            <a:off x="4895345" y="2997284"/>
            <a:ext cx="1520123" cy="670377"/>
            <a:chOff x="3816197" y="565310"/>
            <a:chExt cx="1531086" cy="670377"/>
          </a:xfrm>
        </p:grpSpPr>
        <p:sp>
          <p:nvSpPr>
            <p:cNvPr id="104" name="Diamond 103">
              <a:extLst>
                <a:ext uri="{FF2B5EF4-FFF2-40B4-BE49-F238E27FC236}">
                  <a16:creationId xmlns:a16="http://schemas.microsoft.com/office/drawing/2014/main" id="{CE84D557-4A04-8D4D-80C9-12CAE2A7A916}"/>
                </a:ext>
              </a:extLst>
            </p:cNvPr>
            <p:cNvSpPr/>
            <p:nvPr/>
          </p:nvSpPr>
          <p:spPr>
            <a:xfrm>
              <a:off x="3816197" y="565310"/>
              <a:ext cx="1531086" cy="67037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4FF90F0-0E4C-184F-B8C8-C9C9811AD197}"/>
                </a:ext>
              </a:extLst>
            </p:cNvPr>
            <p:cNvSpPr txBox="1"/>
            <p:nvPr/>
          </p:nvSpPr>
          <p:spPr>
            <a:xfrm>
              <a:off x="4135172" y="768376"/>
              <a:ext cx="935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Plays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9A69E76-05D3-0A4B-9CC9-5CE7E30517D0}"/>
              </a:ext>
            </a:extLst>
          </p:cNvPr>
          <p:cNvGrpSpPr/>
          <p:nvPr/>
        </p:nvGrpSpPr>
        <p:grpSpPr>
          <a:xfrm>
            <a:off x="3012488" y="1777036"/>
            <a:ext cx="1520123" cy="670377"/>
            <a:chOff x="3816197" y="565310"/>
            <a:chExt cx="1531086" cy="670377"/>
          </a:xfrm>
        </p:grpSpPr>
        <p:sp>
          <p:nvSpPr>
            <p:cNvPr id="107" name="Diamond 106">
              <a:extLst>
                <a:ext uri="{FF2B5EF4-FFF2-40B4-BE49-F238E27FC236}">
                  <a16:creationId xmlns:a16="http://schemas.microsoft.com/office/drawing/2014/main" id="{B34D865E-2841-0143-B7A9-8592C86D1150}"/>
                </a:ext>
              </a:extLst>
            </p:cNvPr>
            <p:cNvSpPr/>
            <p:nvPr/>
          </p:nvSpPr>
          <p:spPr>
            <a:xfrm>
              <a:off x="3816197" y="565310"/>
              <a:ext cx="1531086" cy="67037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48F996D-D9AF-8B4C-B0EC-0FC4F62C46AF}"/>
                </a:ext>
              </a:extLst>
            </p:cNvPr>
            <p:cNvSpPr txBox="1"/>
            <p:nvPr/>
          </p:nvSpPr>
          <p:spPr>
            <a:xfrm>
              <a:off x="4135172" y="768376"/>
              <a:ext cx="935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Participates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752F52-ADAD-CC49-B6D8-7D366959BA92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6415468" y="3320377"/>
            <a:ext cx="604129" cy="6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A9BE57-4FB9-354F-9089-A01A9B71B8E1}"/>
              </a:ext>
            </a:extLst>
          </p:cNvPr>
          <p:cNvGrpSpPr/>
          <p:nvPr/>
        </p:nvGrpSpPr>
        <p:grpSpPr>
          <a:xfrm>
            <a:off x="4964289" y="1506417"/>
            <a:ext cx="1520123" cy="670377"/>
            <a:chOff x="3816197" y="565310"/>
            <a:chExt cx="1531086" cy="670377"/>
          </a:xfrm>
        </p:grpSpPr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0D6A3C3E-716B-D74C-9C0C-70FB4F735917}"/>
                </a:ext>
              </a:extLst>
            </p:cNvPr>
            <p:cNvSpPr/>
            <p:nvPr/>
          </p:nvSpPr>
          <p:spPr>
            <a:xfrm>
              <a:off x="3816197" y="565310"/>
              <a:ext cx="1531086" cy="670377"/>
            </a:xfrm>
            <a:prstGeom prst="diamond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D9DB62-4CB8-ED47-AB0B-45212C019F71}"/>
                </a:ext>
              </a:extLst>
            </p:cNvPr>
            <p:cNvSpPr txBox="1"/>
            <p:nvPr/>
          </p:nvSpPr>
          <p:spPr>
            <a:xfrm>
              <a:off x="4135172" y="768376"/>
              <a:ext cx="935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Belongs to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47146A-CFC3-164A-B833-B84D3413F285}"/>
              </a:ext>
            </a:extLst>
          </p:cNvPr>
          <p:cNvGrpSpPr/>
          <p:nvPr/>
        </p:nvGrpSpPr>
        <p:grpSpPr>
          <a:xfrm>
            <a:off x="8754735" y="3131558"/>
            <a:ext cx="997667" cy="426203"/>
            <a:chOff x="1345298" y="545094"/>
            <a:chExt cx="997667" cy="42620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B3ED1DC-AD26-D74E-9A1F-25194B4A5889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84CCC93-E999-6443-9210-8C51A9EE6632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sid</a:t>
              </a:r>
              <a:endParaRPr lang="en-US" sz="1100" u="sng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0219CE-15C6-BD42-B00F-D7FE506885A0}"/>
              </a:ext>
            </a:extLst>
          </p:cNvPr>
          <p:cNvGrpSpPr/>
          <p:nvPr/>
        </p:nvGrpSpPr>
        <p:grpSpPr>
          <a:xfrm>
            <a:off x="8255902" y="3625880"/>
            <a:ext cx="997667" cy="426203"/>
            <a:chOff x="1345298" y="545094"/>
            <a:chExt cx="997667" cy="42620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34B23A0-6E3A-F54A-85B1-C91DE379551D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271095D-8BDE-F940-A461-BB979C222DBF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length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546713-F952-1849-AC9F-B980D5AF1FBB}"/>
              </a:ext>
            </a:extLst>
          </p:cNvPr>
          <p:cNvGrpSpPr/>
          <p:nvPr/>
        </p:nvGrpSpPr>
        <p:grpSpPr>
          <a:xfrm>
            <a:off x="7116632" y="388248"/>
            <a:ext cx="997667" cy="426203"/>
            <a:chOff x="1345298" y="545094"/>
            <a:chExt cx="997667" cy="42620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EF34171-79F9-6344-B34F-3DA626F949F8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3D21E5-1E82-A34D-9CE1-CF5F153652DC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message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201DD76-B1EA-A942-BFD8-C1642EC5F8BD}"/>
              </a:ext>
            </a:extLst>
          </p:cNvPr>
          <p:cNvGrpSpPr/>
          <p:nvPr/>
        </p:nvGrpSpPr>
        <p:grpSpPr>
          <a:xfrm>
            <a:off x="8255902" y="2668896"/>
            <a:ext cx="997667" cy="426203"/>
            <a:chOff x="1345298" y="545094"/>
            <a:chExt cx="997667" cy="42620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AB247FD-3B38-3B47-A90D-556582BA1939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76F2A79-433E-104F-8E99-D176DBF45439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title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B4D55B9-57B7-6C44-A87E-70BE20201CFA}"/>
              </a:ext>
            </a:extLst>
          </p:cNvPr>
          <p:cNvGrpSpPr/>
          <p:nvPr/>
        </p:nvGrpSpPr>
        <p:grpSpPr>
          <a:xfrm>
            <a:off x="8347216" y="401377"/>
            <a:ext cx="997667" cy="426203"/>
            <a:chOff x="1345298" y="545094"/>
            <a:chExt cx="997667" cy="42620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440EEFD-116B-AC4C-9985-FFA92EF050B4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A8EAB3D-FF56-2646-BA58-01EB3E54E55C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cid</a:t>
              </a:r>
              <a:endParaRPr lang="en-US" sz="11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0EBAC2E-7BA4-284C-ACA5-18DB889B66F4}"/>
              </a:ext>
            </a:extLst>
          </p:cNvPr>
          <p:cNvGrpSpPr/>
          <p:nvPr/>
        </p:nvGrpSpPr>
        <p:grpSpPr>
          <a:xfrm>
            <a:off x="8532027" y="1052756"/>
            <a:ext cx="997667" cy="426203"/>
            <a:chOff x="1345298" y="545094"/>
            <a:chExt cx="997667" cy="42620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3125AB9-E536-1E48-A02F-F4321A4BFD01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B6205CB-6436-CA41-84E8-F25D71FD2DC0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creation time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E8DE677-3CF8-0F46-B100-2C0EDE708DFB}"/>
              </a:ext>
            </a:extLst>
          </p:cNvPr>
          <p:cNvSpPr/>
          <p:nvPr/>
        </p:nvSpPr>
        <p:spPr>
          <a:xfrm>
            <a:off x="1788459" y="2577033"/>
            <a:ext cx="8208689" cy="184064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E097EB-2DEA-8144-A54F-DA975337C374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368421" y="1253248"/>
            <a:ext cx="968508" cy="429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5DD8542-7A5C-F84C-95A7-42811A2C172E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724351" y="2176794"/>
            <a:ext cx="0" cy="400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FC45A1-ED79-7440-A188-5ACD6E886899}"/>
              </a:ext>
            </a:extLst>
          </p:cNvPr>
          <p:cNvCxnSpPr>
            <a:stCxn id="67" idx="1"/>
          </p:cNvCxnSpPr>
          <p:nvPr/>
        </p:nvCxnSpPr>
        <p:spPr>
          <a:xfrm flipH="1">
            <a:off x="6141002" y="1241152"/>
            <a:ext cx="878595" cy="43395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371FBC-EAA9-2249-9294-83F668887792}"/>
              </a:ext>
            </a:extLst>
          </p:cNvPr>
          <p:cNvCxnSpPr>
            <a:cxnSpLocks/>
            <a:stCxn id="66" idx="0"/>
            <a:endCxn id="74" idx="4"/>
          </p:cNvCxnSpPr>
          <p:nvPr/>
        </p:nvCxnSpPr>
        <p:spPr>
          <a:xfrm flipV="1">
            <a:off x="7615466" y="814451"/>
            <a:ext cx="0" cy="185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4A0D57-44BC-DB4A-AF94-AA4DC1D076BC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8211335" y="765164"/>
            <a:ext cx="281986" cy="252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F7A445C-7ACE-224F-B973-9D51F9990142}"/>
              </a:ext>
            </a:extLst>
          </p:cNvPr>
          <p:cNvCxnSpPr>
            <a:cxnSpLocks/>
            <a:stCxn id="66" idx="3"/>
            <a:endCxn id="93" idx="1"/>
          </p:cNvCxnSpPr>
          <p:nvPr/>
        </p:nvCxnSpPr>
        <p:spPr>
          <a:xfrm flipV="1">
            <a:off x="8211335" y="1252729"/>
            <a:ext cx="320693" cy="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1437CB-C828-E141-9632-A3CB73601CA3}"/>
              </a:ext>
            </a:extLst>
          </p:cNvPr>
          <p:cNvCxnSpPr>
            <a:cxnSpLocks/>
            <a:stCxn id="57" idx="3"/>
            <a:endCxn id="104" idx="1"/>
          </p:cNvCxnSpPr>
          <p:nvPr/>
        </p:nvCxnSpPr>
        <p:spPr>
          <a:xfrm>
            <a:off x="4368419" y="3332473"/>
            <a:ext cx="5269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A830322-6B75-8C49-9901-887EEF1CF8C4}"/>
              </a:ext>
            </a:extLst>
          </p:cNvPr>
          <p:cNvGrpSpPr/>
          <p:nvPr/>
        </p:nvGrpSpPr>
        <p:grpSpPr>
          <a:xfrm>
            <a:off x="4631882" y="3837795"/>
            <a:ext cx="997667" cy="426203"/>
            <a:chOff x="1345298" y="545094"/>
            <a:chExt cx="997667" cy="42620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A0752D6-031E-E045-B9F5-61008EBF5191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8EE98FD-C8BA-CA40-9387-F1466D237FD7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start time</a:t>
              </a:r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7E650CF-6D4B-2449-BDD3-B05E4D3CE845}"/>
              </a:ext>
            </a:extLst>
          </p:cNvPr>
          <p:cNvCxnSpPr>
            <a:cxnSpLocks/>
            <a:stCxn id="6" idx="2"/>
            <a:endCxn id="107" idx="0"/>
          </p:cNvCxnSpPr>
          <p:nvPr/>
        </p:nvCxnSpPr>
        <p:spPr>
          <a:xfrm flipH="1">
            <a:off x="3772550" y="1506417"/>
            <a:ext cx="2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5D0549C-9EA0-6F41-9769-5FADE5C509BE}"/>
              </a:ext>
            </a:extLst>
          </p:cNvPr>
          <p:cNvCxnSpPr>
            <a:cxnSpLocks/>
            <a:stCxn id="107" idx="2"/>
            <a:endCxn id="57" idx="0"/>
          </p:cNvCxnSpPr>
          <p:nvPr/>
        </p:nvCxnSpPr>
        <p:spPr>
          <a:xfrm>
            <a:off x="3772550" y="2447413"/>
            <a:ext cx="0" cy="63189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9F8E9FE-104A-8A40-9F6A-5095DD47CF70}"/>
              </a:ext>
            </a:extLst>
          </p:cNvPr>
          <p:cNvGrpSpPr/>
          <p:nvPr/>
        </p:nvGrpSpPr>
        <p:grpSpPr>
          <a:xfrm>
            <a:off x="3003446" y="4568270"/>
            <a:ext cx="1520123" cy="670377"/>
            <a:chOff x="3816197" y="565310"/>
            <a:chExt cx="1531086" cy="670377"/>
          </a:xfrm>
        </p:grpSpPr>
        <p:sp>
          <p:nvSpPr>
            <p:cNvPr id="117" name="Diamond 116">
              <a:extLst>
                <a:ext uri="{FF2B5EF4-FFF2-40B4-BE49-F238E27FC236}">
                  <a16:creationId xmlns:a16="http://schemas.microsoft.com/office/drawing/2014/main" id="{83732B55-B81B-104F-94A1-6447A38C20E1}"/>
                </a:ext>
              </a:extLst>
            </p:cNvPr>
            <p:cNvSpPr/>
            <p:nvPr/>
          </p:nvSpPr>
          <p:spPr>
            <a:xfrm>
              <a:off x="3816197" y="565310"/>
              <a:ext cx="1531086" cy="67037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048ADE4-2906-7E4E-A909-D83CF47E0F60}"/>
                </a:ext>
              </a:extLst>
            </p:cNvPr>
            <p:cNvSpPr txBox="1"/>
            <p:nvPr/>
          </p:nvSpPr>
          <p:spPr>
            <a:xfrm>
              <a:off x="4135172" y="768376"/>
              <a:ext cx="935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Tags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0096818-EF23-9543-91D7-91261A11143D}"/>
              </a:ext>
            </a:extLst>
          </p:cNvPr>
          <p:cNvGrpSpPr/>
          <p:nvPr/>
        </p:nvGrpSpPr>
        <p:grpSpPr>
          <a:xfrm>
            <a:off x="6855402" y="4568270"/>
            <a:ext cx="1520123" cy="670377"/>
            <a:chOff x="3816197" y="565310"/>
            <a:chExt cx="1531086" cy="670377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07866EF9-B4D9-0A4B-BA9D-4B2AFCDB9B49}"/>
                </a:ext>
              </a:extLst>
            </p:cNvPr>
            <p:cNvSpPr/>
            <p:nvPr/>
          </p:nvSpPr>
          <p:spPr>
            <a:xfrm>
              <a:off x="3816197" y="565310"/>
              <a:ext cx="1531086" cy="67037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ED06623-9AFB-8841-A752-A436562A56A1}"/>
                </a:ext>
              </a:extLst>
            </p:cNvPr>
            <p:cNvSpPr txBox="1"/>
            <p:nvPr/>
          </p:nvSpPr>
          <p:spPr>
            <a:xfrm>
              <a:off x="4135172" y="768376"/>
              <a:ext cx="935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Contains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31DA1D0-1DA3-4E4E-A3D1-05B335212783}"/>
              </a:ext>
            </a:extLst>
          </p:cNvPr>
          <p:cNvGrpSpPr/>
          <p:nvPr/>
        </p:nvGrpSpPr>
        <p:grpSpPr>
          <a:xfrm>
            <a:off x="8846049" y="4690356"/>
            <a:ext cx="997667" cy="426203"/>
            <a:chOff x="1345298" y="545094"/>
            <a:chExt cx="997667" cy="426203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AC87167-E440-8240-9E35-12C41C6C1DFA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BF3669-6DCE-6D48-A206-EBD69E5D7657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 votes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C795378-2928-6148-98EC-033848ED6DA4}"/>
              </a:ext>
            </a:extLst>
          </p:cNvPr>
          <p:cNvGrpSpPr/>
          <p:nvPr/>
        </p:nvGrpSpPr>
        <p:grpSpPr>
          <a:xfrm>
            <a:off x="7040707" y="5627128"/>
            <a:ext cx="1191738" cy="506338"/>
            <a:chOff x="3965478" y="2610813"/>
            <a:chExt cx="3064934" cy="931333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9AFF29-176B-4749-8E00-FC64C7CBD04D}"/>
                </a:ext>
              </a:extLst>
            </p:cNvPr>
            <p:cNvSpPr/>
            <p:nvPr/>
          </p:nvSpPr>
          <p:spPr>
            <a:xfrm>
              <a:off x="3965478" y="2610813"/>
              <a:ext cx="3064934" cy="931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8492FAF-2993-F34A-B100-BB61B28D2A57}"/>
                </a:ext>
              </a:extLst>
            </p:cNvPr>
            <p:cNvSpPr txBox="1"/>
            <p:nvPr/>
          </p:nvSpPr>
          <p:spPr>
            <a:xfrm>
              <a:off x="3965478" y="2799481"/>
              <a:ext cx="3064934" cy="509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Playlist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E6DFF6D-5B5B-DF41-938E-C8AE23494626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3769787" y="3585642"/>
            <a:ext cx="2763" cy="99693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1C9E41A-3895-1D42-8A68-499C0B2F6E13}"/>
              </a:ext>
            </a:extLst>
          </p:cNvPr>
          <p:cNvGrpSpPr/>
          <p:nvPr/>
        </p:nvGrpSpPr>
        <p:grpSpPr>
          <a:xfrm>
            <a:off x="4955245" y="5533011"/>
            <a:ext cx="1520123" cy="670377"/>
            <a:chOff x="3816197" y="565310"/>
            <a:chExt cx="1531086" cy="670377"/>
          </a:xfrm>
        </p:grpSpPr>
        <p:sp>
          <p:nvSpPr>
            <p:cNvPr id="145" name="Diamond 144">
              <a:extLst>
                <a:ext uri="{FF2B5EF4-FFF2-40B4-BE49-F238E27FC236}">
                  <a16:creationId xmlns:a16="http://schemas.microsoft.com/office/drawing/2014/main" id="{91DAE4AF-4148-DF40-9AD5-52170C1D612B}"/>
                </a:ext>
              </a:extLst>
            </p:cNvPr>
            <p:cNvSpPr/>
            <p:nvPr/>
          </p:nvSpPr>
          <p:spPr>
            <a:xfrm>
              <a:off x="3816197" y="565310"/>
              <a:ext cx="1531086" cy="67037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52F3700-E4A7-A144-ABE5-B4CA5F416DBA}"/>
                </a:ext>
              </a:extLst>
            </p:cNvPr>
            <p:cNvSpPr txBox="1"/>
            <p:nvPr/>
          </p:nvSpPr>
          <p:spPr>
            <a:xfrm>
              <a:off x="4135172" y="768376"/>
              <a:ext cx="935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Generates</a:t>
              </a:r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FB351AD-134C-314F-B722-ACED211BE729}"/>
              </a:ext>
            </a:extLst>
          </p:cNvPr>
          <p:cNvCxnSpPr>
            <a:cxnSpLocks/>
            <a:stCxn id="117" idx="2"/>
            <a:endCxn id="78" idx="0"/>
          </p:cNvCxnSpPr>
          <p:nvPr/>
        </p:nvCxnSpPr>
        <p:spPr>
          <a:xfrm flipH="1">
            <a:off x="3760950" y="5238647"/>
            <a:ext cx="2558" cy="388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E62B35F-CD49-C94A-9138-AFADB3E4EC85}"/>
              </a:ext>
            </a:extLst>
          </p:cNvPr>
          <p:cNvCxnSpPr>
            <a:cxnSpLocks/>
            <a:stCxn id="60" idx="2"/>
            <a:endCxn id="123" idx="0"/>
          </p:cNvCxnSpPr>
          <p:nvPr/>
        </p:nvCxnSpPr>
        <p:spPr>
          <a:xfrm flipH="1">
            <a:off x="7615464" y="3585642"/>
            <a:ext cx="2" cy="982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B93F8A6-5FA3-0144-9573-64064DC8C287}"/>
              </a:ext>
            </a:extLst>
          </p:cNvPr>
          <p:cNvCxnSpPr>
            <a:cxnSpLocks/>
          </p:cNvCxnSpPr>
          <p:nvPr/>
        </p:nvCxnSpPr>
        <p:spPr>
          <a:xfrm flipH="1">
            <a:off x="7642649" y="5226550"/>
            <a:ext cx="1" cy="40057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EE6B736-5F24-3040-93B1-33F582400A7F}"/>
              </a:ext>
            </a:extLst>
          </p:cNvPr>
          <p:cNvCxnSpPr>
            <a:cxnSpLocks/>
          </p:cNvCxnSpPr>
          <p:nvPr/>
        </p:nvCxnSpPr>
        <p:spPr>
          <a:xfrm>
            <a:off x="8375644" y="4909835"/>
            <a:ext cx="4704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4D5E76E-6D77-EA4E-88D0-B373D4872698}"/>
              </a:ext>
            </a:extLst>
          </p:cNvPr>
          <p:cNvCxnSpPr>
            <a:cxnSpLocks/>
            <a:stCxn id="110" idx="0"/>
            <a:endCxn id="104" idx="2"/>
          </p:cNvCxnSpPr>
          <p:nvPr/>
        </p:nvCxnSpPr>
        <p:spPr>
          <a:xfrm flipV="1">
            <a:off x="5130716" y="3667661"/>
            <a:ext cx="524691" cy="170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217232-EE36-2A4E-B033-3B3708EA7258}"/>
              </a:ext>
            </a:extLst>
          </p:cNvPr>
          <p:cNvCxnSpPr>
            <a:cxnSpLocks/>
            <a:endCxn id="80" idx="3"/>
          </p:cNvCxnSpPr>
          <p:nvPr/>
        </p:nvCxnSpPr>
        <p:spPr>
          <a:xfrm flipV="1">
            <a:off x="8211334" y="3032683"/>
            <a:ext cx="190673" cy="60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DF71198-24FC-1248-8FE3-A83B23C79079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 flipV="1">
            <a:off x="8211335" y="3331531"/>
            <a:ext cx="543401" cy="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B2B3C33-E62E-4E4B-BA94-7E844204627E}"/>
              </a:ext>
            </a:extLst>
          </p:cNvPr>
          <p:cNvCxnSpPr>
            <a:cxnSpLocks/>
          </p:cNvCxnSpPr>
          <p:nvPr/>
        </p:nvCxnSpPr>
        <p:spPr>
          <a:xfrm>
            <a:off x="8211334" y="3585642"/>
            <a:ext cx="152400" cy="108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73A042C-AF68-584D-875C-CF85B62D6EF2}"/>
              </a:ext>
            </a:extLst>
          </p:cNvPr>
          <p:cNvGrpSpPr/>
          <p:nvPr/>
        </p:nvGrpSpPr>
        <p:grpSpPr>
          <a:xfrm>
            <a:off x="1709341" y="1361864"/>
            <a:ext cx="997667" cy="426203"/>
            <a:chOff x="1345298" y="545094"/>
            <a:chExt cx="997667" cy="426203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FB9A426-3338-D94D-B2D7-20C101C5A26A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3098AC6-41BF-1948-B121-A4F3EF5CA9E8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join time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ED96FE6-5E5D-D341-A73A-33A9D93E5DF6}"/>
              </a:ext>
            </a:extLst>
          </p:cNvPr>
          <p:cNvGrpSpPr/>
          <p:nvPr/>
        </p:nvGrpSpPr>
        <p:grpSpPr>
          <a:xfrm>
            <a:off x="1571452" y="1905499"/>
            <a:ext cx="997667" cy="426203"/>
            <a:chOff x="1345298" y="545094"/>
            <a:chExt cx="997667" cy="426203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7C85DA8-6A24-E349-8B1E-9CDD286257DC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4802FAB-967D-F54F-9188-E40DEB2D7921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exit time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4BB1232-DCDD-8D4A-A727-1CD6D79E7820}"/>
              </a:ext>
            </a:extLst>
          </p:cNvPr>
          <p:cNvCxnSpPr>
            <a:cxnSpLocks/>
          </p:cNvCxnSpPr>
          <p:nvPr/>
        </p:nvCxnSpPr>
        <p:spPr>
          <a:xfrm>
            <a:off x="2609027" y="1706390"/>
            <a:ext cx="731845" cy="270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6523E54-56D3-064E-BF36-E2EDB0C428F6}"/>
              </a:ext>
            </a:extLst>
          </p:cNvPr>
          <p:cNvCxnSpPr>
            <a:cxnSpLocks/>
            <a:stCxn id="184" idx="3"/>
            <a:endCxn id="107" idx="1"/>
          </p:cNvCxnSpPr>
          <p:nvPr/>
        </p:nvCxnSpPr>
        <p:spPr>
          <a:xfrm>
            <a:off x="2569119" y="2105472"/>
            <a:ext cx="443369" cy="6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947E68E-2A89-F145-B499-550BF0CA7978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4368419" y="5868199"/>
            <a:ext cx="58682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8779718-0B38-B045-A8E0-F9083D1AE940}"/>
              </a:ext>
            </a:extLst>
          </p:cNvPr>
          <p:cNvGrpSpPr/>
          <p:nvPr/>
        </p:nvGrpSpPr>
        <p:grpSpPr>
          <a:xfrm>
            <a:off x="2072915" y="2638662"/>
            <a:ext cx="997667" cy="426203"/>
            <a:chOff x="1345298" y="545094"/>
            <a:chExt cx="997667" cy="42620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D5AAF75-62CB-6641-B3BC-64D7F643014E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2421E2A-7697-6346-9835-CD47A6E5041C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err="1"/>
                <a:t>pid</a:t>
              </a:r>
              <a:endParaRPr lang="en-US" sz="1100" u="sng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296234E-03D2-EB4E-9937-DA97044D0996}"/>
              </a:ext>
            </a:extLst>
          </p:cNvPr>
          <p:cNvGrpSpPr/>
          <p:nvPr/>
        </p:nvGrpSpPr>
        <p:grpSpPr>
          <a:xfrm>
            <a:off x="1862323" y="3113653"/>
            <a:ext cx="997667" cy="426203"/>
            <a:chOff x="1345298" y="545094"/>
            <a:chExt cx="997667" cy="42620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6280B38-FA78-5143-9413-8A9CE71AC393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D60BEE4-30AF-AA43-A271-615A4572A96D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creation time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6FA9E6E-950C-F14B-9E26-B4CC7CDDE8B0}"/>
              </a:ext>
            </a:extLst>
          </p:cNvPr>
          <p:cNvGrpSpPr/>
          <p:nvPr/>
        </p:nvGrpSpPr>
        <p:grpSpPr>
          <a:xfrm>
            <a:off x="1795018" y="5683150"/>
            <a:ext cx="997667" cy="426203"/>
            <a:chOff x="1345298" y="545094"/>
            <a:chExt cx="997667" cy="426203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1FB55FC-C538-CB43-A358-1D7A627132C6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AB5455A-3839-FB42-8294-D02720BDB041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keyword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3B91444-BD6B-5144-856C-FE9C7BDCA6CA}"/>
              </a:ext>
            </a:extLst>
          </p:cNvPr>
          <p:cNvGrpSpPr/>
          <p:nvPr/>
        </p:nvGrpSpPr>
        <p:grpSpPr>
          <a:xfrm>
            <a:off x="1940859" y="6320548"/>
            <a:ext cx="997667" cy="426203"/>
            <a:chOff x="1345298" y="545094"/>
            <a:chExt cx="997667" cy="426203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BB284CF-EF27-DF4B-9322-652F32E39C27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4CAD706-1966-F94B-874A-61134919494A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interest id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9C4C908-9899-F644-B0AA-1D3553D7BDE2}"/>
              </a:ext>
            </a:extLst>
          </p:cNvPr>
          <p:cNvGrpSpPr/>
          <p:nvPr/>
        </p:nvGrpSpPr>
        <p:grpSpPr>
          <a:xfrm>
            <a:off x="3260271" y="6319005"/>
            <a:ext cx="997667" cy="426203"/>
            <a:chOff x="1345298" y="545094"/>
            <a:chExt cx="997667" cy="426203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C4B6CE1-070D-1B48-872A-2E9855131BDF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EA19BEC-A0B1-A048-8AF3-CE3A5410259F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category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EB3427C-7D8A-974E-8E2D-D5211E2C3E80}"/>
              </a:ext>
            </a:extLst>
          </p:cNvPr>
          <p:cNvGrpSpPr/>
          <p:nvPr/>
        </p:nvGrpSpPr>
        <p:grpSpPr>
          <a:xfrm>
            <a:off x="8610846" y="5670021"/>
            <a:ext cx="997667" cy="426203"/>
            <a:chOff x="1345298" y="545094"/>
            <a:chExt cx="997667" cy="426203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FF028C6-D2F5-9A4E-8F41-DE7DCDE28DAE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28BE31C-1DBD-1540-9A1A-7A7D7CBAEDBB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/>
                <a:t>playlist id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6203964-F319-C546-B47A-27C56F6A8422}"/>
              </a:ext>
            </a:extLst>
          </p:cNvPr>
          <p:cNvGrpSpPr/>
          <p:nvPr/>
        </p:nvGrpSpPr>
        <p:grpSpPr>
          <a:xfrm>
            <a:off x="2072915" y="3602544"/>
            <a:ext cx="997667" cy="426203"/>
            <a:chOff x="1345298" y="545094"/>
            <a:chExt cx="997667" cy="426203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4D6A06E-39AC-CC44-B3DA-43BE322F1153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E07767E1-CEDD-404F-A3CE-6228C639C5FA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name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53B7661-2617-3347-82F5-EE9885FEF3AC}"/>
              </a:ext>
            </a:extLst>
          </p:cNvPr>
          <p:cNvGrpSpPr/>
          <p:nvPr/>
        </p:nvGrpSpPr>
        <p:grpSpPr>
          <a:xfrm>
            <a:off x="5821030" y="3846136"/>
            <a:ext cx="997667" cy="426203"/>
            <a:chOff x="1345298" y="545094"/>
            <a:chExt cx="997667" cy="426203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A3FFC9D5-479E-C940-9F48-F65D1087770E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5084BE5-AA9F-2A48-B422-70749712FC2C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end time</a:t>
              </a:r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831D00E-DD99-C540-8967-F874F1B80CD4}"/>
              </a:ext>
            </a:extLst>
          </p:cNvPr>
          <p:cNvCxnSpPr>
            <a:cxnSpLocks/>
            <a:stCxn id="228" idx="0"/>
            <a:endCxn id="104" idx="2"/>
          </p:cNvCxnSpPr>
          <p:nvPr/>
        </p:nvCxnSpPr>
        <p:spPr>
          <a:xfrm flipH="1" flipV="1">
            <a:off x="5655407" y="3667661"/>
            <a:ext cx="664457" cy="178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5623350-F91A-2940-A704-4724884726F3}"/>
              </a:ext>
            </a:extLst>
          </p:cNvPr>
          <p:cNvCxnSpPr>
            <a:cxnSpLocks/>
          </p:cNvCxnSpPr>
          <p:nvPr/>
        </p:nvCxnSpPr>
        <p:spPr>
          <a:xfrm>
            <a:off x="3003446" y="2966954"/>
            <a:ext cx="173235" cy="116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58BCB9F-48B4-B343-85AF-434D53CABB17}"/>
              </a:ext>
            </a:extLst>
          </p:cNvPr>
          <p:cNvCxnSpPr>
            <a:cxnSpLocks/>
            <a:stCxn id="205" idx="6"/>
            <a:endCxn id="58" idx="1"/>
          </p:cNvCxnSpPr>
          <p:nvPr/>
        </p:nvCxnSpPr>
        <p:spPr>
          <a:xfrm flipV="1">
            <a:off x="2859990" y="3320377"/>
            <a:ext cx="316691" cy="6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708BB17-985D-B145-9881-9164962BCBBC}"/>
              </a:ext>
            </a:extLst>
          </p:cNvPr>
          <p:cNvCxnSpPr>
            <a:cxnSpLocks/>
          </p:cNvCxnSpPr>
          <p:nvPr/>
        </p:nvCxnSpPr>
        <p:spPr>
          <a:xfrm>
            <a:off x="6464625" y="5868199"/>
            <a:ext cx="58682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104043B-88BF-AD4E-BE38-390ECCBA4112}"/>
              </a:ext>
            </a:extLst>
          </p:cNvPr>
          <p:cNvCxnSpPr>
            <a:cxnSpLocks/>
          </p:cNvCxnSpPr>
          <p:nvPr/>
        </p:nvCxnSpPr>
        <p:spPr>
          <a:xfrm flipV="1">
            <a:off x="2982775" y="3588497"/>
            <a:ext cx="198982" cy="104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E7CAF53-F877-FB4A-88D4-D9C26C5B7678}"/>
              </a:ext>
            </a:extLst>
          </p:cNvPr>
          <p:cNvCxnSpPr>
            <a:cxnSpLocks/>
          </p:cNvCxnSpPr>
          <p:nvPr/>
        </p:nvCxnSpPr>
        <p:spPr>
          <a:xfrm>
            <a:off x="8754735" y="675133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743D9B6-1BAC-934D-9C0E-B126693C4F62}"/>
              </a:ext>
            </a:extLst>
          </p:cNvPr>
          <p:cNvCxnSpPr>
            <a:cxnSpLocks/>
            <a:stCxn id="213" idx="6"/>
            <a:endCxn id="79" idx="1"/>
          </p:cNvCxnSpPr>
          <p:nvPr/>
        </p:nvCxnSpPr>
        <p:spPr>
          <a:xfrm>
            <a:off x="2792685" y="5896252"/>
            <a:ext cx="37239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D0A309C-4DF7-0A41-B960-7A3AD3883E89}"/>
              </a:ext>
            </a:extLst>
          </p:cNvPr>
          <p:cNvCxnSpPr>
            <a:cxnSpLocks/>
            <a:stCxn id="219" idx="0"/>
            <a:endCxn id="78" idx="2"/>
          </p:cNvCxnSpPr>
          <p:nvPr/>
        </p:nvCxnSpPr>
        <p:spPr>
          <a:xfrm flipV="1">
            <a:off x="3759105" y="6133466"/>
            <a:ext cx="1845" cy="185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CEC6CB0-2E36-B745-A3B1-F5FAB0D7E254}"/>
              </a:ext>
            </a:extLst>
          </p:cNvPr>
          <p:cNvCxnSpPr>
            <a:cxnSpLocks/>
            <a:stCxn id="216" idx="7"/>
          </p:cNvCxnSpPr>
          <p:nvPr/>
        </p:nvCxnSpPr>
        <p:spPr>
          <a:xfrm flipV="1">
            <a:off x="2792421" y="6127694"/>
            <a:ext cx="384260" cy="255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05A7A3-B80A-CE4F-BA9F-B81F0229AE51}"/>
              </a:ext>
            </a:extLst>
          </p:cNvPr>
          <p:cNvCxnSpPr>
            <a:cxnSpLocks/>
            <a:stCxn id="133" idx="3"/>
            <a:endCxn id="223" idx="1"/>
          </p:cNvCxnSpPr>
          <p:nvPr/>
        </p:nvCxnSpPr>
        <p:spPr>
          <a:xfrm>
            <a:off x="8232445" y="5868201"/>
            <a:ext cx="378402" cy="1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5E0CECA-E98A-E44A-B89B-E5212AFABC11}"/>
              </a:ext>
            </a:extLst>
          </p:cNvPr>
          <p:cNvGrpSpPr/>
          <p:nvPr/>
        </p:nvGrpSpPr>
        <p:grpSpPr>
          <a:xfrm>
            <a:off x="1911423" y="699517"/>
            <a:ext cx="997667" cy="426203"/>
            <a:chOff x="1345298" y="545094"/>
            <a:chExt cx="997667" cy="426203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B36EEADE-7C27-F74C-9DB5-167A3DA889BD}"/>
                </a:ext>
              </a:extLst>
            </p:cNvPr>
            <p:cNvSpPr/>
            <p:nvPr/>
          </p:nvSpPr>
          <p:spPr>
            <a:xfrm>
              <a:off x="1345298" y="545094"/>
              <a:ext cx="997667" cy="4262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EE89F47-3C80-8148-9E25-8643527FFB70}"/>
                </a:ext>
              </a:extLst>
            </p:cNvPr>
            <p:cNvSpPr txBox="1"/>
            <p:nvPr/>
          </p:nvSpPr>
          <p:spPr>
            <a:xfrm>
              <a:off x="1345299" y="614262"/>
              <a:ext cx="99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email</a:t>
              </a:r>
              <a:endParaRPr lang="en-US" sz="1100" dirty="0"/>
            </a:p>
          </p:txBody>
        </p:sp>
      </p:grp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6C891C2-FEAF-E746-B6EF-5DF4A5688429}"/>
              </a:ext>
            </a:extLst>
          </p:cNvPr>
          <p:cNvCxnSpPr>
            <a:cxnSpLocks/>
            <a:stCxn id="269" idx="3"/>
          </p:cNvCxnSpPr>
          <p:nvPr/>
        </p:nvCxnSpPr>
        <p:spPr>
          <a:xfrm>
            <a:off x="2909090" y="899490"/>
            <a:ext cx="266640" cy="97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0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47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Yu</dc:creator>
  <cp:lastModifiedBy>Stanley Yu</cp:lastModifiedBy>
  <cp:revision>28</cp:revision>
  <dcterms:created xsi:type="dcterms:W3CDTF">2018-09-26T13:35:25Z</dcterms:created>
  <dcterms:modified xsi:type="dcterms:W3CDTF">2018-09-27T06:01:36Z</dcterms:modified>
</cp:coreProperties>
</file>