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6048-522B-D1B8-0C09-9E63216DD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93DA9-98EC-B80D-2D25-1713D3AFB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95D9-2415-8839-22A2-BFE8D93F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B35-32D1-411E-B9DD-1D01CB7B2433}" type="datetimeFigureOut">
              <a:rPr lang="zh-HK" altLang="en-US" smtClean="0"/>
              <a:t>31/10/2022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2713-FDDF-3EDA-6CA3-57E35D6D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6DE98-CD28-AC25-8F94-C73EA551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8816-57F5-4FAD-8302-F486246B64B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546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116A-5AF6-C64D-5B20-EF814421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BCD08-E70A-DBA6-D16F-358C7A2FD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ECBEA-E4FF-BC7B-6C9A-5952818D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B35-32D1-411E-B9DD-1D01CB7B2433}" type="datetimeFigureOut">
              <a:rPr lang="zh-HK" altLang="en-US" smtClean="0"/>
              <a:t>31/10/2022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05D34-9286-A6FC-1709-BC0457C8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D086E-7077-FF4B-AD6D-CD931E82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8816-57F5-4FAD-8302-F486246B64B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6305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8F4AD-E42F-1086-9631-013F69833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68ABE-3F10-FCB1-B0B4-71739E5F3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F451C-7046-4F7B-38F9-3B81EE16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B35-32D1-411E-B9DD-1D01CB7B2433}" type="datetimeFigureOut">
              <a:rPr lang="zh-HK" altLang="en-US" smtClean="0"/>
              <a:t>31/10/2022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AB542-CEC7-E4E4-E415-90C8186E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CF78-16BE-79B6-F003-F802990D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8816-57F5-4FAD-8302-F486246B64B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8051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35E2-7053-F7B1-60ED-3E06143B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AADFD-EEC2-EA4E-71D6-3DF849F7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8C21-4CF0-7733-D594-C2EA74E1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B35-32D1-411E-B9DD-1D01CB7B2433}" type="datetimeFigureOut">
              <a:rPr lang="zh-HK" altLang="en-US" smtClean="0"/>
              <a:t>31/10/2022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10978-C580-26B7-BB07-722F34BA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C4655-8941-FB48-1225-5683D590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8816-57F5-4FAD-8302-F486246B64B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0901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6B27-69E5-AA1F-C445-C9240554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F00F3-6349-38E3-5CF6-6A43DB65B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F0506-9712-007E-8F5F-250DB409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B35-32D1-411E-B9DD-1D01CB7B2433}" type="datetimeFigureOut">
              <a:rPr lang="zh-HK" altLang="en-US" smtClean="0"/>
              <a:t>31/10/2022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C1E38-6AA3-28FB-ED76-1AB0AE0C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C400E-47F9-4FE6-74F5-015F66AF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8816-57F5-4FAD-8302-F486246B64B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7458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8F52-BD0D-DF69-132D-E8E76D65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2DA1-C955-3292-80B2-6A2BF08A5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300FF-5CB7-D06B-B861-507D98D2B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E72E8-035A-5F13-CBB5-A376405A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B35-32D1-411E-B9DD-1D01CB7B2433}" type="datetimeFigureOut">
              <a:rPr lang="zh-HK" altLang="en-US" smtClean="0"/>
              <a:t>31/10/2022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9E991-1104-F120-2940-3F5E7A18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7DF10-F71F-FA70-7973-521601DC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8816-57F5-4FAD-8302-F486246B64B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6711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906B-DC8C-CF8E-EF5F-D9BE0B13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10ED9-CDE1-3DB4-3CFC-40EB615E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606B6-DD95-AE7B-564C-B772FC466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EF192-08C5-7B44-ABC5-45B30523A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E7388-0C3B-BF65-C918-EE5001B1D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C6199-7043-3DA3-4685-FB967288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B35-32D1-411E-B9DD-1D01CB7B2433}" type="datetimeFigureOut">
              <a:rPr lang="zh-HK" altLang="en-US" smtClean="0"/>
              <a:t>31/10/2022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C9F41-386A-64FB-6C44-2D27571A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A757F-D982-B335-5A40-19FB6B80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8816-57F5-4FAD-8302-F486246B64B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8532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73A4-593B-7102-A957-42394984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F0046-4CAD-D88C-8A40-2128B24C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B35-32D1-411E-B9DD-1D01CB7B2433}" type="datetimeFigureOut">
              <a:rPr lang="zh-HK" altLang="en-US" smtClean="0"/>
              <a:t>31/10/2022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D3E19-26BC-E60D-7D6F-94CB66BC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320C9-65FB-D393-C09E-8770203C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8816-57F5-4FAD-8302-F486246B64B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579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A85F5-034D-A06F-8E8C-AE0B3B2A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B35-32D1-411E-B9DD-1D01CB7B2433}" type="datetimeFigureOut">
              <a:rPr lang="zh-HK" altLang="en-US" smtClean="0"/>
              <a:t>31/10/2022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1BE18-324D-CF72-E039-71070FE0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0890E-4FBC-3601-C125-32023102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8816-57F5-4FAD-8302-F486246B64B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0176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E272-AF5C-20A4-18C1-04328317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6C4EA-9AF1-9302-9D42-9BB24BD0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6F954-A752-E723-11BF-610D81525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49981-4224-0D98-3A7E-D42C16F0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B35-32D1-411E-B9DD-1D01CB7B2433}" type="datetimeFigureOut">
              <a:rPr lang="zh-HK" altLang="en-US" smtClean="0"/>
              <a:t>31/10/2022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97413-5AE5-3291-80E0-ECEDEABF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B625-87E4-72E9-7BCE-0432C81E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8816-57F5-4FAD-8302-F486246B64B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7115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3C3C-AE55-FD75-8F2E-824E225D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54945-07FB-F4A4-7456-72B85A8EA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01C3A-AF0D-6B8D-EF17-8E42349E0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71560-C113-E929-DC55-806C90D6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B35-32D1-411E-B9DD-1D01CB7B2433}" type="datetimeFigureOut">
              <a:rPr lang="zh-HK" altLang="en-US" smtClean="0"/>
              <a:t>31/10/2022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1FFA5-8042-306E-66C6-5B1B3A22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3AFCB-7A03-9FB2-0422-6DEB2978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8816-57F5-4FAD-8302-F486246B64B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5921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D3CFE-60CB-AF5D-AAC8-18C5413B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A431D-7E7C-B23D-96CF-CA06B76FA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FC21-E6D3-3CCD-38E0-40932F1A0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DB35-32D1-411E-B9DD-1D01CB7B2433}" type="datetimeFigureOut">
              <a:rPr lang="zh-HK" altLang="en-US" smtClean="0"/>
              <a:t>31/10/2022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C651-4482-965E-254B-74F6959F1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0F4B-9CB4-26AB-31C8-DD871D5F7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18816-57F5-4FAD-8302-F486246B64B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4520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411BF56-A471-1A2D-4A6E-29C780850AC7}"/>
              </a:ext>
            </a:extLst>
          </p:cNvPr>
          <p:cNvSpPr/>
          <p:nvPr/>
        </p:nvSpPr>
        <p:spPr>
          <a:xfrm>
            <a:off x="3995625" y="1971810"/>
            <a:ext cx="1304428" cy="1304428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400" dirty="0">
                <a:solidFill>
                  <a:srgbClr val="FFFF81"/>
                </a:solidFill>
              </a:rPr>
              <a:t>Wong Tai Sin</a:t>
            </a:r>
            <a:endParaRPr lang="zh-HK" altLang="en-US" sz="2400" dirty="0">
              <a:solidFill>
                <a:srgbClr val="FFFF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29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EE24AE2-A825-AF0D-012B-EEF48CAF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0"/>
          <a:stretch/>
        </p:blipFill>
        <p:spPr>
          <a:xfrm>
            <a:off x="5443444" y="2737651"/>
            <a:ext cx="853976" cy="85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3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A25B7C2-C758-DD2B-B824-B2DD118374C6}"/>
              </a:ext>
            </a:extLst>
          </p:cNvPr>
          <p:cNvSpPr>
            <a:spLocks noChangeAspect="1"/>
          </p:cNvSpPr>
          <p:nvPr/>
        </p:nvSpPr>
        <p:spPr>
          <a:xfrm>
            <a:off x="4383606" y="3428999"/>
            <a:ext cx="1393231" cy="857160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accent4">
                    <a:lumMod val="20000"/>
                    <a:lumOff val="80000"/>
                  </a:schemeClr>
                </a:solidFill>
                <a:latin typeface="Stencil" panose="040409050D0802020404" pitchFamily="82" charset="0"/>
              </a:rPr>
              <a:t>Wong Tai Sin</a:t>
            </a:r>
            <a:endParaRPr lang="zh-HK" altLang="en-US" dirty="0">
              <a:solidFill>
                <a:schemeClr val="accent4">
                  <a:lumMod val="20000"/>
                  <a:lumOff val="80000"/>
                </a:schemeClr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7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Stencil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Chan</dc:creator>
  <cp:lastModifiedBy>Stanley Chan</cp:lastModifiedBy>
  <cp:revision>3</cp:revision>
  <dcterms:created xsi:type="dcterms:W3CDTF">2022-10-31T16:13:43Z</dcterms:created>
  <dcterms:modified xsi:type="dcterms:W3CDTF">2022-11-01T04:09:46Z</dcterms:modified>
</cp:coreProperties>
</file>