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80C8-8B55-9AB3-6158-8D6613244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8DEDC-DE54-F0FA-3E01-3857D02DA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/>
              <a:t>Click to edit Master subtitle style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931EB-4E07-CEF4-DBCF-11C05007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5F96-8B40-410B-8353-BABADA51AB1B}" type="datetimeFigureOut">
              <a:rPr lang="zh-HK" altLang="en-US" smtClean="0"/>
              <a:t>30/10/2022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0D3BE-9AC6-C6F4-F044-2347E6732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90A7B-FABF-EE15-8346-5E8520FF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DE58-35F1-4916-9E09-CAC3B6CF554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7950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D3D3-0E98-3B91-B58F-B75B9BB9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77ABD-F6FB-573A-900D-DC0B582B4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E8894-F419-AEC8-45F9-BDDA2B2FA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5F96-8B40-410B-8353-BABADA51AB1B}" type="datetimeFigureOut">
              <a:rPr lang="zh-HK" altLang="en-US" smtClean="0"/>
              <a:t>30/10/2022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30884-D0D0-66AD-7200-659DB331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BBA24-A612-6C0A-BB5F-EA36A4D2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DE58-35F1-4916-9E09-CAC3B6CF554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8009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8F87BA-3F81-42A7-158A-54E5457D9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E932A-3FA8-8F1C-A5FF-C4686B5EB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BB7F2-7FAB-0172-6EF5-BA9A3B98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5F96-8B40-410B-8353-BABADA51AB1B}" type="datetimeFigureOut">
              <a:rPr lang="zh-HK" altLang="en-US" smtClean="0"/>
              <a:t>30/10/2022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9AFEC-FAD9-B79E-B888-8D3F3246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400A8-186B-C479-A34E-1F7E81D8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DE58-35F1-4916-9E09-CAC3B6CF554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9585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FC6C3-7F23-7F7D-DDD0-FAAC1B777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9D983-A901-4C5C-83D5-FB108BB4E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5E60A-FC64-56F0-E8B0-03B64066A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5F96-8B40-410B-8353-BABADA51AB1B}" type="datetimeFigureOut">
              <a:rPr lang="zh-HK" altLang="en-US" smtClean="0"/>
              <a:t>30/10/2022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B90CF-6838-AACF-C0AA-E8A5F3C6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08844-7E3B-1F9A-AFC7-7A0D8380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DE58-35F1-4916-9E09-CAC3B6CF554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8313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0AB75-12B3-68E8-B549-D6A666E30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8082A-414C-D8C9-9DB1-4A54DE5B0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ABF8A-D703-DD3C-DE72-249517B45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5F96-8B40-410B-8353-BABADA51AB1B}" type="datetimeFigureOut">
              <a:rPr lang="zh-HK" altLang="en-US" smtClean="0"/>
              <a:t>30/10/2022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15D24-0AF7-2716-2E40-C43F783C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DAD3E-CADE-0EF8-26EA-71CE1E92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DE58-35F1-4916-9E09-CAC3B6CF554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3582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54C3-AC51-24A3-C5D1-A7D95CDE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F6AD9-3844-73BC-5B28-E979132FF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7888A-8E5B-3673-C8AF-8D5C70442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B7C6C-A4A4-30AC-EB56-B7C0873C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5F96-8B40-410B-8353-BABADA51AB1B}" type="datetimeFigureOut">
              <a:rPr lang="zh-HK" altLang="en-US" smtClean="0"/>
              <a:t>30/10/2022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86C22-2F3B-A53F-631B-02AC10154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E0E6A-3D97-1A63-5569-6F3FBEEF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DE58-35F1-4916-9E09-CAC3B6CF554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0116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BB74-AC11-F4D1-4620-B65AD9E81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D3D2E-3D41-0570-4CDB-3379D9035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7FAD4-B5DF-90E2-D6CC-E0D4FBD37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05D2E-8C0F-19FE-A9F8-5D1C4DD49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612A3-6FCE-BA96-75CD-EF37DA9C5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D13EB-8575-859B-1456-B75CA877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5F96-8B40-410B-8353-BABADA51AB1B}" type="datetimeFigureOut">
              <a:rPr lang="zh-HK" altLang="en-US" smtClean="0"/>
              <a:t>30/10/2022</a:t>
            </a:fld>
            <a:endParaRPr lang="zh-HK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E9048E-5580-827E-5E3C-788CC0C2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FBCE9-8818-39DF-996C-F00ED240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DE58-35F1-4916-9E09-CAC3B6CF554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5803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13D6B-A591-A787-2089-E80BD304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19143-2DC4-F287-5ACE-0C967FB7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5F96-8B40-410B-8353-BABADA51AB1B}" type="datetimeFigureOut">
              <a:rPr lang="zh-HK" altLang="en-US" smtClean="0"/>
              <a:t>30/10/2022</a:t>
            </a:fld>
            <a:endParaRPr lang="zh-HK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9640C-AE7D-2C68-8260-DE6942C68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BFF62-1B2C-950A-2798-35722B49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DE58-35F1-4916-9E09-CAC3B6CF554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0652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1E214-7E8A-7B53-4BA0-829CB32B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5F96-8B40-410B-8353-BABADA51AB1B}" type="datetimeFigureOut">
              <a:rPr lang="zh-HK" altLang="en-US" smtClean="0"/>
              <a:t>30/10/2022</a:t>
            </a:fld>
            <a:endParaRPr lang="zh-HK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1FFE1-EC73-BC01-94D3-BB502822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5882C-E2C2-C657-2F5C-09C20BAD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DE58-35F1-4916-9E09-CAC3B6CF554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4024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1823-2ECF-18B1-2AAD-AA0513E89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A8081-2757-2C2C-1D91-8C554BB4F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EBE11-BB75-0708-CDCC-634E8F404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FFCDE-5774-A9DD-272F-2439A366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5F96-8B40-410B-8353-BABADA51AB1B}" type="datetimeFigureOut">
              <a:rPr lang="zh-HK" altLang="en-US" smtClean="0"/>
              <a:t>30/10/2022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8EE97-1465-D9AE-67FA-F8F881C3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378F3-15F8-18ED-B4B5-DE592609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DE58-35F1-4916-9E09-CAC3B6CF554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2303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314B-4158-FB67-89CD-9B5B9722E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6B596E-5561-EA1D-168F-902A48CE2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C5A08-265D-ED31-3270-70C961E8E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79063-E014-70E7-A730-F24F0CBE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5F96-8B40-410B-8353-BABADA51AB1B}" type="datetimeFigureOut">
              <a:rPr lang="zh-HK" altLang="en-US" smtClean="0"/>
              <a:t>30/10/2022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92B14-2590-9C66-EB45-B2246E6A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FF244-FE56-8710-B453-97B46F9D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DE58-35F1-4916-9E09-CAC3B6CF554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3690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2B87C-CC5C-4456-FE6A-A90121A9F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855A1-4DA4-0B4F-6ED6-32EEBC576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1F0DC-31E7-6D33-E9EC-C41657DC6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35F96-8B40-410B-8353-BABADA51AB1B}" type="datetimeFigureOut">
              <a:rPr lang="zh-HK" altLang="en-US" smtClean="0"/>
              <a:t>30/10/2022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D58AA-FDF6-79EF-7812-A3250D345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7A902-4F30-4EB8-3BCD-85B2F8780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8DE58-35F1-4916-9E09-CAC3B6CF554A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220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5CB725C-B316-7BFC-A115-6DC30CAC4B51}"/>
              </a:ext>
            </a:extLst>
          </p:cNvPr>
          <p:cNvSpPr/>
          <p:nvPr/>
        </p:nvSpPr>
        <p:spPr>
          <a:xfrm>
            <a:off x="5371197" y="690859"/>
            <a:ext cx="1449606" cy="6175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Home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1510732-56A2-94F5-E455-2A0AED21B63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3660712" y="197320"/>
            <a:ext cx="1324205" cy="354637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8DBDF09-958F-D0CF-ABE1-20D244AEC1AF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4547306" y="1083912"/>
            <a:ext cx="1324203" cy="177318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6996809-FE4B-044B-6F8F-3968122AD0D8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5400000">
            <a:off x="5434888" y="1969516"/>
            <a:ext cx="1322225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D29D02A-ACFC-2594-6101-617AF50F73AE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rot="16200000" flipH="1">
            <a:off x="6322926" y="1081478"/>
            <a:ext cx="1319334" cy="177318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4B0D35B-B6A8-570E-715B-685CFD095BB4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rot="16200000" flipH="1">
            <a:off x="7209520" y="194884"/>
            <a:ext cx="1319333" cy="35463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0B196F-9244-FC2C-A49F-5B177227B0E4}"/>
              </a:ext>
            </a:extLst>
          </p:cNvPr>
          <p:cNvSpPr/>
          <p:nvPr/>
        </p:nvSpPr>
        <p:spPr>
          <a:xfrm>
            <a:off x="2711419" y="4453014"/>
            <a:ext cx="1449606" cy="6175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Culture &amp; Recreation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E6FB857-08FD-D765-3E15-9F85FB0D320E}"/>
              </a:ext>
            </a:extLst>
          </p:cNvPr>
          <p:cNvSpPr/>
          <p:nvPr/>
        </p:nvSpPr>
        <p:spPr>
          <a:xfrm>
            <a:off x="4484604" y="4453010"/>
            <a:ext cx="1449606" cy="6175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Education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C65302-AECE-877F-E17A-E8BBA4EB1A0A}"/>
              </a:ext>
            </a:extLst>
          </p:cNvPr>
          <p:cNvSpPr/>
          <p:nvPr/>
        </p:nvSpPr>
        <p:spPr>
          <a:xfrm>
            <a:off x="6257790" y="4453012"/>
            <a:ext cx="1449606" cy="6175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Healthcare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537D57F-0263-8330-E961-6943A5697BB2}"/>
              </a:ext>
            </a:extLst>
          </p:cNvPr>
          <p:cNvSpPr/>
          <p:nvPr/>
        </p:nvSpPr>
        <p:spPr>
          <a:xfrm>
            <a:off x="8030975" y="4453009"/>
            <a:ext cx="1449606" cy="6175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Railway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EC9D0C-A407-303F-8D35-F26D621E2B0F}"/>
              </a:ext>
            </a:extLst>
          </p:cNvPr>
          <p:cNvSpPr/>
          <p:nvPr/>
        </p:nvSpPr>
        <p:spPr>
          <a:xfrm>
            <a:off x="1824824" y="2632609"/>
            <a:ext cx="1449606" cy="6175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Quick facts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1030D7-70C6-D826-0462-E50F75F4EBD8}"/>
              </a:ext>
            </a:extLst>
          </p:cNvPr>
          <p:cNvSpPr/>
          <p:nvPr/>
        </p:nvSpPr>
        <p:spPr>
          <a:xfrm>
            <a:off x="3598011" y="2632607"/>
            <a:ext cx="1449606" cy="6175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History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0BAB0F8-FD78-C80A-F491-5EF92C8028DC}"/>
              </a:ext>
            </a:extLst>
          </p:cNvPr>
          <p:cNvSpPr/>
          <p:nvPr/>
        </p:nvSpPr>
        <p:spPr>
          <a:xfrm>
            <a:off x="5371197" y="2630629"/>
            <a:ext cx="1449606" cy="6175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Public facilities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1BE2592-A0E5-79F1-2457-73D384931C3F}"/>
              </a:ext>
            </a:extLst>
          </p:cNvPr>
          <p:cNvSpPr/>
          <p:nvPr/>
        </p:nvSpPr>
        <p:spPr>
          <a:xfrm>
            <a:off x="7144383" y="2627738"/>
            <a:ext cx="1449606" cy="6175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Quiz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87995F7-B570-95A2-D073-072B24A37B7E}"/>
              </a:ext>
            </a:extLst>
          </p:cNvPr>
          <p:cNvSpPr/>
          <p:nvPr/>
        </p:nvSpPr>
        <p:spPr>
          <a:xfrm>
            <a:off x="8917569" y="2627737"/>
            <a:ext cx="1449606" cy="6175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Sitemap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E233A26-02CB-CC2D-C073-3DA0E2143D94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4163691" y="2520705"/>
            <a:ext cx="1204840" cy="265977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ACA4254-0801-0C6F-DE6D-5D023B9454C3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5400000">
            <a:off x="5050286" y="3407296"/>
            <a:ext cx="1204836" cy="88659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B2B7ECB-EF1F-A986-3A6A-2E0A3BF3E510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rot="16200000" flipH="1">
            <a:off x="5936877" y="3407296"/>
            <a:ext cx="1204838" cy="88659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B3DD913-0167-D72F-5782-4F427198931F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rot="16200000" flipH="1">
            <a:off x="6823472" y="2520702"/>
            <a:ext cx="1204835" cy="265977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4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2FA0C911-0FB1-722A-9F75-87AFFF2F0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237" y="1179381"/>
            <a:ext cx="8559526" cy="44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7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5CB725C-B316-7BFC-A115-6DC30CAC4B51}"/>
              </a:ext>
            </a:extLst>
          </p:cNvPr>
          <p:cNvSpPr/>
          <p:nvPr/>
        </p:nvSpPr>
        <p:spPr>
          <a:xfrm>
            <a:off x="5371197" y="690859"/>
            <a:ext cx="1449606" cy="6175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400" dirty="0"/>
              <a:t>Home</a:t>
            </a:r>
          </a:p>
          <a:p>
            <a:pPr algn="ctr"/>
            <a:r>
              <a:rPr lang="en-US" altLang="zh-HK" sz="1400" dirty="0"/>
              <a:t>home.html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1510732-56A2-94F5-E455-2A0AED21B63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3680213" y="177819"/>
            <a:ext cx="1285203" cy="354637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8DBDF09-958F-D0CF-ABE1-20D244AEC1AF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4566807" y="1064411"/>
            <a:ext cx="1285201" cy="177318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6996809-FE4B-044B-6F8F-3968122AD0D8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5400000">
            <a:off x="5454389" y="1950015"/>
            <a:ext cx="1283223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D29D02A-ACFC-2594-6101-617AF50F73AE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rot="16200000" flipH="1">
            <a:off x="6342427" y="1061977"/>
            <a:ext cx="1280332" cy="177318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4B0D35B-B6A8-570E-715B-685CFD095BB4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rot="16200000" flipH="1">
            <a:off x="7229021" y="175383"/>
            <a:ext cx="1280331" cy="35463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0B196F-9244-FC2C-A49F-5B177227B0E4}"/>
              </a:ext>
            </a:extLst>
          </p:cNvPr>
          <p:cNvSpPr/>
          <p:nvPr/>
        </p:nvSpPr>
        <p:spPr>
          <a:xfrm>
            <a:off x="2711419" y="4414012"/>
            <a:ext cx="1449606" cy="6175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400" dirty="0"/>
              <a:t>Culture &amp; Recreation</a:t>
            </a:r>
          </a:p>
          <a:p>
            <a:pPr algn="ctr"/>
            <a:r>
              <a:rPr lang="en-US" altLang="zh-HK" sz="1400" dirty="0"/>
              <a:t>recreation.html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E6FB857-08FD-D765-3E15-9F85FB0D320E}"/>
              </a:ext>
            </a:extLst>
          </p:cNvPr>
          <p:cNvSpPr/>
          <p:nvPr/>
        </p:nvSpPr>
        <p:spPr>
          <a:xfrm>
            <a:off x="4484604" y="4414008"/>
            <a:ext cx="1449606" cy="6175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400" dirty="0"/>
              <a:t>Education</a:t>
            </a:r>
          </a:p>
          <a:p>
            <a:pPr algn="ctr"/>
            <a:r>
              <a:rPr lang="en-US" altLang="zh-HK" sz="1400" dirty="0"/>
              <a:t>education.html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C65302-AECE-877F-E17A-E8BBA4EB1A0A}"/>
              </a:ext>
            </a:extLst>
          </p:cNvPr>
          <p:cNvSpPr/>
          <p:nvPr/>
        </p:nvSpPr>
        <p:spPr>
          <a:xfrm>
            <a:off x="6257790" y="4414010"/>
            <a:ext cx="1449606" cy="6175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400" dirty="0"/>
              <a:t>Healthcare</a:t>
            </a:r>
          </a:p>
          <a:p>
            <a:pPr algn="ctr"/>
            <a:r>
              <a:rPr lang="en-US" altLang="zh-HK" sz="1400" dirty="0"/>
              <a:t>healthcare.html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537D57F-0263-8330-E961-6943A5697BB2}"/>
              </a:ext>
            </a:extLst>
          </p:cNvPr>
          <p:cNvSpPr/>
          <p:nvPr/>
        </p:nvSpPr>
        <p:spPr>
          <a:xfrm>
            <a:off x="8030975" y="4414007"/>
            <a:ext cx="1449606" cy="6175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400" dirty="0"/>
              <a:t>Railway</a:t>
            </a:r>
          </a:p>
          <a:p>
            <a:pPr algn="ctr"/>
            <a:r>
              <a:rPr lang="en-US" altLang="zh-HK" sz="1400" dirty="0"/>
              <a:t>railway.html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EC9D0C-A407-303F-8D35-F26D621E2B0F}"/>
              </a:ext>
            </a:extLst>
          </p:cNvPr>
          <p:cNvSpPr/>
          <p:nvPr/>
        </p:nvSpPr>
        <p:spPr>
          <a:xfrm>
            <a:off x="1824824" y="2593607"/>
            <a:ext cx="1449606" cy="6175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400" dirty="0"/>
              <a:t>Quick facts</a:t>
            </a:r>
          </a:p>
          <a:p>
            <a:pPr algn="ctr"/>
            <a:r>
              <a:rPr lang="en-US" altLang="zh-HK" sz="1400" dirty="0"/>
              <a:t>facts.html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1030D7-70C6-D826-0462-E50F75F4EBD8}"/>
              </a:ext>
            </a:extLst>
          </p:cNvPr>
          <p:cNvSpPr/>
          <p:nvPr/>
        </p:nvSpPr>
        <p:spPr>
          <a:xfrm>
            <a:off x="3598011" y="2593605"/>
            <a:ext cx="1449606" cy="6175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400" dirty="0"/>
              <a:t>History</a:t>
            </a:r>
          </a:p>
          <a:p>
            <a:pPr algn="ctr"/>
            <a:r>
              <a:rPr lang="en-US" altLang="zh-HK" sz="1400" dirty="0"/>
              <a:t>history.html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0BAB0F8-FD78-C80A-F491-5EF92C8028DC}"/>
              </a:ext>
            </a:extLst>
          </p:cNvPr>
          <p:cNvSpPr/>
          <p:nvPr/>
        </p:nvSpPr>
        <p:spPr>
          <a:xfrm>
            <a:off x="5371197" y="2591627"/>
            <a:ext cx="1449606" cy="6175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400" dirty="0"/>
              <a:t>Public facilities</a:t>
            </a:r>
          </a:p>
          <a:p>
            <a:pPr algn="ctr"/>
            <a:r>
              <a:rPr lang="en-US" altLang="zh-HK" sz="1400" dirty="0"/>
              <a:t>facilities.html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1BE2592-A0E5-79F1-2457-73D384931C3F}"/>
              </a:ext>
            </a:extLst>
          </p:cNvPr>
          <p:cNvSpPr/>
          <p:nvPr/>
        </p:nvSpPr>
        <p:spPr>
          <a:xfrm>
            <a:off x="7144383" y="2588736"/>
            <a:ext cx="1449606" cy="6175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400" dirty="0"/>
              <a:t>Quiz</a:t>
            </a:r>
          </a:p>
          <a:p>
            <a:pPr algn="ctr"/>
            <a:r>
              <a:rPr lang="en-US" altLang="zh-HK" sz="1400" dirty="0"/>
              <a:t>quiz.html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87995F7-B570-95A2-D073-072B24A37B7E}"/>
              </a:ext>
            </a:extLst>
          </p:cNvPr>
          <p:cNvSpPr/>
          <p:nvPr/>
        </p:nvSpPr>
        <p:spPr>
          <a:xfrm>
            <a:off x="8917569" y="2588735"/>
            <a:ext cx="1449606" cy="6175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1400" dirty="0"/>
              <a:t>Sitemap</a:t>
            </a:r>
          </a:p>
          <a:p>
            <a:pPr algn="ctr"/>
            <a:r>
              <a:rPr lang="en-US" altLang="zh-HK" sz="1400" dirty="0"/>
              <a:t>sitemap.html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E233A26-02CB-CC2D-C073-3DA0E2143D94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4163691" y="2481703"/>
            <a:ext cx="1204840" cy="265977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ACA4254-0801-0C6F-DE6D-5D023B9454C3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5400000">
            <a:off x="5050286" y="3368294"/>
            <a:ext cx="1204836" cy="88659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B2B7ECB-EF1F-A986-3A6A-2E0A3BF3E510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rot="16200000" flipH="1">
            <a:off x="5936877" y="3368294"/>
            <a:ext cx="1204838" cy="88659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B3DD913-0167-D72F-5782-4F427198931F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rot="16200000" flipH="1">
            <a:off x="6823472" y="2481700"/>
            <a:ext cx="1204835" cy="265977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96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16449DFE-003A-5D6E-0DC0-66B87E124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237" y="1194622"/>
            <a:ext cx="8559526" cy="44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0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58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Stanley Chan</dc:creator>
  <cp:lastModifiedBy>Stanley Chan</cp:lastModifiedBy>
  <cp:revision>5</cp:revision>
  <dcterms:created xsi:type="dcterms:W3CDTF">2022-10-30T20:39:26Z</dcterms:created>
  <dcterms:modified xsi:type="dcterms:W3CDTF">2022-10-31T00:30:37Z</dcterms:modified>
</cp:coreProperties>
</file>