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C2F"/>
    <a:srgbClr val="9D9A4E"/>
    <a:srgbClr val="F59F3A"/>
    <a:srgbClr val="9D5E30"/>
    <a:srgbClr val="DE9743"/>
    <a:srgbClr val="A167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FBFD-E925-439B-B79C-B2E5B2D2F2EE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7780-32AE-4CBF-8BAB-D94416D3C0F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7780-32AE-4CBF-8BAB-D94416D3C0F9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FDCB-7AC4-404A-AAFD-1493BF1F0C4B}" type="datetimeFigureOut">
              <a:rPr lang="id-ID" smtClean="0"/>
              <a:pPr/>
              <a:t>07/08/2020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A1CB-1D4F-45BE-B790-743115DEA1C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va\Desktop\undraw_coffee_break_j3of-removebg-preview.png"/>
          <p:cNvPicPr>
            <a:picLocks noChangeAspect="1" noChangeArrowheads="1"/>
          </p:cNvPicPr>
          <p:nvPr/>
        </p:nvPicPr>
        <p:blipFill>
          <a:blip r:embed="rId2"/>
          <a:srcRect l="4290" t="3069" r="9908"/>
          <a:stretch>
            <a:fillRect/>
          </a:stretch>
        </p:blipFill>
        <p:spPr bwMode="auto">
          <a:xfrm>
            <a:off x="3428992" y="1643050"/>
            <a:ext cx="5715008" cy="5214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2857496"/>
            <a:ext cx="25003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id-ID" sz="6600" dirty="0" smtClean="0">
                <a:latin typeface="Cambria" pitchFamily="18" charset="0"/>
              </a:rPr>
              <a:t>Buy</a:t>
            </a:r>
          </a:p>
          <a:p>
            <a:pPr algn="ctr">
              <a:spcAft>
                <a:spcPts val="1800"/>
              </a:spcAft>
            </a:pPr>
            <a:r>
              <a:rPr lang="id-ID" sz="6600" dirty="0" smtClean="0">
                <a:latin typeface="Cambria" pitchFamily="18" charset="0"/>
              </a:rPr>
              <a:t>A</a:t>
            </a:r>
          </a:p>
          <a:p>
            <a:pPr algn="ctr">
              <a:spcAft>
                <a:spcPts val="1800"/>
              </a:spcAft>
            </a:pPr>
            <a:r>
              <a:rPr lang="id-ID" sz="6600" dirty="0" smtClean="0">
                <a:latin typeface="Cambria" pitchFamily="18" charset="0"/>
              </a:rPr>
              <a:t>Coffee</a:t>
            </a:r>
            <a:endParaRPr lang="id-ID" sz="6600" dirty="0">
              <a:latin typeface="Cambria" pitchFamily="18" charset="0"/>
            </a:endParaRPr>
          </a:p>
        </p:txBody>
      </p:sp>
      <p:pic>
        <p:nvPicPr>
          <p:cNvPr id="1028" name="Picture 4" descr="C:\Users\Java\Desktop\illus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888413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28802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Background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id-ID" sz="2000" dirty="0" smtClean="0"/>
              <a:t>- Berawal dari keluh kesah beberapa pelanggan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id-ID" sz="2000" dirty="0" smtClean="0"/>
              <a:t> Pelanggan menginginkan kopi enak dengan harga murah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id-ID" sz="2000" dirty="0"/>
              <a:t> </a:t>
            </a:r>
            <a:r>
              <a:rPr lang="id-ID" sz="2000" dirty="0" smtClean="0"/>
              <a:t>Pelanggan menginginkan app untuk mengetahui detail kopi</a:t>
            </a:r>
          </a:p>
        </p:txBody>
      </p:sp>
      <p:pic>
        <p:nvPicPr>
          <p:cNvPr id="6" name="Picture 4" descr="C:\Users\Java\Desktop\illus1.png"/>
          <p:cNvPicPr>
            <a:picLocks noChangeAspect="1" noChangeArrowheads="1"/>
          </p:cNvPicPr>
          <p:nvPr/>
        </p:nvPicPr>
        <p:blipFill>
          <a:blip r:embed="rId3"/>
          <a:srcRect t="15555"/>
          <a:stretch>
            <a:fillRect/>
          </a:stretch>
        </p:blipFill>
        <p:spPr bwMode="auto">
          <a:xfrm>
            <a:off x="0" y="0"/>
            <a:ext cx="6428935" cy="2327098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6715140" y="285728"/>
            <a:ext cx="785818" cy="785818"/>
            <a:chOff x="6929454" y="285728"/>
            <a:chExt cx="785818" cy="785818"/>
          </a:xfrm>
        </p:grpSpPr>
        <p:sp>
          <p:nvSpPr>
            <p:cNvPr id="8" name="Oval 7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15272" y="1214422"/>
            <a:ext cx="785818" cy="785818"/>
            <a:chOff x="6929454" y="285728"/>
            <a:chExt cx="785818" cy="785818"/>
          </a:xfrm>
        </p:grpSpPr>
        <p:sp>
          <p:nvSpPr>
            <p:cNvPr id="35" name="Oval 34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Oval 42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43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45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46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Oval 48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49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Oval 50"/>
          <p:cNvSpPr/>
          <p:nvPr/>
        </p:nvSpPr>
        <p:spPr>
          <a:xfrm>
            <a:off x="6858016" y="5715016"/>
            <a:ext cx="591748" cy="591748"/>
          </a:xfrm>
          <a:prstGeom prst="ellipse">
            <a:avLst/>
          </a:prstGeom>
          <a:solidFill>
            <a:srgbClr val="9D5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8143900" y="6000768"/>
            <a:ext cx="500066" cy="500066"/>
          </a:xfrm>
          <a:prstGeom prst="rect">
            <a:avLst/>
          </a:prstGeom>
          <a:noFill/>
          <a:ln w="28575">
            <a:solidFill>
              <a:srgbClr val="F59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Isosceles Triangle 52"/>
          <p:cNvSpPr/>
          <p:nvPr/>
        </p:nvSpPr>
        <p:spPr>
          <a:xfrm rot="3072326">
            <a:off x="7701434" y="5059913"/>
            <a:ext cx="571504" cy="492676"/>
          </a:xfrm>
          <a:prstGeom prst="triangle">
            <a:avLst/>
          </a:prstGeom>
          <a:solidFill>
            <a:srgbClr val="BE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9" name="Picture 11" descr="C:\Users\Java\Desktop\Untitled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4809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311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General Idea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071810"/>
            <a:ext cx="67151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Tx/>
              <a:buChar char="-"/>
            </a:pPr>
            <a:r>
              <a:rPr lang="id-ID" sz="2000" dirty="0" smtClean="0"/>
              <a:t> Solusi dari keluh kesah pelanggan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id-ID" sz="2000" dirty="0"/>
              <a:t> </a:t>
            </a:r>
            <a:r>
              <a:rPr lang="id-ID" sz="2000" dirty="0" smtClean="0"/>
              <a:t>Mempermudah pelanggan dalam mecari kopi</a:t>
            </a:r>
          </a:p>
        </p:txBody>
      </p:sp>
      <p:pic>
        <p:nvPicPr>
          <p:cNvPr id="6" name="Picture 4" descr="C:\Users\Java\Desktop\illus1.png"/>
          <p:cNvPicPr>
            <a:picLocks noChangeAspect="1" noChangeArrowheads="1"/>
          </p:cNvPicPr>
          <p:nvPr/>
        </p:nvPicPr>
        <p:blipFill>
          <a:blip r:embed="rId2"/>
          <a:srcRect t="15555"/>
          <a:stretch>
            <a:fillRect/>
          </a:stretch>
        </p:blipFill>
        <p:spPr bwMode="auto">
          <a:xfrm>
            <a:off x="0" y="0"/>
            <a:ext cx="6428935" cy="2327098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6715140" y="285728"/>
            <a:ext cx="785818" cy="785818"/>
            <a:chOff x="6929454" y="285728"/>
            <a:chExt cx="785818" cy="785818"/>
          </a:xfrm>
        </p:grpSpPr>
        <p:sp>
          <p:nvSpPr>
            <p:cNvPr id="8" name="Oval 7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15272" y="1214422"/>
            <a:ext cx="785818" cy="785818"/>
            <a:chOff x="6929454" y="285728"/>
            <a:chExt cx="785818" cy="785818"/>
          </a:xfrm>
        </p:grpSpPr>
        <p:sp>
          <p:nvSpPr>
            <p:cNvPr id="25" name="Oval 24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Oval 40"/>
          <p:cNvSpPr/>
          <p:nvPr/>
        </p:nvSpPr>
        <p:spPr>
          <a:xfrm>
            <a:off x="6858016" y="5715016"/>
            <a:ext cx="591748" cy="591748"/>
          </a:xfrm>
          <a:prstGeom prst="ellipse">
            <a:avLst/>
          </a:prstGeom>
          <a:solidFill>
            <a:srgbClr val="9D5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8143900" y="6000768"/>
            <a:ext cx="500066" cy="500066"/>
          </a:xfrm>
          <a:prstGeom prst="rect">
            <a:avLst/>
          </a:prstGeom>
          <a:noFill/>
          <a:ln w="28575">
            <a:solidFill>
              <a:srgbClr val="F59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Isosceles Triangle 42"/>
          <p:cNvSpPr/>
          <p:nvPr/>
        </p:nvSpPr>
        <p:spPr>
          <a:xfrm rot="3072326">
            <a:off x="7701434" y="5059913"/>
            <a:ext cx="571504" cy="492676"/>
          </a:xfrm>
          <a:prstGeom prst="triangle">
            <a:avLst/>
          </a:prstGeom>
          <a:solidFill>
            <a:srgbClr val="BE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4" name="Picture 11" descr="C:\Users\Java\Desktop\Untitled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4809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40518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How It Works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726336"/>
            <a:ext cx="67151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AutoNum type="arabicPeriod"/>
            </a:pPr>
            <a:r>
              <a:rPr lang="id-ID" sz="2000" dirty="0" smtClean="0"/>
              <a:t>Pelanggan mengunjungi app atau website kita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id-ID" sz="2000" dirty="0" smtClean="0"/>
              <a:t>Pelanggan bisa memilih 2 rasa kopi dan mencampurnya</a:t>
            </a:r>
            <a:endParaRPr lang="id-ID" sz="2000" dirty="0" smtClean="0"/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id-ID" sz="2000" dirty="0" smtClean="0"/>
              <a:t>Setelah itu, akan keluar informasi kopi tersebut</a:t>
            </a:r>
            <a:endParaRPr lang="id-ID" sz="2000" dirty="0" smtClean="0"/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id-ID" sz="2000" dirty="0" smtClean="0"/>
              <a:t>Yang membedakan dengan cafe lain adalah di sini pelanggan bisa mencampur rasa kopi sesuai keinginan para pelanggan</a:t>
            </a:r>
            <a:endParaRPr lang="id-ID" sz="2000" dirty="0" smtClean="0"/>
          </a:p>
        </p:txBody>
      </p:sp>
      <p:pic>
        <p:nvPicPr>
          <p:cNvPr id="6" name="Picture 4" descr="C:\Users\Java\Desktop\illus1.png"/>
          <p:cNvPicPr>
            <a:picLocks noChangeAspect="1" noChangeArrowheads="1"/>
          </p:cNvPicPr>
          <p:nvPr/>
        </p:nvPicPr>
        <p:blipFill>
          <a:blip r:embed="rId2"/>
          <a:srcRect t="15555"/>
          <a:stretch>
            <a:fillRect/>
          </a:stretch>
        </p:blipFill>
        <p:spPr bwMode="auto">
          <a:xfrm>
            <a:off x="0" y="0"/>
            <a:ext cx="6428935" cy="2327098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6715140" y="285728"/>
            <a:ext cx="785818" cy="785818"/>
            <a:chOff x="6929454" y="285728"/>
            <a:chExt cx="785818" cy="785818"/>
          </a:xfrm>
        </p:grpSpPr>
        <p:sp>
          <p:nvSpPr>
            <p:cNvPr id="8" name="Oval 7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15272" y="1214422"/>
            <a:ext cx="785818" cy="785818"/>
            <a:chOff x="6929454" y="285728"/>
            <a:chExt cx="785818" cy="785818"/>
          </a:xfrm>
        </p:grpSpPr>
        <p:sp>
          <p:nvSpPr>
            <p:cNvPr id="25" name="Oval 24"/>
            <p:cNvSpPr/>
            <p:nvPr/>
          </p:nvSpPr>
          <p:spPr>
            <a:xfrm>
              <a:off x="6929454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929454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929454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929454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7143768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7143768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/>
            <p:cNvSpPr/>
            <p:nvPr/>
          </p:nvSpPr>
          <p:spPr>
            <a:xfrm>
              <a:off x="7143768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7143768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7358082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7358082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7358082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7358082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7572396" y="285728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7572396" y="50004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7572396" y="714356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7572396" y="928670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1" name="Oval 40"/>
          <p:cNvSpPr/>
          <p:nvPr/>
        </p:nvSpPr>
        <p:spPr>
          <a:xfrm>
            <a:off x="7072330" y="5857892"/>
            <a:ext cx="591748" cy="591748"/>
          </a:xfrm>
          <a:prstGeom prst="ellipse">
            <a:avLst/>
          </a:prstGeom>
          <a:solidFill>
            <a:srgbClr val="9D5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8358214" y="6143644"/>
            <a:ext cx="500066" cy="500066"/>
          </a:xfrm>
          <a:prstGeom prst="rect">
            <a:avLst/>
          </a:prstGeom>
          <a:noFill/>
          <a:ln w="28575">
            <a:solidFill>
              <a:srgbClr val="F59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Isosceles Triangle 42"/>
          <p:cNvSpPr/>
          <p:nvPr/>
        </p:nvSpPr>
        <p:spPr>
          <a:xfrm rot="3072326">
            <a:off x="7915748" y="5202789"/>
            <a:ext cx="571504" cy="492676"/>
          </a:xfrm>
          <a:prstGeom prst="triangle">
            <a:avLst/>
          </a:prstGeom>
          <a:solidFill>
            <a:srgbClr val="BE7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Java</dc:creator>
  <cp:lastModifiedBy>Java</cp:lastModifiedBy>
  <cp:revision>10</cp:revision>
  <dcterms:created xsi:type="dcterms:W3CDTF">2020-08-06T12:32:26Z</dcterms:created>
  <dcterms:modified xsi:type="dcterms:W3CDTF">2020-08-07T04:50:53Z</dcterms:modified>
</cp:coreProperties>
</file>