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6541" r:id="rId1"/>
  </p:sldMasterIdLst>
  <p:notesMasterIdLst>
    <p:notesMasterId r:id="rId3"/>
  </p:notesMasterIdLst>
  <p:handoutMasterIdLst>
    <p:handoutMasterId r:id="rId4"/>
  </p:handout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134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99"/>
    <p:restoredTop sz="96110"/>
  </p:normalViewPr>
  <p:slideViewPr>
    <p:cSldViewPr snapToGrid="0">
      <p:cViewPr>
        <p:scale>
          <a:sx n="91" d="100"/>
          <a:sy n="91" d="100"/>
        </p:scale>
        <p:origin x="184" y="-11928"/>
      </p:cViewPr>
      <p:guideLst>
        <p:guide orient="horz" pos="9535"/>
        <p:guide pos="1348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AA54E-CC62-AB6A-4783-CF2D90C67E30}"/>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2F077C-F51D-A3B6-31FD-9C58D9800F8D}"/>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69B74F97-C7E1-8549-B3BF-AE35B71DCD67}" type="datetimeFigureOut">
              <a:rPr lang="en-US" smtClean="0"/>
              <a:t>1/18/24</a:t>
            </a:fld>
            <a:endParaRPr lang="en-US"/>
          </a:p>
        </p:txBody>
      </p:sp>
      <p:sp>
        <p:nvSpPr>
          <p:cNvPr id="4" name="Footer Placeholder 3">
            <a:extLst>
              <a:ext uri="{FF2B5EF4-FFF2-40B4-BE49-F238E27FC236}">
                <a16:creationId xmlns:a16="http://schemas.microsoft.com/office/drawing/2014/main" id="{CD183D35-B532-3A8A-9FF4-8DDCAD1F383D}"/>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19149-C520-5BA2-70F5-34099115B46D}"/>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0CB9533-ADB8-104E-B261-8BC676F74505}" type="slidenum">
              <a:rPr lang="en-US" smtClean="0"/>
              <a:t>‹#›</a:t>
            </a:fld>
            <a:endParaRPr lang="en-US"/>
          </a:p>
        </p:txBody>
      </p:sp>
    </p:spTree>
    <p:extLst>
      <p:ext uri="{BB962C8B-B14F-4D97-AF65-F5344CB8AC3E}">
        <p14:creationId xmlns:p14="http://schemas.microsoft.com/office/powerpoint/2010/main" val="3660227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7FE2A23B-38DB-1A43-A8E5-8BA7A5387413}" type="datetimeFigureOut">
              <a:rPr lang="en-US" smtClean="0"/>
              <a:t>1/18/24</a:t>
            </a:fld>
            <a:endParaRPr lang="en-US"/>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5710F9E-3CBB-EC4E-A2B8-5F4BA4696F4D}" type="slidenum">
              <a:rPr lang="en-US" smtClean="0"/>
              <a:t>‹#›</a:t>
            </a:fld>
            <a:endParaRPr lang="en-US"/>
          </a:p>
        </p:txBody>
      </p:sp>
    </p:spTree>
    <p:extLst>
      <p:ext uri="{BB962C8B-B14F-4D97-AF65-F5344CB8AC3E}">
        <p14:creationId xmlns:p14="http://schemas.microsoft.com/office/powerpoint/2010/main" val="4105043083"/>
      </p:ext>
    </p:extLst>
  </p:cSld>
  <p:clrMap bg1="lt1" tx1="dk1" bg2="lt2" tx2="dk2" accent1="accent1" accent2="accent2" accent3="accent3" accent4="accent4" accent5="accent5" accent6="accent6" hlink="hlink" folHlink="folHlink"/>
  <p:hf hdr="0" ftr="0" dt="0"/>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5288" y="857250"/>
            <a:ext cx="3273425"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710F9E-3CBB-EC4E-A2B8-5F4BA4696F4D}" type="slidenum">
              <a:rPr lang="en-US" smtClean="0"/>
              <a:t>1</a:t>
            </a:fld>
            <a:endParaRPr lang="en-US"/>
          </a:p>
        </p:txBody>
      </p:sp>
    </p:spTree>
    <p:extLst>
      <p:ext uri="{BB962C8B-B14F-4D97-AF65-F5344CB8AC3E}">
        <p14:creationId xmlns:p14="http://schemas.microsoft.com/office/powerpoint/2010/main" val="1953233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 y="-2"/>
            <a:ext cx="42803772" cy="3027521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2" y="2"/>
            <a:ext cx="10790120" cy="30275217"/>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895162" y="4954765"/>
            <a:ext cx="30865525" cy="10540259"/>
          </a:xfrm>
        </p:spPr>
        <p:txBody>
          <a:bodyPr anchor="b">
            <a:normAutofit/>
          </a:bodyPr>
          <a:lstStyle>
            <a:lvl1pPr algn="l">
              <a:defRPr sz="21190"/>
            </a:lvl1pPr>
          </a:lstStyle>
          <a:p>
            <a:r>
              <a:rPr lang="en-GB"/>
              <a:t>Click to edit Master title style</a:t>
            </a:r>
            <a:endParaRPr lang="en-US" dirty="0"/>
          </a:p>
        </p:txBody>
      </p:sp>
      <p:sp>
        <p:nvSpPr>
          <p:cNvPr id="3" name="Subtitle 2"/>
          <p:cNvSpPr>
            <a:spLocks noGrp="1"/>
          </p:cNvSpPr>
          <p:nvPr>
            <p:ph type="subTitle" idx="1"/>
          </p:nvPr>
        </p:nvSpPr>
        <p:spPr>
          <a:xfrm>
            <a:off x="8895162" y="15901497"/>
            <a:ext cx="30865525" cy="7309499"/>
          </a:xfrm>
        </p:spPr>
        <p:txBody>
          <a:bodyPr>
            <a:normAutofit/>
          </a:bodyPr>
          <a:lstStyle>
            <a:lvl1pPr marL="0" indent="0" algn="l">
              <a:buNone/>
              <a:defRPr sz="8829" cap="all" baseline="0">
                <a:solidFill>
                  <a:schemeClr val="tx2"/>
                </a:solidFill>
              </a:defRPr>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a:xfrm>
            <a:off x="27155168" y="23883790"/>
            <a:ext cx="9630847" cy="1611875"/>
          </a:xfrm>
        </p:spPr>
        <p:txBody>
          <a:bodyPr/>
          <a:lstStyle/>
          <a:p>
            <a:fld id="{1A59B2D2-224B-6A43-AA6B-7CFC07190C93}" type="datetimeFigureOut">
              <a:rPr lang="en-US" smtClean="0"/>
              <a:t>1/18/24</a:t>
            </a:fld>
            <a:endParaRPr lang="en-US"/>
          </a:p>
        </p:txBody>
      </p:sp>
      <p:sp>
        <p:nvSpPr>
          <p:cNvPr id="5" name="Footer Placeholder 4"/>
          <p:cNvSpPr>
            <a:spLocks noGrp="1"/>
          </p:cNvSpPr>
          <p:nvPr>
            <p:ph type="ftr" sz="quarter" idx="11"/>
          </p:nvPr>
        </p:nvSpPr>
        <p:spPr>
          <a:xfrm>
            <a:off x="8895157" y="23883790"/>
            <a:ext cx="17992490" cy="1611875"/>
          </a:xfrm>
        </p:spPr>
        <p:txBody>
          <a:bodyPr/>
          <a:lstStyle/>
          <a:p>
            <a:endParaRPr lang="en-US"/>
          </a:p>
        </p:txBody>
      </p:sp>
      <p:sp>
        <p:nvSpPr>
          <p:cNvPr id="6" name="Slide Number Placeholder 5"/>
          <p:cNvSpPr>
            <a:spLocks noGrp="1"/>
          </p:cNvSpPr>
          <p:nvPr>
            <p:ph type="sldNum" sz="quarter" idx="12"/>
          </p:nvPr>
        </p:nvSpPr>
        <p:spPr>
          <a:xfrm>
            <a:off x="37053545" y="23883781"/>
            <a:ext cx="2707146" cy="1611875"/>
          </a:xfrm>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60765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7273" y="19003305"/>
            <a:ext cx="34800367" cy="3617111"/>
          </a:xfrm>
        </p:spPr>
        <p:txBody>
          <a:bodyPr anchor="b">
            <a:normAutofit/>
          </a:bodyPr>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4007273" y="2677118"/>
            <a:ext cx="34800367" cy="14567145"/>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4127"/>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4007114" y="22620413"/>
            <a:ext cx="34795115" cy="3012830"/>
          </a:xfrm>
        </p:spPr>
        <p:txBody>
          <a:bodyPr>
            <a:normAutofit/>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45211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7437" y="2691130"/>
            <a:ext cx="34777898" cy="15137607"/>
          </a:xfrm>
        </p:spPr>
        <p:txBody>
          <a:bodyPr anchor="ctr">
            <a:normAutofit/>
          </a:bodyPr>
          <a:lstStyle>
            <a:lvl1pPr>
              <a:defRPr sz="15893"/>
            </a:lvl1pPr>
          </a:lstStyle>
          <a:p>
            <a:r>
              <a:rPr lang="en-GB"/>
              <a:t>Click to edit Master title style</a:t>
            </a:r>
            <a:endParaRPr lang="en-US" dirty="0"/>
          </a:p>
        </p:txBody>
      </p:sp>
      <p:sp>
        <p:nvSpPr>
          <p:cNvPr id="4" name="Text Placeholder 3"/>
          <p:cNvSpPr>
            <a:spLocks noGrp="1"/>
          </p:cNvSpPr>
          <p:nvPr>
            <p:ph type="body" sz="half" idx="2"/>
          </p:nvPr>
        </p:nvSpPr>
        <p:spPr>
          <a:xfrm>
            <a:off x="4007273" y="19510695"/>
            <a:ext cx="34772646" cy="6055038"/>
          </a:xfrm>
        </p:spPr>
        <p:txBody>
          <a:bodyPr anchor="ctr">
            <a:normAutofit/>
          </a:bodyPr>
          <a:lstStyle>
            <a:lvl1pPr marL="0" indent="0">
              <a:buNone/>
              <a:defRPr sz="7946"/>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59513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7372" y="2691132"/>
            <a:ext cx="32660170" cy="12133169"/>
          </a:xfrm>
        </p:spPr>
        <p:txBody>
          <a:bodyPr anchor="ctr">
            <a:normAutofit/>
          </a:bodyPr>
          <a:lstStyle>
            <a:lvl1pPr>
              <a:defRPr sz="15893"/>
            </a:lvl1pPr>
          </a:lstStyle>
          <a:p>
            <a:r>
              <a:rPr lang="en-GB"/>
              <a:t>Click to edit Master title style</a:t>
            </a:r>
            <a:endParaRPr lang="en-US" dirty="0"/>
          </a:p>
        </p:txBody>
      </p:sp>
      <p:sp>
        <p:nvSpPr>
          <p:cNvPr id="12" name="Text Placeholder 3"/>
          <p:cNvSpPr>
            <a:spLocks noGrp="1"/>
          </p:cNvSpPr>
          <p:nvPr>
            <p:ph type="body" sz="half" idx="13"/>
          </p:nvPr>
        </p:nvSpPr>
        <p:spPr>
          <a:xfrm>
            <a:off x="6040854" y="14857532"/>
            <a:ext cx="30727634" cy="2423465"/>
          </a:xfrm>
        </p:spPr>
        <p:txBody>
          <a:bodyPr anchor="t">
            <a:normAutofit/>
          </a:bodyPr>
          <a:lstStyle>
            <a:lvl1pPr marL="0" indent="0">
              <a:buNone/>
              <a:defRPr sz="6180"/>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4" name="Text Placeholder 3"/>
          <p:cNvSpPr>
            <a:spLocks noGrp="1"/>
          </p:cNvSpPr>
          <p:nvPr>
            <p:ph type="body" sz="half" idx="2"/>
          </p:nvPr>
        </p:nvSpPr>
        <p:spPr>
          <a:xfrm>
            <a:off x="4007273" y="19026497"/>
            <a:ext cx="34778067" cy="6575504"/>
          </a:xfrm>
        </p:spPr>
        <p:txBody>
          <a:bodyPr anchor="ctr">
            <a:normAutofit/>
          </a:bodyPr>
          <a:lstStyle>
            <a:lvl1pPr marL="0" indent="0">
              <a:buNone/>
              <a:defRPr sz="7946"/>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
        <p:nvSpPr>
          <p:cNvPr id="52" name="TextBox 51"/>
          <p:cNvSpPr txBox="1"/>
          <p:nvPr/>
        </p:nvSpPr>
        <p:spPr>
          <a:xfrm>
            <a:off x="3260740" y="3171693"/>
            <a:ext cx="2140188" cy="2581542"/>
          </a:xfrm>
          <a:prstGeom prst="rect">
            <a:avLst/>
          </a:prstGeom>
        </p:spPr>
        <p:txBody>
          <a:bodyPr vert="horz" lIns="403670" tIns="201835" rIns="403670" bIns="20183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317" dirty="0">
                <a:solidFill>
                  <a:schemeClr val="tx1"/>
                </a:solidFill>
                <a:effectLst/>
              </a:rPr>
              <a:t>“</a:t>
            </a:r>
          </a:p>
        </p:txBody>
      </p:sp>
      <p:sp>
        <p:nvSpPr>
          <p:cNvPr id="53" name="TextBox 52"/>
          <p:cNvSpPr txBox="1"/>
          <p:nvPr/>
        </p:nvSpPr>
        <p:spPr>
          <a:xfrm>
            <a:off x="36594189" y="12206200"/>
            <a:ext cx="2140188" cy="2581542"/>
          </a:xfrm>
          <a:prstGeom prst="rect">
            <a:avLst/>
          </a:prstGeom>
        </p:spPr>
        <p:txBody>
          <a:bodyPr vert="horz" lIns="403670" tIns="201835" rIns="403670" bIns="20183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317" dirty="0">
                <a:solidFill>
                  <a:schemeClr val="tx1"/>
                </a:solidFill>
                <a:effectLst/>
              </a:rPr>
              <a:t>”</a:t>
            </a:r>
          </a:p>
        </p:txBody>
      </p:sp>
    </p:spTree>
    <p:extLst>
      <p:ext uri="{BB962C8B-B14F-4D97-AF65-F5344CB8AC3E}">
        <p14:creationId xmlns:p14="http://schemas.microsoft.com/office/powerpoint/2010/main" val="147520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7275" y="9420909"/>
            <a:ext cx="34778062" cy="11088705"/>
          </a:xfrm>
        </p:spPr>
        <p:txBody>
          <a:bodyPr anchor="b">
            <a:normAutofit/>
          </a:bodyPr>
          <a:lstStyle>
            <a:lvl1pPr>
              <a:defRPr sz="15893"/>
            </a:lvl1pPr>
          </a:lstStyle>
          <a:p>
            <a:r>
              <a:rPr lang="en-GB"/>
              <a:t>Click to edit Master title style</a:t>
            </a:r>
            <a:endParaRPr lang="en-US" dirty="0"/>
          </a:p>
        </p:txBody>
      </p:sp>
      <p:sp>
        <p:nvSpPr>
          <p:cNvPr id="4" name="Text Placeholder 3"/>
          <p:cNvSpPr>
            <a:spLocks noGrp="1"/>
          </p:cNvSpPr>
          <p:nvPr>
            <p:ph type="body" sz="half" idx="2"/>
          </p:nvPr>
        </p:nvSpPr>
        <p:spPr>
          <a:xfrm>
            <a:off x="4007111" y="20561607"/>
            <a:ext cx="34772810" cy="5035468"/>
          </a:xfrm>
        </p:spPr>
        <p:txBody>
          <a:bodyPr anchor="t">
            <a:normAutofit/>
          </a:bodyPr>
          <a:lstStyle>
            <a:lvl1pPr marL="0" indent="0">
              <a:buNone/>
              <a:defRPr sz="7946"/>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2681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4007285" y="2691130"/>
            <a:ext cx="34778053" cy="8409781"/>
          </a:xfrm>
        </p:spPr>
        <p:txBody>
          <a:bodyPr/>
          <a:lstStyle/>
          <a:p>
            <a:r>
              <a:rPr lang="en-GB"/>
              <a:t>Click to edit Master title style</a:t>
            </a:r>
            <a:endParaRPr lang="en-US" dirty="0"/>
          </a:p>
        </p:txBody>
      </p:sp>
      <p:sp>
        <p:nvSpPr>
          <p:cNvPr id="7" name="Text Placeholder 2"/>
          <p:cNvSpPr>
            <a:spLocks noGrp="1"/>
          </p:cNvSpPr>
          <p:nvPr>
            <p:ph type="body" idx="1"/>
          </p:nvPr>
        </p:nvSpPr>
        <p:spPr>
          <a:xfrm>
            <a:off x="4007273" y="11806640"/>
            <a:ext cx="11223695" cy="3027521"/>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8" name="Text Placeholder 3"/>
          <p:cNvSpPr>
            <a:spLocks noGrp="1"/>
          </p:cNvSpPr>
          <p:nvPr>
            <p:ph type="body" sz="half" idx="15"/>
          </p:nvPr>
        </p:nvSpPr>
        <p:spPr>
          <a:xfrm>
            <a:off x="4007278" y="14834161"/>
            <a:ext cx="11217881" cy="10731570"/>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GB"/>
              <a:t>Click to edit Master text styles</a:t>
            </a:r>
          </a:p>
        </p:txBody>
      </p:sp>
      <p:sp>
        <p:nvSpPr>
          <p:cNvPr id="9" name="Text Placeholder 4"/>
          <p:cNvSpPr>
            <a:spLocks noGrp="1"/>
          </p:cNvSpPr>
          <p:nvPr>
            <p:ph type="body" sz="quarter" idx="3"/>
          </p:nvPr>
        </p:nvSpPr>
        <p:spPr>
          <a:xfrm>
            <a:off x="15850478" y="11820643"/>
            <a:ext cx="11179763" cy="3027521"/>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10" name="Text Placeholder 3"/>
          <p:cNvSpPr>
            <a:spLocks noGrp="1"/>
          </p:cNvSpPr>
          <p:nvPr>
            <p:ph type="body" sz="half" idx="16"/>
          </p:nvPr>
        </p:nvSpPr>
        <p:spPr>
          <a:xfrm>
            <a:off x="15850476" y="14848164"/>
            <a:ext cx="11182895" cy="10731570"/>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GB"/>
              <a:t>Click to edit Master text styles</a:t>
            </a:r>
          </a:p>
        </p:txBody>
      </p:sp>
      <p:sp>
        <p:nvSpPr>
          <p:cNvPr id="11" name="Text Placeholder 4"/>
          <p:cNvSpPr>
            <a:spLocks noGrp="1"/>
          </p:cNvSpPr>
          <p:nvPr>
            <p:ph type="body" sz="quarter" idx="13"/>
          </p:nvPr>
        </p:nvSpPr>
        <p:spPr>
          <a:xfrm>
            <a:off x="27568413" y="11806640"/>
            <a:ext cx="11216917" cy="3027521"/>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12" name="Text Placeholder 3"/>
          <p:cNvSpPr>
            <a:spLocks noGrp="1"/>
          </p:cNvSpPr>
          <p:nvPr>
            <p:ph type="body" sz="half" idx="17"/>
          </p:nvPr>
        </p:nvSpPr>
        <p:spPr>
          <a:xfrm>
            <a:off x="27568413" y="14834161"/>
            <a:ext cx="11216917" cy="10731570"/>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GB"/>
              <a:t>Click to edit Master text styles</a:t>
            </a:r>
          </a:p>
        </p:txBody>
      </p:sp>
      <p:sp>
        <p:nvSpPr>
          <p:cNvPr id="3" name="Date Placeholder 2"/>
          <p:cNvSpPr>
            <a:spLocks noGrp="1"/>
          </p:cNvSpPr>
          <p:nvPr>
            <p:ph type="dt" sz="half" idx="10"/>
          </p:nvPr>
        </p:nvSpPr>
        <p:spPr/>
        <p:txBody>
          <a:bodyPr/>
          <a:lstStyle/>
          <a:p>
            <a:fld id="{1A59B2D2-224B-6A43-AA6B-7CFC07190C93}" type="datetimeFigureOut">
              <a:rPr lang="en-US" smtClean="0"/>
              <a:t>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193020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4007280" y="2691130"/>
            <a:ext cx="34778053" cy="8409781"/>
          </a:xfrm>
        </p:spPr>
        <p:txBody>
          <a:bodyPr/>
          <a:lstStyle/>
          <a:p>
            <a:r>
              <a:rPr lang="en-GB"/>
              <a:t>Click to edit Master title style</a:t>
            </a:r>
            <a:endParaRPr lang="en-US" dirty="0"/>
          </a:p>
        </p:txBody>
      </p:sp>
      <p:sp>
        <p:nvSpPr>
          <p:cNvPr id="19" name="Text Placeholder 2"/>
          <p:cNvSpPr>
            <a:spLocks noGrp="1"/>
          </p:cNvSpPr>
          <p:nvPr>
            <p:ph type="body" idx="1"/>
          </p:nvPr>
        </p:nvSpPr>
        <p:spPr>
          <a:xfrm>
            <a:off x="4007282" y="19444456"/>
            <a:ext cx="11217872" cy="2543957"/>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20" name="Picture Placeholder 2"/>
          <p:cNvSpPr>
            <a:spLocks noGrp="1" noChangeAspect="1"/>
          </p:cNvSpPr>
          <p:nvPr>
            <p:ph type="pic" idx="15"/>
          </p:nvPr>
        </p:nvSpPr>
        <p:spPr>
          <a:xfrm>
            <a:off x="4007282" y="11773685"/>
            <a:ext cx="11217872" cy="6727825"/>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946"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4007282" y="21988420"/>
            <a:ext cx="11217872" cy="3610436"/>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GB"/>
              <a:t>Click to edit Master text styles</a:t>
            </a:r>
          </a:p>
        </p:txBody>
      </p:sp>
      <p:sp>
        <p:nvSpPr>
          <p:cNvPr id="22" name="Text Placeholder 4"/>
          <p:cNvSpPr>
            <a:spLocks noGrp="1"/>
          </p:cNvSpPr>
          <p:nvPr>
            <p:ph type="body" sz="quarter" idx="3"/>
          </p:nvPr>
        </p:nvSpPr>
        <p:spPr>
          <a:xfrm>
            <a:off x="15760201" y="19444456"/>
            <a:ext cx="11235988" cy="2543957"/>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23" name="Picture Placeholder 2"/>
          <p:cNvSpPr>
            <a:spLocks noGrp="1" noChangeAspect="1"/>
          </p:cNvSpPr>
          <p:nvPr>
            <p:ph type="pic" idx="21"/>
          </p:nvPr>
        </p:nvSpPr>
        <p:spPr>
          <a:xfrm>
            <a:off x="15760204" y="11773685"/>
            <a:ext cx="11230862" cy="6727825"/>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946"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15755075" y="21988409"/>
            <a:ext cx="11235988" cy="3577322"/>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GB"/>
              <a:t>Click to edit Master text styles</a:t>
            </a:r>
          </a:p>
        </p:txBody>
      </p:sp>
      <p:sp>
        <p:nvSpPr>
          <p:cNvPr id="25" name="Text Placeholder 4"/>
          <p:cNvSpPr>
            <a:spLocks noGrp="1"/>
          </p:cNvSpPr>
          <p:nvPr>
            <p:ph type="body" sz="quarter" idx="13"/>
          </p:nvPr>
        </p:nvSpPr>
        <p:spPr>
          <a:xfrm>
            <a:off x="27568853" y="19444452"/>
            <a:ext cx="11202078" cy="2543957"/>
          </a:xfrm>
        </p:spPr>
        <p:txBody>
          <a:bodyPr anchor="b">
            <a:noAutofit/>
          </a:bodyPr>
          <a:lstStyle>
            <a:lvl1pPr marL="0" indent="0">
              <a:lnSpc>
                <a:spcPct val="90000"/>
              </a:lnSpc>
              <a:buNone/>
              <a:defRPr sz="8829"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26" name="Picture Placeholder 2"/>
          <p:cNvSpPr>
            <a:spLocks noGrp="1" noChangeAspect="1"/>
          </p:cNvSpPr>
          <p:nvPr>
            <p:ph type="pic" idx="22"/>
          </p:nvPr>
        </p:nvSpPr>
        <p:spPr>
          <a:xfrm>
            <a:off x="27568416" y="11773685"/>
            <a:ext cx="11216922" cy="6727825"/>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946"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27568413" y="21988402"/>
            <a:ext cx="11216917" cy="3577336"/>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GB"/>
              <a:t>Click to edit Master text styles</a:t>
            </a:r>
          </a:p>
        </p:txBody>
      </p:sp>
      <p:sp>
        <p:nvSpPr>
          <p:cNvPr id="3" name="Date Placeholder 2"/>
          <p:cNvSpPr>
            <a:spLocks noGrp="1"/>
          </p:cNvSpPr>
          <p:nvPr>
            <p:ph type="dt" sz="half" idx="10"/>
          </p:nvPr>
        </p:nvSpPr>
        <p:spPr/>
        <p:txBody>
          <a:bodyPr/>
          <a:lstStyle/>
          <a:p>
            <a:fld id="{1A59B2D2-224B-6A43-AA6B-7CFC07190C93}" type="datetimeFigureOut">
              <a:rPr lang="en-US" smtClean="0"/>
              <a:t>1/18/24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932196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411238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746129" y="2691132"/>
            <a:ext cx="7039206" cy="22874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007271" y="2691132"/>
            <a:ext cx="27203809" cy="22874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330007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10283" y="9042198"/>
            <a:ext cx="17121505" cy="2825687"/>
          </a:xfrm>
        </p:spPr>
        <p:txBody>
          <a:bodyPr anchor="ctr">
            <a:normAutofit/>
          </a:bodyPr>
          <a:lstStyle>
            <a:lvl1pPr marL="0" indent="0">
              <a:buNone/>
              <a:defRPr sz="8829" b="1">
                <a:solidFill>
                  <a:schemeClr val="accent1">
                    <a:lumMod val="75000"/>
                  </a:schemeClr>
                </a:solidFill>
              </a:defRPr>
            </a:lvl1pPr>
            <a:lvl2pPr marL="2018315" indent="0">
              <a:buNone/>
              <a:defRPr sz="8829" b="1"/>
            </a:lvl2pPr>
            <a:lvl3pPr marL="4036632" indent="0">
              <a:buNone/>
              <a:defRPr sz="7946" b="1"/>
            </a:lvl3pPr>
            <a:lvl4pPr marL="6054948" indent="0">
              <a:buNone/>
              <a:defRPr sz="7063" b="1"/>
            </a:lvl4pPr>
            <a:lvl5pPr marL="8073265" indent="0">
              <a:buNone/>
              <a:defRPr sz="7063" b="1"/>
            </a:lvl5pPr>
            <a:lvl6pPr marL="10091581" indent="0">
              <a:buNone/>
              <a:defRPr sz="7063" b="1"/>
            </a:lvl6pPr>
            <a:lvl7pPr marL="12109898" indent="0">
              <a:buNone/>
              <a:defRPr sz="7063" b="1"/>
            </a:lvl7pPr>
            <a:lvl8pPr marL="14128214" indent="0">
              <a:buNone/>
              <a:defRPr sz="7063" b="1"/>
            </a:lvl8pPr>
            <a:lvl9pPr marL="16146531" indent="0">
              <a:buNone/>
              <a:defRPr sz="7063" b="1"/>
            </a:lvl9pPr>
          </a:lstStyle>
          <a:p>
            <a:pPr lvl="0"/>
            <a:r>
              <a:rPr lang="en-GB"/>
              <a:t>Click to edit Master text styles</a:t>
            </a:r>
          </a:p>
        </p:txBody>
      </p:sp>
      <p:sp>
        <p:nvSpPr>
          <p:cNvPr id="4" name="Content Placeholder 3"/>
          <p:cNvSpPr>
            <a:spLocks noGrp="1"/>
          </p:cNvSpPr>
          <p:nvPr>
            <p:ph sz="half" idx="2"/>
          </p:nvPr>
        </p:nvSpPr>
        <p:spPr>
          <a:xfrm>
            <a:off x="3210283" y="12110085"/>
            <a:ext cx="17121505" cy="14532102"/>
          </a:xfrm>
        </p:spPr>
        <p:txBody>
          <a:bodyPr/>
          <a:lstStyle>
            <a:lvl1pPr>
              <a:defRPr sz="8829"/>
            </a:lvl1pPr>
            <a:lvl2pPr>
              <a:defRPr sz="7946"/>
            </a:lvl2pPr>
            <a:lvl3pPr>
              <a:defRPr sz="7063"/>
            </a:lvl3pPr>
            <a:lvl4pPr>
              <a:defRPr sz="7063"/>
            </a:lvl4pPr>
            <a:lvl5pPr>
              <a:defRPr sz="7063"/>
            </a:lvl5pPr>
            <a:lvl6pPr>
              <a:defRPr sz="7063"/>
            </a:lvl6pPr>
            <a:lvl7pPr>
              <a:defRPr sz="7063"/>
            </a:lvl7pPr>
            <a:lvl8pPr>
              <a:defRPr sz="7063"/>
            </a:lvl8pPr>
            <a:lvl9pPr>
              <a:defRPr sz="706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2566502" y="9042198"/>
            <a:ext cx="17121505" cy="2825687"/>
          </a:xfrm>
        </p:spPr>
        <p:txBody>
          <a:bodyPr anchor="ctr">
            <a:normAutofit/>
          </a:bodyPr>
          <a:lstStyle>
            <a:lvl1pPr marL="0" indent="0">
              <a:buNone/>
              <a:defRPr sz="8829" b="1">
                <a:solidFill>
                  <a:schemeClr val="accent1">
                    <a:lumMod val="75000"/>
                  </a:schemeClr>
                </a:solidFill>
              </a:defRPr>
            </a:lvl1pPr>
            <a:lvl2pPr marL="2018315" indent="0">
              <a:buNone/>
              <a:defRPr sz="8829" b="1"/>
            </a:lvl2pPr>
            <a:lvl3pPr marL="4036632" indent="0">
              <a:buNone/>
              <a:defRPr sz="7946" b="1"/>
            </a:lvl3pPr>
            <a:lvl4pPr marL="6054948" indent="0">
              <a:buNone/>
              <a:defRPr sz="7063" b="1"/>
            </a:lvl4pPr>
            <a:lvl5pPr marL="8073265" indent="0">
              <a:buNone/>
              <a:defRPr sz="7063" b="1"/>
            </a:lvl5pPr>
            <a:lvl6pPr marL="10091581" indent="0">
              <a:buNone/>
              <a:defRPr sz="7063" b="1"/>
            </a:lvl6pPr>
            <a:lvl7pPr marL="12109898" indent="0">
              <a:buNone/>
              <a:defRPr sz="7063" b="1"/>
            </a:lvl7pPr>
            <a:lvl8pPr marL="14128214" indent="0">
              <a:buNone/>
              <a:defRPr sz="7063" b="1"/>
            </a:lvl8pPr>
            <a:lvl9pPr marL="1614653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2566502" y="12110085"/>
            <a:ext cx="17121505" cy="14532102"/>
          </a:xfrm>
        </p:spPr>
        <p:txBody>
          <a:bodyPr/>
          <a:lstStyle>
            <a:lvl1pPr>
              <a:defRPr sz="8829"/>
            </a:lvl1pPr>
            <a:lvl2pPr>
              <a:defRPr sz="7946"/>
            </a:lvl2pPr>
            <a:lvl3pPr>
              <a:defRPr sz="7063"/>
            </a:lvl3pPr>
            <a:lvl4pPr>
              <a:defRPr sz="7063"/>
            </a:lvl4pPr>
            <a:lvl5pPr>
              <a:defRPr sz="7063"/>
            </a:lvl5pPr>
            <a:lvl6pPr>
              <a:defRPr sz="7063"/>
            </a:lvl6pPr>
            <a:lvl7pPr>
              <a:defRPr sz="7063"/>
            </a:lvl7pPr>
            <a:lvl8pPr>
              <a:defRPr sz="7063"/>
            </a:lvl8pPr>
            <a:lvl9pPr>
              <a:defRPr sz="706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59B2D2-224B-6A43-AA6B-7CFC07190C93}"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A3BA-6378-B049-89D3-668C1D2FC3FE}"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02341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4007285" y="2730499"/>
            <a:ext cx="34778053" cy="6527271"/>
          </a:xfrm>
        </p:spPr>
        <p:txBody>
          <a:bodyPr/>
          <a:lstStyle/>
          <a:p>
            <a:r>
              <a:rPr lang="en-GB"/>
              <a:t>Click to edit Master title style</a:t>
            </a:r>
            <a:endParaRPr lang="en-US" dirty="0"/>
          </a:p>
        </p:txBody>
      </p:sp>
      <p:sp>
        <p:nvSpPr>
          <p:cNvPr id="48" name="Content Placeholder 2"/>
          <p:cNvSpPr>
            <a:spLocks noGrp="1"/>
          </p:cNvSpPr>
          <p:nvPr>
            <p:ph idx="1"/>
          </p:nvPr>
        </p:nvSpPr>
        <p:spPr>
          <a:xfrm>
            <a:off x="4007285" y="9930548"/>
            <a:ext cx="34778053" cy="1563519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9" name="Date Placeholder 3"/>
          <p:cNvSpPr>
            <a:spLocks noGrp="1"/>
          </p:cNvSpPr>
          <p:nvPr>
            <p:ph type="dt" sz="half" idx="10"/>
          </p:nvPr>
        </p:nvSpPr>
        <p:spPr>
          <a:xfrm>
            <a:off x="26179814" y="25972219"/>
            <a:ext cx="9630847" cy="1611875"/>
          </a:xfrm>
        </p:spPr>
        <p:txBody>
          <a:bodyPr/>
          <a:lstStyle/>
          <a:p>
            <a:fld id="{1A59B2D2-224B-6A43-AA6B-7CFC07190C93}" type="datetimeFigureOut">
              <a:rPr lang="en-US" smtClean="0"/>
              <a:t>1/18/24</a:t>
            </a:fld>
            <a:endParaRPr lang="en-US"/>
          </a:p>
        </p:txBody>
      </p:sp>
      <p:sp>
        <p:nvSpPr>
          <p:cNvPr id="50" name="Footer Placeholder 4"/>
          <p:cNvSpPr>
            <a:spLocks noGrp="1"/>
          </p:cNvSpPr>
          <p:nvPr>
            <p:ph type="ftr" sz="quarter" idx="11"/>
          </p:nvPr>
        </p:nvSpPr>
        <p:spPr>
          <a:xfrm>
            <a:off x="4007278" y="25972215"/>
            <a:ext cx="21905013" cy="1611875"/>
          </a:xfrm>
        </p:spPr>
        <p:txBody>
          <a:bodyPr/>
          <a:lstStyle/>
          <a:p>
            <a:endParaRPr lang="en-US"/>
          </a:p>
        </p:txBody>
      </p:sp>
      <p:sp>
        <p:nvSpPr>
          <p:cNvPr id="51" name="Slide Number Placeholder 5"/>
          <p:cNvSpPr>
            <a:spLocks noGrp="1"/>
          </p:cNvSpPr>
          <p:nvPr>
            <p:ph type="sldNum" sz="quarter" idx="12"/>
          </p:nvPr>
        </p:nvSpPr>
        <p:spPr>
          <a:xfrm>
            <a:off x="36078187" y="25972210"/>
            <a:ext cx="2707146" cy="1611875"/>
          </a:xfrm>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90479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7273" y="6265298"/>
            <a:ext cx="34778057" cy="12593645"/>
          </a:xfrm>
        </p:spPr>
        <p:txBody>
          <a:bodyPr anchor="b">
            <a:normAutofit/>
          </a:bodyPr>
          <a:lstStyle>
            <a:lvl1pPr>
              <a:defRPr sz="15893"/>
            </a:lvl1pPr>
          </a:lstStyle>
          <a:p>
            <a:r>
              <a:rPr lang="en-GB"/>
              <a:t>Click to edit Master title style</a:t>
            </a:r>
            <a:endParaRPr lang="en-US" dirty="0"/>
          </a:p>
        </p:txBody>
      </p:sp>
      <p:sp>
        <p:nvSpPr>
          <p:cNvPr id="3" name="Text Placeholder 2"/>
          <p:cNvSpPr>
            <a:spLocks noGrp="1"/>
          </p:cNvSpPr>
          <p:nvPr>
            <p:ph type="body" idx="1"/>
          </p:nvPr>
        </p:nvSpPr>
        <p:spPr>
          <a:xfrm>
            <a:off x="4007273" y="19531715"/>
            <a:ext cx="34778057" cy="6069063"/>
          </a:xfrm>
        </p:spPr>
        <p:txBody>
          <a:bodyPr>
            <a:normAutofit/>
          </a:bodyPr>
          <a:lstStyle>
            <a:lvl1pPr marL="0" indent="0">
              <a:buNone/>
              <a:defRPr sz="7946" cap="all" baseline="0">
                <a:solidFill>
                  <a:schemeClr val="tx1">
                    <a:tint val="75000"/>
                  </a:schemeClr>
                </a:solidFill>
              </a:defRPr>
            </a:lvl1pPr>
            <a:lvl2pPr marL="2018355" indent="0">
              <a:buNone/>
              <a:defRPr sz="7946">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59B2D2-224B-6A43-AA6B-7CFC07190C93}"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8879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007273" y="9930543"/>
            <a:ext cx="17127085" cy="1563519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69410" y="9930543"/>
            <a:ext cx="17115925" cy="1563519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A59B2D2-224B-6A43-AA6B-7CFC07190C93}"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37915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7273" y="2733190"/>
            <a:ext cx="34778057" cy="6524582"/>
          </a:xfrm>
        </p:spPr>
        <p:txBody>
          <a:bodyPr/>
          <a:lstStyle/>
          <a:p>
            <a:r>
              <a:rPr lang="en-GB"/>
              <a:t>Click to edit Master title style</a:t>
            </a:r>
            <a:endParaRPr lang="en-US" dirty="0"/>
          </a:p>
        </p:txBody>
      </p:sp>
      <p:sp>
        <p:nvSpPr>
          <p:cNvPr id="3" name="Text Placeholder 2"/>
          <p:cNvSpPr>
            <a:spLocks noGrp="1"/>
          </p:cNvSpPr>
          <p:nvPr>
            <p:ph type="body" idx="1"/>
          </p:nvPr>
        </p:nvSpPr>
        <p:spPr>
          <a:xfrm>
            <a:off x="5050425" y="9930544"/>
            <a:ext cx="16083940" cy="3637228"/>
          </a:xfrm>
        </p:spPr>
        <p:txBody>
          <a:bodyPr anchor="b"/>
          <a:lstStyle>
            <a:lvl1pPr marL="0" indent="0">
              <a:lnSpc>
                <a:spcPct val="90000"/>
              </a:lnSpc>
              <a:buNone/>
              <a:defRPr sz="10595"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4007275" y="13567774"/>
            <a:ext cx="17127090" cy="119979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2712548" y="9930539"/>
            <a:ext cx="16072780" cy="3637228"/>
          </a:xfrm>
        </p:spPr>
        <p:txBody>
          <a:bodyPr anchor="b"/>
          <a:lstStyle>
            <a:lvl1pPr marL="0" indent="0">
              <a:lnSpc>
                <a:spcPct val="90000"/>
              </a:lnSpc>
              <a:buNone/>
              <a:defRPr sz="10595" b="0" cap="all" baseline="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69405" y="13567774"/>
            <a:ext cx="17115925" cy="119979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59B2D2-224B-6A43-AA6B-7CFC07190C93}"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6917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A59B2D2-224B-6A43-AA6B-7CFC07190C93}" type="datetimeFigureOut">
              <a:rPr lang="en-US" smtClean="0"/>
              <a:t>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73712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9B2D2-224B-6A43-AA6B-7CFC07190C93}" type="datetimeFigureOut">
              <a:rPr lang="en-US" smtClean="0"/>
              <a:t>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58865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5862" y="2691134"/>
            <a:ext cx="13537804" cy="7239405"/>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102427" y="2616373"/>
            <a:ext cx="20682901" cy="2294936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025862" y="9930543"/>
            <a:ext cx="13537804" cy="15635192"/>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18094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7287" y="2691130"/>
            <a:ext cx="17572583" cy="7239414"/>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22623017" y="2691130"/>
            <a:ext cx="16162320" cy="22874614"/>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14127"/>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4007278" y="9930543"/>
            <a:ext cx="17572592" cy="15635192"/>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47387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 y="-2"/>
            <a:ext cx="42803772" cy="3027521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66883" y="2"/>
            <a:ext cx="42325235" cy="30275217"/>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4007285" y="2730499"/>
            <a:ext cx="34778053" cy="6527271"/>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007285" y="9930548"/>
            <a:ext cx="34778053" cy="156351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179814" y="25972219"/>
            <a:ext cx="9630847" cy="1611875"/>
          </a:xfrm>
          <a:prstGeom prst="rect">
            <a:avLst/>
          </a:prstGeom>
        </p:spPr>
        <p:txBody>
          <a:bodyPr vert="horz" lIns="91440" tIns="45720" rIns="91440" bIns="45720" rtlCol="0" anchor="ctr"/>
          <a:lstStyle>
            <a:lvl1pPr algn="r">
              <a:defRPr sz="4635">
                <a:solidFill>
                  <a:schemeClr val="tx1">
                    <a:tint val="75000"/>
                  </a:schemeClr>
                </a:solidFill>
              </a:defRPr>
            </a:lvl1pPr>
          </a:lstStyle>
          <a:p>
            <a:fld id="{1A59B2D2-224B-6A43-AA6B-7CFC07190C93}" type="datetimeFigureOut">
              <a:rPr lang="en-US" smtClean="0"/>
              <a:t>1/18/24</a:t>
            </a:fld>
            <a:endParaRPr lang="en-US"/>
          </a:p>
        </p:txBody>
      </p:sp>
      <p:sp>
        <p:nvSpPr>
          <p:cNvPr id="5" name="Footer Placeholder 4"/>
          <p:cNvSpPr>
            <a:spLocks noGrp="1"/>
          </p:cNvSpPr>
          <p:nvPr>
            <p:ph type="ftr" sz="quarter" idx="3"/>
          </p:nvPr>
        </p:nvSpPr>
        <p:spPr>
          <a:xfrm>
            <a:off x="4007278" y="25972215"/>
            <a:ext cx="21905013" cy="1611875"/>
          </a:xfrm>
          <a:prstGeom prst="rect">
            <a:avLst/>
          </a:prstGeom>
        </p:spPr>
        <p:txBody>
          <a:bodyPr vert="horz" lIns="91440" tIns="45720" rIns="91440" bIns="45720" rtlCol="0" anchor="ctr"/>
          <a:lstStyle>
            <a:lvl1pPr algn="l">
              <a:defRPr sz="463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78187" y="25972210"/>
            <a:ext cx="2707146" cy="1611875"/>
          </a:xfrm>
          <a:prstGeom prst="rect">
            <a:avLst/>
          </a:prstGeom>
        </p:spPr>
        <p:txBody>
          <a:bodyPr vert="horz" lIns="91440" tIns="45720" rIns="91440" bIns="45720" rtlCol="0" anchor="ctr"/>
          <a:lstStyle>
            <a:lvl1pPr algn="r">
              <a:defRPr sz="4635">
                <a:solidFill>
                  <a:schemeClr val="tx1">
                    <a:tint val="75000"/>
                  </a:schemeClr>
                </a:solidFill>
              </a:defRPr>
            </a:lvl1pPr>
          </a:lstStyle>
          <a:p>
            <a:fld id="{C05DA3BA-6378-B049-89D3-668C1D2FC3FE}" type="slidenum">
              <a:rPr lang="en-US" smtClean="0"/>
              <a:t>‹#›</a:t>
            </a:fld>
            <a:endParaRPr lang="en-US"/>
          </a:p>
        </p:txBody>
      </p:sp>
    </p:spTree>
    <p:extLst>
      <p:ext uri="{BB962C8B-B14F-4D97-AF65-F5344CB8AC3E}">
        <p14:creationId xmlns:p14="http://schemas.microsoft.com/office/powerpoint/2010/main" val="1661854240"/>
      </p:ext>
    </p:extLst>
  </p:cSld>
  <p:clrMap bg1="dk1" tx1="lt1" bg2="dk2" tx2="lt2" accent1="accent1" accent2="accent2" accent3="accent3" accent4="accent4" accent5="accent5" accent6="accent6" hlink="hlink" folHlink="folHlink"/>
  <p:sldLayoutIdLst>
    <p:sldLayoutId id="2147486542" r:id="rId1"/>
    <p:sldLayoutId id="2147486543" r:id="rId2"/>
    <p:sldLayoutId id="2147486544" r:id="rId3"/>
    <p:sldLayoutId id="2147486545" r:id="rId4"/>
    <p:sldLayoutId id="2147486546" r:id="rId5"/>
    <p:sldLayoutId id="2147486547" r:id="rId6"/>
    <p:sldLayoutId id="2147486548" r:id="rId7"/>
    <p:sldLayoutId id="2147486549" r:id="rId8"/>
    <p:sldLayoutId id="2147486550" r:id="rId9"/>
    <p:sldLayoutId id="2147486551" r:id="rId10"/>
    <p:sldLayoutId id="2147486552" r:id="rId11"/>
    <p:sldLayoutId id="2147486553" r:id="rId12"/>
    <p:sldLayoutId id="2147486554" r:id="rId13"/>
    <p:sldLayoutId id="2147486555" r:id="rId14"/>
    <p:sldLayoutId id="2147486556" r:id="rId15"/>
    <p:sldLayoutId id="2147486557" r:id="rId16"/>
    <p:sldLayoutId id="2147486558" r:id="rId17"/>
    <p:sldLayoutId id="2147486559" r:id="rId18"/>
  </p:sldLayoutIdLst>
  <p:txStyles>
    <p:titleStyle>
      <a:lvl1pPr algn="l" defTabSz="4036710" rtl="0" eaLnBrk="1" latinLnBrk="0" hangingPunct="1">
        <a:lnSpc>
          <a:spcPct val="90000"/>
        </a:lnSpc>
        <a:spcBef>
          <a:spcPct val="0"/>
        </a:spcBef>
        <a:buNone/>
        <a:defRPr sz="15893" kern="1200" cap="all" baseline="0">
          <a:solidFill>
            <a:schemeClr val="tx1"/>
          </a:solidFill>
          <a:latin typeface="+mj-lt"/>
          <a:ea typeface="+mj-ea"/>
          <a:cs typeface="+mj-cs"/>
        </a:defRPr>
      </a:lvl1pPr>
    </p:titleStyle>
    <p:bodyStyle>
      <a:lvl1pPr marL="1009178" indent="-1009178" algn="l" defTabSz="4036710" rtl="0" eaLnBrk="1" latinLnBrk="0" hangingPunct="1">
        <a:lnSpc>
          <a:spcPct val="120000"/>
        </a:lnSpc>
        <a:spcBef>
          <a:spcPts val="4415"/>
        </a:spcBef>
        <a:buSzPct val="125000"/>
        <a:buFont typeface="Arial" panose="020B0604020202020204" pitchFamily="34" charset="0"/>
        <a:buChar char="•"/>
        <a:defRPr sz="10595" kern="1200">
          <a:solidFill>
            <a:schemeClr val="tx1"/>
          </a:solidFill>
          <a:latin typeface="+mn-lt"/>
          <a:ea typeface="+mn-ea"/>
          <a:cs typeface="+mn-cs"/>
        </a:defRPr>
      </a:lvl1pPr>
      <a:lvl2pPr marL="3027533" indent="-1009178" algn="l" defTabSz="4036710" rtl="0" eaLnBrk="1" latinLnBrk="0" hangingPunct="1">
        <a:lnSpc>
          <a:spcPct val="120000"/>
        </a:lnSpc>
        <a:spcBef>
          <a:spcPts val="2207"/>
        </a:spcBef>
        <a:buSzPct val="125000"/>
        <a:buFont typeface="Arial" panose="020B0604020202020204" pitchFamily="34" charset="0"/>
        <a:buChar char="•"/>
        <a:defRPr sz="8829" kern="1200">
          <a:solidFill>
            <a:schemeClr val="tx1"/>
          </a:solidFill>
          <a:latin typeface="+mn-lt"/>
          <a:ea typeface="+mn-ea"/>
          <a:cs typeface="+mn-cs"/>
        </a:defRPr>
      </a:lvl2pPr>
      <a:lvl3pPr marL="5045888" indent="-1009178" algn="l" defTabSz="4036710" rtl="0" eaLnBrk="1" latinLnBrk="0" hangingPunct="1">
        <a:lnSpc>
          <a:spcPct val="120000"/>
        </a:lnSpc>
        <a:spcBef>
          <a:spcPts val="2207"/>
        </a:spcBef>
        <a:buSzPct val="125000"/>
        <a:buFont typeface="Arial" panose="020B0604020202020204" pitchFamily="34" charset="0"/>
        <a:buChar char="•"/>
        <a:defRPr sz="7946" kern="1200">
          <a:solidFill>
            <a:schemeClr val="tx1"/>
          </a:solidFill>
          <a:latin typeface="+mn-lt"/>
          <a:ea typeface="+mn-ea"/>
          <a:cs typeface="+mn-cs"/>
        </a:defRPr>
      </a:lvl3pPr>
      <a:lvl4pPr marL="7064243" indent="-1009178" algn="l" defTabSz="4036710" rtl="0" eaLnBrk="1" latinLnBrk="0" hangingPunct="1">
        <a:lnSpc>
          <a:spcPct val="120000"/>
        </a:lnSpc>
        <a:spcBef>
          <a:spcPts val="2207"/>
        </a:spcBef>
        <a:buSzPct val="125000"/>
        <a:buFont typeface="Arial" panose="020B0604020202020204" pitchFamily="34" charset="0"/>
        <a:buChar char="•"/>
        <a:defRPr sz="7063" kern="1200">
          <a:solidFill>
            <a:schemeClr val="tx1"/>
          </a:solidFill>
          <a:latin typeface="+mn-lt"/>
          <a:ea typeface="+mn-ea"/>
          <a:cs typeface="+mn-cs"/>
        </a:defRPr>
      </a:lvl4pPr>
      <a:lvl5pPr marL="9082598" indent="-1009178" algn="l" defTabSz="4036710" rtl="0" eaLnBrk="1" latinLnBrk="0" hangingPunct="1">
        <a:lnSpc>
          <a:spcPct val="120000"/>
        </a:lnSpc>
        <a:spcBef>
          <a:spcPts val="2207"/>
        </a:spcBef>
        <a:buSzPct val="125000"/>
        <a:buFont typeface="Arial" panose="020B0604020202020204" pitchFamily="34" charset="0"/>
        <a:buChar char="•"/>
        <a:defRPr sz="7063" kern="1200">
          <a:solidFill>
            <a:schemeClr val="tx1"/>
          </a:solidFill>
          <a:latin typeface="+mn-lt"/>
          <a:ea typeface="+mn-ea"/>
          <a:cs typeface="+mn-cs"/>
        </a:defRPr>
      </a:lvl5pPr>
      <a:lvl6pPr marL="11100953"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6pPr>
      <a:lvl7pPr marL="13119308"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7pPr>
      <a:lvl8pPr marL="15137663"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8pPr>
      <a:lvl9pPr marL="17156019" indent="-1009178" algn="l" defTabSz="4036710" rtl="0" eaLnBrk="1" latinLnBrk="0" hangingPunct="1">
        <a:lnSpc>
          <a:spcPct val="120000"/>
        </a:lnSpc>
        <a:spcBef>
          <a:spcPts val="2207"/>
        </a:spcBef>
        <a:buSzPct val="125000"/>
        <a:buFont typeface="Arial" panose="020B0604020202020204" pitchFamily="34" charset="0"/>
        <a:buChar char="•"/>
        <a:defRPr sz="6180"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hyperlink" Target="https://github.com/stanleygundapu/clusteringandfitting.git" TargetMode="External"/><Relationship Id="rId4" Type="http://schemas.openxmlformats.org/officeDocument/2006/relationships/hyperlink" Target="https://databank.worldbank.org/reports.aspx?source=2&amp;series=AG.LND.FRST.ZS&amp;count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7000"/>
              </a:schemeClr>
            </a:gs>
            <a:gs pos="40000">
              <a:schemeClr val="accent5">
                <a:lumMod val="97000"/>
                <a:lumOff val="3000"/>
              </a:schemeClr>
            </a:gs>
            <a:gs pos="100000">
              <a:schemeClr val="accent5">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12" name="Content Placeholder 11" descr="A black background with a black square&#10;&#10;Description automatically generated with medium confidence">
            <a:extLst>
              <a:ext uri="{FF2B5EF4-FFF2-40B4-BE49-F238E27FC236}">
                <a16:creationId xmlns:a16="http://schemas.microsoft.com/office/drawing/2014/main" id="{FED03932-3AF8-ABA4-17D5-3E6E3ECFD880}"/>
              </a:ext>
            </a:extLst>
          </p:cNvPr>
          <p:cNvPicPr>
            <a:picLocks noGrp="1" noChangeAspect="1"/>
          </p:cNvPicPr>
          <p:nvPr>
            <p:ph sz="half" idx="2"/>
          </p:nvPr>
        </p:nvPicPr>
        <p:blipFill>
          <a:blip r:embed="rId3"/>
          <a:stretch>
            <a:fillRect/>
          </a:stretch>
        </p:blipFill>
        <p:spPr>
          <a:xfrm>
            <a:off x="29209999" y="652875"/>
            <a:ext cx="13208001" cy="3062723"/>
          </a:xfrm>
        </p:spPr>
      </p:pic>
      <p:sp>
        <p:nvSpPr>
          <p:cNvPr id="26" name="TextBox 25">
            <a:extLst>
              <a:ext uri="{FF2B5EF4-FFF2-40B4-BE49-F238E27FC236}">
                <a16:creationId xmlns:a16="http://schemas.microsoft.com/office/drawing/2014/main" id="{6A126FFC-2506-F919-4D48-3346EB9BA7C1}"/>
              </a:ext>
            </a:extLst>
          </p:cNvPr>
          <p:cNvSpPr txBox="1"/>
          <p:nvPr/>
        </p:nvSpPr>
        <p:spPr>
          <a:xfrm>
            <a:off x="33338792" y="28311466"/>
            <a:ext cx="6722311" cy="1055995"/>
          </a:xfrm>
          <a:prstGeom prst="rect">
            <a:avLst/>
          </a:prstGeom>
          <a:solidFill>
            <a:schemeClr val="accent5">
              <a:lumMod val="40000"/>
              <a:lumOff val="60000"/>
            </a:schemeClr>
          </a:solidFill>
        </p:spPr>
        <p:txBody>
          <a:bodyPr wrap="square" rtlCol="0">
            <a:spAutoFit/>
          </a:bodyPr>
          <a:lstStyle/>
          <a:p>
            <a:pPr>
              <a:lnSpc>
                <a:spcPct val="115000"/>
              </a:lnSpc>
            </a:pPr>
            <a:r>
              <a:rPr lang="en-GB" sz="2800"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Studnet</a:t>
            </a:r>
            <a:r>
              <a:rPr lang="en-GB" sz="28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name: </a:t>
            </a:r>
            <a:r>
              <a:rPr lang="en-GB" sz="2800" dirty="0">
                <a:solidFill>
                  <a:srgbClr val="374151"/>
                </a:solidFill>
                <a:effectLst/>
                <a:latin typeface="Roboto" panose="02000000000000000000" pitchFamily="2" charset="0"/>
                <a:ea typeface="Roboto" panose="02000000000000000000" pitchFamily="2" charset="0"/>
                <a:cs typeface="Roboto" panose="02000000000000000000" pitchFamily="2" charset="0"/>
              </a:rPr>
              <a:t>Stanley </a:t>
            </a:r>
            <a:r>
              <a:rPr lang="en-GB" sz="2800" dirty="0" err="1">
                <a:solidFill>
                  <a:srgbClr val="374151"/>
                </a:solidFill>
                <a:effectLst/>
                <a:latin typeface="Roboto" panose="02000000000000000000" pitchFamily="2" charset="0"/>
                <a:ea typeface="Roboto" panose="02000000000000000000" pitchFamily="2" charset="0"/>
                <a:cs typeface="Roboto" panose="02000000000000000000" pitchFamily="2" charset="0"/>
              </a:rPr>
              <a:t>moses</a:t>
            </a:r>
            <a:r>
              <a:rPr lang="en-GB" sz="2800" dirty="0">
                <a:solidFill>
                  <a:srgbClr val="374151"/>
                </a:solidFill>
                <a:effectLst/>
                <a:latin typeface="Roboto" panose="02000000000000000000" pitchFamily="2" charset="0"/>
                <a:ea typeface="Roboto" panose="02000000000000000000" pitchFamily="2" charset="0"/>
                <a:cs typeface="Roboto" panose="02000000000000000000" pitchFamily="2" charset="0"/>
              </a:rPr>
              <a:t> </a:t>
            </a:r>
            <a:r>
              <a:rPr lang="en-GB" sz="2800" dirty="0" err="1">
                <a:solidFill>
                  <a:srgbClr val="374151"/>
                </a:solidFill>
                <a:effectLst/>
                <a:latin typeface="Roboto" panose="02000000000000000000" pitchFamily="2" charset="0"/>
                <a:ea typeface="Roboto" panose="02000000000000000000" pitchFamily="2" charset="0"/>
                <a:cs typeface="Roboto" panose="02000000000000000000" pitchFamily="2" charset="0"/>
              </a:rPr>
              <a:t>gundapu</a:t>
            </a:r>
            <a:r>
              <a:rPr lang="en-GB" sz="2800" dirty="0">
                <a:effectLst/>
                <a:latin typeface="Roboto" panose="02000000000000000000" pitchFamily="2" charset="0"/>
                <a:ea typeface="Roboto" panose="02000000000000000000" pitchFamily="2" charset="0"/>
                <a:cs typeface="Roboto" panose="02000000000000000000" pitchFamily="2" charset="0"/>
              </a:rPr>
              <a:t> </a:t>
            </a:r>
            <a:endParaRPr lang="en-GB" sz="28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GB" sz="28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Student id :</a:t>
            </a:r>
            <a:r>
              <a:rPr lang="en-GB" sz="2800" dirty="0">
                <a:solidFill>
                  <a:srgbClr val="374151"/>
                </a:solidFill>
                <a:effectLst/>
                <a:latin typeface="Roboto" panose="02000000000000000000" pitchFamily="2" charset="0"/>
                <a:ea typeface="Roboto" panose="02000000000000000000" pitchFamily="2" charset="0"/>
                <a:cs typeface="Roboto" panose="02000000000000000000" pitchFamily="2" charset="0"/>
              </a:rPr>
              <a:t>22082366</a:t>
            </a:r>
            <a:r>
              <a:rPr lang="en-GB" sz="2800" dirty="0">
                <a:effectLst/>
                <a:latin typeface="Roboto" panose="02000000000000000000" pitchFamily="2" charset="0"/>
                <a:ea typeface="Roboto" panose="02000000000000000000" pitchFamily="2" charset="0"/>
                <a:cs typeface="Roboto" panose="02000000000000000000" pitchFamily="2" charset="0"/>
              </a:rPr>
              <a:t> </a:t>
            </a:r>
            <a:endParaRPr lang="en-GB" sz="28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BAC7892F-FCC4-9515-0B8A-4F1895EE002A}"/>
              </a:ext>
            </a:extLst>
          </p:cNvPr>
          <p:cNvSpPr txBox="1"/>
          <p:nvPr/>
        </p:nvSpPr>
        <p:spPr>
          <a:xfrm>
            <a:off x="4725906" y="1018912"/>
            <a:ext cx="19100800" cy="2554545"/>
          </a:xfrm>
          <a:prstGeom prst="rect">
            <a:avLst/>
          </a:prstGeom>
          <a:noFill/>
        </p:spPr>
        <p:txBody>
          <a:bodyPr wrap="square" rtlCol="0">
            <a:spAutoFit/>
          </a:bodyPr>
          <a:lstStyle/>
          <a:p>
            <a:pPr algn="ctr"/>
            <a:r>
              <a:rPr lang="en-IN" sz="8000" b="1" i="0" u="sng"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GB" sz="8000" b="1" dirty="0">
                <a:effectLst/>
                <a:latin typeface="Roboto" panose="02000000000000000000" pitchFamily="2" charset="0"/>
                <a:ea typeface="Roboto" panose="02000000000000000000" pitchFamily="2" charset="0"/>
                <a:cs typeface="Roboto" panose="02000000000000000000" pitchFamily="2" charset="0"/>
              </a:rPr>
              <a:t>Clustering and fitting </a:t>
            </a:r>
          </a:p>
          <a:p>
            <a:pPr algn="ctr"/>
            <a:endParaRPr lang="en-US" sz="8000" u="sng"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0E43C57C-8599-698E-F60B-495F1FBAFD71}"/>
              </a:ext>
            </a:extLst>
          </p:cNvPr>
          <p:cNvSpPr txBox="1"/>
          <p:nvPr/>
        </p:nvSpPr>
        <p:spPr>
          <a:xfrm>
            <a:off x="1660345" y="3201838"/>
            <a:ext cx="18652397" cy="3088153"/>
          </a:xfrm>
          <a:prstGeom prst="rect">
            <a:avLst/>
          </a:prstGeom>
          <a:solidFill>
            <a:schemeClr val="accent5"/>
          </a:solidFill>
        </p:spPr>
        <p:txBody>
          <a:bodyPr wrap="square" rtlCol="0">
            <a:spAutoFit/>
          </a:bodyPr>
          <a:lstStyle/>
          <a:p>
            <a:pPr algn="just"/>
            <a:r>
              <a:rPr lang="en-IN" sz="3600" b="1" i="0" u="sng"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ABSTRACT:</a:t>
            </a:r>
          </a:p>
          <a:p>
            <a:pPr algn="just">
              <a:lnSpc>
                <a:spcPct val="115000"/>
              </a:lnSpc>
            </a:pP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This study employs a two-fold analytical approach, starting with K-Means clustering to categorize countries based on their levels of female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labor</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force participation and forest area. The Silhouette Score is utilized to assess the quality of clustering. Subsequently, a time series analysis is conducted to model and predict trends in the percentage of employers in total employment. A simple linear regression model is employed, and confidence intervals are calculated to provide a range of predicted values.</a:t>
            </a:r>
          </a:p>
        </p:txBody>
      </p:sp>
      <p:sp>
        <p:nvSpPr>
          <p:cNvPr id="6" name="TextBox 5">
            <a:extLst>
              <a:ext uri="{FF2B5EF4-FFF2-40B4-BE49-F238E27FC236}">
                <a16:creationId xmlns:a16="http://schemas.microsoft.com/office/drawing/2014/main" id="{6A0DF100-98F2-BF7C-7650-F99A5F602670}"/>
              </a:ext>
            </a:extLst>
          </p:cNvPr>
          <p:cNvSpPr txBox="1"/>
          <p:nvPr/>
        </p:nvSpPr>
        <p:spPr>
          <a:xfrm>
            <a:off x="1660345" y="6519719"/>
            <a:ext cx="18652397" cy="3642151"/>
          </a:xfrm>
          <a:prstGeom prst="rect">
            <a:avLst/>
          </a:prstGeom>
          <a:solidFill>
            <a:schemeClr val="accent5"/>
          </a:solidFill>
        </p:spPr>
        <p:txBody>
          <a:bodyPr wrap="square" rtlCol="0" anchor="ctr">
            <a:spAutoFit/>
          </a:bodyPr>
          <a:lstStyle/>
          <a:p>
            <a:pPr algn="just"/>
            <a:r>
              <a:rPr lang="en-US" sz="3600" b="1" u="sng" dirty="0">
                <a:solidFill>
                  <a:schemeClr val="bg1"/>
                </a:solidFill>
                <a:latin typeface="Roboto" panose="02000000000000000000" pitchFamily="2" charset="0"/>
                <a:ea typeface="Roboto" panose="02000000000000000000" pitchFamily="2" charset="0"/>
                <a:cs typeface="Roboto" panose="02000000000000000000" pitchFamily="2" charset="0"/>
              </a:rPr>
              <a:t>Introduction: </a:t>
            </a:r>
          </a:p>
          <a:p>
            <a:pPr algn="just"/>
            <a:endParaRPr lang="en-US" sz="3600" b="1" u="sng" dirty="0">
              <a:latin typeface="Roboto" panose="02000000000000000000" pitchFamily="2" charset="0"/>
              <a:ea typeface="Roboto" panose="02000000000000000000" pitchFamily="2" charset="0"/>
              <a:cs typeface="Roboto" panose="02000000000000000000" pitchFamily="2" charset="0"/>
            </a:endParaRPr>
          </a:p>
          <a:p>
            <a:pPr algn="just">
              <a:lnSpc>
                <a:spcPct val="115000"/>
              </a:lnSpc>
            </a:pP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In an era characterized by dynamic socio-economic changes, understanding global patterns in forestry, female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labor</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force participation, and employment structure is crucial for informed decision-making. This analysis focuses on a dataset encompassing variables such as forest area, female labour force participation, and total employment structure across various countries. The aim is to employ a combination of K-Means clustering and time series modelling to unravel underlying trends, identify distinct clusters, and predict future employment dynamics.</a:t>
            </a:r>
          </a:p>
        </p:txBody>
      </p:sp>
      <p:sp>
        <p:nvSpPr>
          <p:cNvPr id="14" name="TextBox 13">
            <a:extLst>
              <a:ext uri="{FF2B5EF4-FFF2-40B4-BE49-F238E27FC236}">
                <a16:creationId xmlns:a16="http://schemas.microsoft.com/office/drawing/2014/main" id="{C56E8221-7FFD-2520-1741-47532FE81279}"/>
              </a:ext>
            </a:extLst>
          </p:cNvPr>
          <p:cNvSpPr txBox="1"/>
          <p:nvPr/>
        </p:nvSpPr>
        <p:spPr>
          <a:xfrm>
            <a:off x="1660344" y="10525969"/>
            <a:ext cx="15644095" cy="5648854"/>
          </a:xfrm>
          <a:prstGeom prst="rect">
            <a:avLst/>
          </a:prstGeom>
          <a:solidFill>
            <a:schemeClr val="accent5"/>
          </a:solidFill>
        </p:spPr>
        <p:txBody>
          <a:bodyPr wrap="square" rtlCol="0">
            <a:spAutoFit/>
          </a:bodyPr>
          <a:lstStyle/>
          <a:p>
            <a:pPr>
              <a:lnSpc>
                <a:spcPct val="115000"/>
              </a:lnSpc>
            </a:pPr>
            <a:r>
              <a:rPr lang="en-GB" sz="3600" b="1" dirty="0">
                <a:solidFill>
                  <a:srgbClr val="374151"/>
                </a:solidFill>
                <a:effectLst/>
                <a:latin typeface="Roboto" panose="02000000000000000000" pitchFamily="2" charset="0"/>
                <a:ea typeface="Roboto" panose="02000000000000000000" pitchFamily="2" charset="0"/>
                <a:cs typeface="Roboto" panose="02000000000000000000" pitchFamily="2" charset="0"/>
              </a:rPr>
              <a:t>K means clustering:</a:t>
            </a:r>
            <a:endParaRPr lang="en-GB" sz="3600" dirty="0">
              <a:effectLst/>
              <a:latin typeface="Roboto" panose="02000000000000000000" pitchFamily="2" charset="0"/>
              <a:ea typeface="Roboto" panose="02000000000000000000" pitchFamily="2" charset="0"/>
              <a:cs typeface="Roboto" panose="02000000000000000000" pitchFamily="2" charset="0"/>
            </a:endParaRPr>
          </a:p>
          <a:p>
            <a:pPr algn="just">
              <a:lnSpc>
                <a:spcPct val="115000"/>
              </a:lnSpc>
            </a:pP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The selected numerical columns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Labor</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force, female' and 'Employers, total') are normalized using z-score normalization to ensure comparable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scales.The</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K-Means algorithm is applied to the normalized data with three clusters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n_clusters</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=3).</a:t>
            </a:r>
          </a:p>
          <a:p>
            <a:pPr algn="just">
              <a:lnSpc>
                <a:spcPct val="115000"/>
              </a:lnSpc>
            </a:pP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Cluster assignments are added as a new column ('Cluster') to the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dataframe</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p>
          <a:p>
            <a:pPr algn="just">
              <a:lnSpc>
                <a:spcPct val="115000"/>
              </a:lnSpc>
            </a:pP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The silhouette score is calculated to evaluate the quality of the clustering. It measures how well-separated the clusters are, with a higher score indicating better-defined clusters</a:t>
            </a:r>
            <a:r>
              <a:rPr lang="en-GB" sz="2800" dirty="0">
                <a:solidFill>
                  <a:schemeClr val="bg1"/>
                </a:solidFill>
                <a:latin typeface="Roboto" panose="02000000000000000000" pitchFamily="2" charset="0"/>
                <a:ea typeface="Roboto" panose="02000000000000000000" pitchFamily="2" charset="0"/>
                <a:cs typeface="Roboto" panose="02000000000000000000" pitchFamily="2" charset="0"/>
              </a:rPr>
              <a:t> . </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A scatter plot is generated to visualize the clusters in two-dimensional space, using the 'Forest area' and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Labor</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force, female' features.</a:t>
            </a:r>
          </a:p>
          <a:p>
            <a:pPr algn="just">
              <a:lnSpc>
                <a:spcPct val="115000"/>
              </a:lnSpc>
            </a:pP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Each point represents a country, with </a:t>
            </a:r>
            <a:r>
              <a:rPr lang="en-GB" sz="2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colors</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indicating the assigned cluster.</a:t>
            </a:r>
          </a:p>
          <a:p>
            <a:pPr algn="just">
              <a:lnSpc>
                <a:spcPct val="115000"/>
              </a:lnSpc>
            </a:pP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Cluster centroids are marked with red 'X' markers.</a:t>
            </a:r>
          </a:p>
        </p:txBody>
      </p:sp>
      <p:sp>
        <p:nvSpPr>
          <p:cNvPr id="22" name="TextBox 21">
            <a:extLst>
              <a:ext uri="{FF2B5EF4-FFF2-40B4-BE49-F238E27FC236}">
                <a16:creationId xmlns:a16="http://schemas.microsoft.com/office/drawing/2014/main" id="{B189A2BB-796E-EC49-2A92-741B36625282}"/>
              </a:ext>
            </a:extLst>
          </p:cNvPr>
          <p:cNvSpPr txBox="1"/>
          <p:nvPr/>
        </p:nvSpPr>
        <p:spPr>
          <a:xfrm>
            <a:off x="1560288" y="25530043"/>
            <a:ext cx="23879626" cy="2369880"/>
          </a:xfrm>
          <a:prstGeom prst="rect">
            <a:avLst/>
          </a:prstGeom>
          <a:solidFill>
            <a:schemeClr val="accent5">
              <a:lumMod val="75000"/>
            </a:schemeClr>
          </a:solidFill>
        </p:spPr>
        <p:txBody>
          <a:bodyPr wrap="square">
            <a:spAutoFit/>
          </a:bodyPr>
          <a:lstStyle/>
          <a:p>
            <a:r>
              <a:rPr lang="en-IN" sz="3600" b="1" u="sng" dirty="0">
                <a:solidFill>
                  <a:srgbClr val="000000"/>
                </a:solidFill>
                <a:latin typeface="Roboto" panose="02000000000000000000" pitchFamily="2" charset="0"/>
                <a:ea typeface="Roboto" panose="02000000000000000000" pitchFamily="2" charset="0"/>
                <a:cs typeface="Roboto" panose="02000000000000000000" pitchFamily="2" charset="0"/>
              </a:rPr>
              <a:t>Conclusion</a:t>
            </a:r>
            <a:r>
              <a:rPr lang="en-IN" sz="2800" b="1" u="sng" dirty="0">
                <a:solidFill>
                  <a:srgbClr val="000000"/>
                </a:solidFill>
                <a:latin typeface="Roboto" panose="02000000000000000000" pitchFamily="2" charset="0"/>
                <a:ea typeface="Roboto" panose="02000000000000000000" pitchFamily="2" charset="0"/>
                <a:cs typeface="Roboto" panose="02000000000000000000" pitchFamily="2" charset="0"/>
              </a:rPr>
              <a:t>:</a:t>
            </a:r>
            <a:endParaRPr lang="en-IN" sz="2800" b="1" i="0" u="sng"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just"/>
            <a:r>
              <a:rPr lang="en-IN" sz="2800" i="0"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fitting study sheds light on the anticipated employment patterns as well as the regional grouping of the nations through the combination of time series modelling and clustering. The linear regression model depicts the relationship between time and employment, while the Silhouette Score aids in evaluating the quality of the clusters. Finding trends and comprehending the data are made easier by the visualisation. The accuracy and applicability of the analysis might be improved by additional exploration and refining.</a:t>
            </a:r>
          </a:p>
        </p:txBody>
      </p:sp>
      <p:sp>
        <p:nvSpPr>
          <p:cNvPr id="23" name="TextBox 22">
            <a:extLst>
              <a:ext uri="{FF2B5EF4-FFF2-40B4-BE49-F238E27FC236}">
                <a16:creationId xmlns:a16="http://schemas.microsoft.com/office/drawing/2014/main" id="{0F26AFFC-DDBC-3E9D-082E-FF9239E6E200}"/>
              </a:ext>
            </a:extLst>
          </p:cNvPr>
          <p:cNvSpPr txBox="1"/>
          <p:nvPr/>
        </p:nvSpPr>
        <p:spPr>
          <a:xfrm>
            <a:off x="1560288" y="28552429"/>
            <a:ext cx="15047709" cy="830997"/>
          </a:xfrm>
          <a:prstGeom prst="rect">
            <a:avLst/>
          </a:prstGeom>
          <a:solidFill>
            <a:schemeClr val="accent5">
              <a:lumMod val="60000"/>
              <a:lumOff val="40000"/>
            </a:schemeClr>
          </a:solidFill>
        </p:spPr>
        <p:txBody>
          <a:bodyPr wrap="none" rtlCol="0">
            <a:spAutoFit/>
          </a:bodyPr>
          <a:lstStyle/>
          <a:p>
            <a:r>
              <a:rPr lang="en-GB" sz="2400" b="1" dirty="0" err="1">
                <a:effectLst/>
                <a:latin typeface="Roboto" panose="02000000000000000000" pitchFamily="2" charset="0"/>
                <a:ea typeface="Roboto" panose="02000000000000000000" pitchFamily="2" charset="0"/>
                <a:cs typeface="Roboto" panose="02000000000000000000" pitchFamily="2" charset="0"/>
              </a:rPr>
              <a:t>Datasourcelink</a:t>
            </a:r>
            <a:r>
              <a:rPr lang="en-GB" sz="2400" dirty="0">
                <a:effectLst/>
                <a:latin typeface="Roboto" panose="02000000000000000000" pitchFamily="2" charset="0"/>
                <a:ea typeface="Roboto" panose="02000000000000000000" pitchFamily="2" charset="0"/>
                <a:cs typeface="Roboto" panose="02000000000000000000" pitchFamily="2" charset="0"/>
              </a:rPr>
              <a:t> </a:t>
            </a:r>
            <a:r>
              <a:rPr lang="en-GB" sz="2400" dirty="0">
                <a:effectLst/>
                <a:latin typeface="Roboto" panose="02000000000000000000" pitchFamily="2" charset="0"/>
                <a:ea typeface="Roboto" panose="02000000000000000000" pitchFamily="2" charset="0"/>
                <a:cs typeface="Roboto" panose="02000000000000000000" pitchFamily="2" charset="0"/>
                <a:hlinkClick r:id="rId4"/>
              </a:rPr>
              <a:t>https://databank.worldbank.org/reports.aspx?source=2&amp;series=AG.LND.FRST.ZS&amp;country=#</a:t>
            </a:r>
            <a:endParaRPr lang="en-GB" sz="2400" dirty="0">
              <a:effectLst/>
              <a:latin typeface="Roboto" panose="02000000000000000000" pitchFamily="2" charset="0"/>
              <a:ea typeface="Roboto" panose="02000000000000000000" pitchFamily="2" charset="0"/>
              <a:cs typeface="Roboto" panose="02000000000000000000" pitchFamily="2" charset="0"/>
            </a:endParaRPr>
          </a:p>
          <a:p>
            <a:r>
              <a:rPr lang="en-GB" sz="2400" dirty="0" err="1">
                <a:latin typeface="Roboto" panose="02000000000000000000" pitchFamily="2" charset="0"/>
                <a:ea typeface="Roboto" panose="02000000000000000000" pitchFamily="2" charset="0"/>
                <a:cs typeface="Roboto" panose="02000000000000000000" pitchFamily="2" charset="0"/>
              </a:rPr>
              <a:t>GithubLink</a:t>
            </a:r>
            <a:r>
              <a:rPr lang="en-GB" sz="2400" dirty="0">
                <a:latin typeface="Roboto" panose="02000000000000000000" pitchFamily="2" charset="0"/>
                <a:ea typeface="Roboto" panose="02000000000000000000" pitchFamily="2" charset="0"/>
                <a:cs typeface="Roboto" panose="02000000000000000000" pitchFamily="2" charset="0"/>
              </a:rPr>
              <a:t> : </a:t>
            </a:r>
            <a:r>
              <a:rPr lang="en-GB" sz="2400" dirty="0">
                <a:latin typeface="Roboto" panose="02000000000000000000" pitchFamily="2" charset="0"/>
                <a:ea typeface="Roboto" panose="02000000000000000000" pitchFamily="2" charset="0"/>
                <a:cs typeface="Roboto" panose="02000000000000000000" pitchFamily="2" charset="0"/>
                <a:hlinkClick r:id="rId5"/>
              </a:rPr>
              <a:t>https://github.com/stanleygundapu/clusteringandfitting.git</a:t>
            </a:r>
            <a:r>
              <a:rPr lang="en-GB" sz="2400" dirty="0">
                <a:effectLst/>
                <a:latin typeface="Roboto" panose="02000000000000000000" pitchFamily="2" charset="0"/>
                <a:ea typeface="Roboto" panose="02000000000000000000" pitchFamily="2" charset="0"/>
                <a:cs typeface="Roboto" panose="02000000000000000000" pitchFamily="2" charset="0"/>
              </a:rPr>
              <a:t> </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E1BFF308-0D8B-4969-84B2-75F64B562C87}"/>
              </a:ext>
            </a:extLst>
          </p:cNvPr>
          <p:cNvSpPr txBox="1"/>
          <p:nvPr/>
        </p:nvSpPr>
        <p:spPr>
          <a:xfrm>
            <a:off x="21032799" y="3605811"/>
            <a:ext cx="16402247" cy="5961632"/>
          </a:xfrm>
          <a:prstGeom prst="rect">
            <a:avLst/>
          </a:prstGeom>
          <a:noFill/>
        </p:spPr>
        <p:txBody>
          <a:bodyPr wrap="none" rtlCol="0">
            <a:spAutoFit/>
          </a:bodyPr>
          <a:lstStyle/>
          <a:p>
            <a:pPr algn="ctr">
              <a:lnSpc>
                <a:spcPct val="115000"/>
              </a:lnSpc>
            </a:pPr>
            <a:r>
              <a:rPr lang="en-GB" sz="2800" dirty="0">
                <a:solidFill>
                  <a:srgbClr val="374151"/>
                </a:solidFill>
                <a:effectLst/>
                <a:latin typeface="Roboto" panose="02000000000000000000" pitchFamily="2" charset="0"/>
                <a:ea typeface="Roboto" panose="02000000000000000000" pitchFamily="2" charset="0"/>
                <a:cs typeface="Roboto" panose="02000000000000000000" pitchFamily="2" charset="0"/>
              </a:rPr>
              <a:t> </a:t>
            </a:r>
            <a:r>
              <a:rPr lang="en-GB" sz="2800" b="1" dirty="0">
                <a:solidFill>
                  <a:srgbClr val="374151"/>
                </a:solidFill>
                <a:effectLst/>
                <a:latin typeface="Roboto" panose="02000000000000000000" pitchFamily="2" charset="0"/>
                <a:ea typeface="Roboto" panose="02000000000000000000" pitchFamily="2" charset="0"/>
                <a:cs typeface="Roboto" panose="02000000000000000000" pitchFamily="2" charset="0"/>
              </a:rPr>
              <a:t>Data </a:t>
            </a:r>
            <a:r>
              <a:rPr lang="en-GB" sz="2800" b="1" dirty="0" err="1">
                <a:solidFill>
                  <a:srgbClr val="374151"/>
                </a:solidFill>
                <a:effectLst/>
                <a:latin typeface="Roboto" panose="02000000000000000000" pitchFamily="2" charset="0"/>
                <a:ea typeface="Roboto" panose="02000000000000000000" pitchFamily="2" charset="0"/>
                <a:cs typeface="Roboto" panose="02000000000000000000" pitchFamily="2" charset="0"/>
              </a:rPr>
              <a:t>Preprocessing</a:t>
            </a:r>
            <a:r>
              <a:rPr lang="en-GB" sz="2800" b="1" dirty="0">
                <a:solidFill>
                  <a:srgbClr val="374151"/>
                </a:solidFill>
                <a:effectLst/>
                <a:latin typeface="Roboto" panose="02000000000000000000" pitchFamily="2" charset="0"/>
                <a:ea typeface="Roboto" panose="02000000000000000000" pitchFamily="2" charset="0"/>
                <a:cs typeface="Roboto" panose="02000000000000000000" pitchFamily="2" charset="0"/>
              </a:rPr>
              <a:t>:</a:t>
            </a:r>
            <a:endParaRPr lang="en-GB" sz="2800" dirty="0">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GB" sz="2800" dirty="0">
              <a:solidFill>
                <a:srgbClr val="37415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GB" sz="2800" dirty="0">
                <a:solidFill>
                  <a:srgbClr val="374151"/>
                </a:solidFill>
                <a:effectLst/>
                <a:latin typeface="Roboto" panose="02000000000000000000" pitchFamily="2" charset="0"/>
                <a:ea typeface="Roboto" panose="02000000000000000000" pitchFamily="2" charset="0"/>
                <a:cs typeface="Roboto" panose="02000000000000000000" pitchFamily="2" charset="0"/>
              </a:rPr>
              <a:t>The code includes several data </a:t>
            </a:r>
            <a:r>
              <a:rPr lang="en-GB" sz="2800" dirty="0" err="1">
                <a:solidFill>
                  <a:srgbClr val="374151"/>
                </a:solidFill>
                <a:effectLst/>
                <a:latin typeface="Roboto" panose="02000000000000000000" pitchFamily="2" charset="0"/>
                <a:ea typeface="Roboto" panose="02000000000000000000" pitchFamily="2" charset="0"/>
                <a:cs typeface="Roboto" panose="02000000000000000000" pitchFamily="2" charset="0"/>
              </a:rPr>
              <a:t>preprocessing</a:t>
            </a:r>
            <a:r>
              <a:rPr lang="en-GB" sz="2800" dirty="0">
                <a:solidFill>
                  <a:srgbClr val="374151"/>
                </a:solidFill>
                <a:effectLst/>
                <a:latin typeface="Roboto" panose="02000000000000000000" pitchFamily="2" charset="0"/>
                <a:ea typeface="Roboto" panose="02000000000000000000" pitchFamily="2" charset="0"/>
                <a:cs typeface="Roboto" panose="02000000000000000000" pitchFamily="2" charset="0"/>
              </a:rPr>
              <a:t> steps to ensure that the dataset is suitable for analysis.</a:t>
            </a:r>
            <a:endParaRPr lang="en-GB" sz="2800"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Loading the Data</a:t>
            </a: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Selecting Relevant Columns</a:t>
            </a: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Handling Missing Values</a:t>
            </a: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Converting Data Types</a:t>
            </a: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Normalization</a:t>
            </a: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K-Means Clustering</a:t>
            </a: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Time Series Data Handling</a:t>
            </a:r>
          </a:p>
          <a:p>
            <a:pPr marL="342900" lvl="0" indent="-342900">
              <a:lnSpc>
                <a:spcPct val="115000"/>
              </a:lnSpc>
              <a:buFont typeface="+mj-lt"/>
              <a:buAutoNum type="arabicPeriod"/>
            </a:pPr>
            <a:r>
              <a:rPr lang="en-GB" sz="2800" u="none" strike="noStrike" dirty="0">
                <a:solidFill>
                  <a:srgbClr val="374151"/>
                </a:solidFill>
                <a:effectLst/>
                <a:latin typeface="Roboto" panose="02000000000000000000" pitchFamily="2" charset="0"/>
                <a:ea typeface="Roboto" panose="02000000000000000000" pitchFamily="2" charset="0"/>
                <a:cs typeface="Roboto" panose="02000000000000000000" pitchFamily="2" charset="0"/>
              </a:rPr>
              <a:t>Conversion to NumPy Arrays</a:t>
            </a:r>
          </a:p>
          <a:p>
            <a:endParaRPr lang="en-US" sz="2800" dirty="0">
              <a:latin typeface="Roboto" panose="02000000000000000000" pitchFamily="2" charset="0"/>
              <a:ea typeface="Roboto" panose="02000000000000000000" pitchFamily="2" charset="0"/>
              <a:cs typeface="Roboto" panose="02000000000000000000" pitchFamily="2" charset="0"/>
            </a:endParaRPr>
          </a:p>
        </p:txBody>
      </p:sp>
      <p:pic>
        <p:nvPicPr>
          <p:cNvPr id="8" name="image1.png">
            <a:extLst>
              <a:ext uri="{FF2B5EF4-FFF2-40B4-BE49-F238E27FC236}">
                <a16:creationId xmlns:a16="http://schemas.microsoft.com/office/drawing/2014/main" id="{82775BE5-EC7D-316A-444C-C7F6C4437695}"/>
              </a:ext>
            </a:extLst>
          </p:cNvPr>
          <p:cNvPicPr/>
          <p:nvPr/>
        </p:nvPicPr>
        <p:blipFill>
          <a:blip r:embed="rId6"/>
          <a:srcRect/>
          <a:stretch>
            <a:fillRect/>
          </a:stretch>
        </p:blipFill>
        <p:spPr>
          <a:xfrm>
            <a:off x="2986290" y="16507584"/>
            <a:ext cx="12795884" cy="7771358"/>
          </a:xfrm>
          <a:prstGeom prst="rect">
            <a:avLst/>
          </a:prstGeom>
          <a:ln/>
        </p:spPr>
      </p:pic>
      <p:sp>
        <p:nvSpPr>
          <p:cNvPr id="9" name="TextBox 8">
            <a:extLst>
              <a:ext uri="{FF2B5EF4-FFF2-40B4-BE49-F238E27FC236}">
                <a16:creationId xmlns:a16="http://schemas.microsoft.com/office/drawing/2014/main" id="{7C7F70AF-7FED-5375-6DCD-D98876CD821D}"/>
              </a:ext>
            </a:extLst>
          </p:cNvPr>
          <p:cNvSpPr txBox="1"/>
          <p:nvPr/>
        </p:nvSpPr>
        <p:spPr>
          <a:xfrm>
            <a:off x="17304440" y="12704283"/>
            <a:ext cx="22086189" cy="7771358"/>
          </a:xfrm>
          <a:prstGeom prst="rect">
            <a:avLst/>
          </a:prstGeom>
          <a:noFill/>
        </p:spPr>
        <p:txBody>
          <a:bodyPr wrap="square" rtlCol="0">
            <a:spAutoFit/>
          </a:bodyPr>
          <a:lstStyle/>
          <a:p>
            <a:pPr>
              <a:lnSpc>
                <a:spcPct val="115000"/>
              </a:lnSpc>
            </a:pPr>
            <a:r>
              <a:rPr lang="en-GB" sz="3600" b="1" dirty="0">
                <a:solidFill>
                  <a:schemeClr val="bg1"/>
                </a:solidFill>
                <a:effectLst/>
                <a:latin typeface="Roboto" panose="02000000000000000000" pitchFamily="2" charset="0"/>
                <a:ea typeface="Roboto" panose="02000000000000000000" pitchFamily="2" charset="0"/>
                <a:cs typeface="Roboto" panose="02000000000000000000" pitchFamily="2" charset="0"/>
              </a:rPr>
              <a:t>Curve Fitting:</a:t>
            </a:r>
            <a:endParaRPr lang="en-GB" sz="36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15000"/>
              </a:lnSpc>
              <a:buClr>
                <a:srgbClr val="374151"/>
              </a:buClr>
              <a:buSzPts val="1200"/>
              <a:buFont typeface="Arial" panose="020B0604020202020204" pitchFamily="34" charset="0"/>
              <a:buChar char=""/>
            </a:pPr>
            <a:r>
              <a:rPr lang="en-GB" sz="3200" b="1"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Data Extraction:</a:t>
            </a:r>
            <a:endParaRPr lang="en-GB" sz="32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742950" lvl="1" indent="-285750">
              <a:lnSpc>
                <a:spcPct val="115000"/>
              </a:lnSpc>
              <a:buClr>
                <a:srgbClr val="374151"/>
              </a:buClr>
              <a:buSzPts val="1200"/>
              <a:buFont typeface="Arial" panose="020B0604020202020204" pitchFamily="34" charset="0"/>
              <a:buChar char="●"/>
            </a:pP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Time series data for years and employers' percentage of total employment is extracted.</a:t>
            </a:r>
          </a:p>
          <a:p>
            <a:pPr marL="342900" lvl="0" indent="-342900">
              <a:lnSpc>
                <a:spcPct val="115000"/>
              </a:lnSpc>
              <a:buClr>
                <a:srgbClr val="374151"/>
              </a:buClr>
              <a:buSzPts val="1200"/>
              <a:buFont typeface="Arial" panose="020B0604020202020204" pitchFamily="34" charset="0"/>
              <a:buChar char=""/>
            </a:pPr>
            <a:r>
              <a:rPr lang="en-GB" sz="3200" b="1"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Data Cleaning:</a:t>
            </a:r>
            <a:endParaRPr lang="en-GB" sz="32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742950" lvl="1" indent="-285750">
              <a:lnSpc>
                <a:spcPct val="115000"/>
              </a:lnSpc>
              <a:buClr>
                <a:srgbClr val="374151"/>
              </a:buClr>
              <a:buSzPts val="1200"/>
              <a:buFont typeface="Arial" panose="020B0604020202020204" pitchFamily="34" charset="0"/>
              <a:buChar char="●"/>
            </a:pPr>
            <a:r>
              <a:rPr lang="en-GB" sz="280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NaN</a:t>
            </a: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and infinite values in the employment data are removed or replaced.</a:t>
            </a:r>
          </a:p>
          <a:p>
            <a:pPr marL="342900" lvl="0" indent="-342900">
              <a:lnSpc>
                <a:spcPct val="115000"/>
              </a:lnSpc>
              <a:buClr>
                <a:srgbClr val="374151"/>
              </a:buClr>
              <a:buSzPts val="1200"/>
              <a:buFont typeface="Arial" panose="020B0604020202020204" pitchFamily="34" charset="0"/>
              <a:buChar char=""/>
            </a:pPr>
            <a:r>
              <a:rPr lang="en-GB" sz="3200" b="1"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Model Definition:</a:t>
            </a:r>
            <a:endParaRPr lang="en-GB" sz="32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742950" lvl="1" indent="-285750">
              <a:lnSpc>
                <a:spcPct val="120000"/>
              </a:lnSpc>
              <a:buClr>
                <a:srgbClr val="374151"/>
              </a:buClr>
              <a:buSzPts val="1200"/>
              <a:buFont typeface="Arial" panose="020B0604020202020204" pitchFamily="34" charset="0"/>
              <a:buChar char="●"/>
            </a:pP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A simple linear regression model is defined as</a:t>
            </a:r>
          </a:p>
          <a:p>
            <a:pPr marL="742950" lvl="1" indent="-285750">
              <a:lnSpc>
                <a:spcPct val="120000"/>
              </a:lnSpc>
              <a:spcAft>
                <a:spcPts val="1500"/>
              </a:spcAft>
              <a:buClr>
                <a:srgbClr val="374151"/>
              </a:buClr>
              <a:buSzPts val="1200"/>
              <a:buFont typeface="Arial" panose="020B0604020202020204" pitchFamily="34" charset="0"/>
              <a:buChar char="●"/>
            </a:pPr>
            <a:r>
              <a:rPr lang="en-GB" sz="2800" i="1"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Employment</a:t>
            </a: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r>
              <a:rPr lang="en-GB" sz="2800" i="1"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a</a:t>
            </a:r>
            <a:r>
              <a:rPr lang="en-GB" sz="280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a:t>
            </a:r>
            <a:r>
              <a:rPr lang="en-GB" sz="2800" i="1"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Year</a:t>
            </a:r>
            <a:r>
              <a:rPr lang="en-GB" sz="280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a:t>
            </a:r>
            <a:r>
              <a:rPr lang="en-GB" sz="2800" i="1"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b</a:t>
            </a: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where</a:t>
            </a:r>
          </a:p>
          <a:p>
            <a:pPr marL="914400">
              <a:lnSpc>
                <a:spcPct val="120000"/>
              </a:lnSpc>
              <a:spcAft>
                <a:spcPts val="1500"/>
              </a:spcAft>
            </a:pPr>
            <a:r>
              <a:rPr lang="en-GB" sz="2800" i="1" dirty="0">
                <a:solidFill>
                  <a:schemeClr val="bg1"/>
                </a:solidFill>
                <a:effectLst/>
                <a:latin typeface="Roboto" panose="02000000000000000000" pitchFamily="2" charset="0"/>
                <a:ea typeface="Roboto" panose="02000000000000000000" pitchFamily="2" charset="0"/>
                <a:cs typeface="Roboto" panose="02000000000000000000" pitchFamily="2" charset="0"/>
              </a:rPr>
              <a:t>a</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and </a:t>
            </a:r>
            <a:r>
              <a:rPr lang="en-GB" sz="2800" i="1" dirty="0">
                <a:solidFill>
                  <a:schemeClr val="bg1"/>
                </a:solidFill>
                <a:effectLst/>
                <a:latin typeface="Roboto" panose="02000000000000000000" pitchFamily="2" charset="0"/>
                <a:ea typeface="Roboto" panose="02000000000000000000" pitchFamily="2" charset="0"/>
                <a:cs typeface="Roboto" panose="02000000000000000000" pitchFamily="2" charset="0"/>
              </a:rPr>
              <a:t>b</a:t>
            </a:r>
            <a:r>
              <a:rPr lang="en-GB" sz="2800" dirty="0">
                <a:solidFill>
                  <a:schemeClr val="bg1"/>
                </a:solidFill>
                <a:effectLst/>
                <a:latin typeface="Roboto" panose="02000000000000000000" pitchFamily="2" charset="0"/>
                <a:ea typeface="Roboto" panose="02000000000000000000" pitchFamily="2" charset="0"/>
                <a:cs typeface="Roboto" panose="02000000000000000000" pitchFamily="2" charset="0"/>
              </a:rPr>
              <a:t> are the model parameters.</a:t>
            </a:r>
          </a:p>
          <a:p>
            <a:pPr marL="342900" lvl="0" indent="-342900">
              <a:lnSpc>
                <a:spcPct val="115000"/>
              </a:lnSpc>
              <a:buClr>
                <a:srgbClr val="374151"/>
              </a:buClr>
              <a:buSzPts val="1200"/>
              <a:buFont typeface="Arial" panose="020B0604020202020204" pitchFamily="34" charset="0"/>
              <a:buChar char=""/>
            </a:pPr>
            <a:r>
              <a:rPr lang="en-GB" sz="3200" b="1"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Model Fitting:</a:t>
            </a:r>
            <a:endParaRPr lang="en-GB" sz="32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742950" lvl="1" indent="-285750">
              <a:lnSpc>
                <a:spcPct val="120000"/>
              </a:lnSpc>
              <a:spcAft>
                <a:spcPts val="1500"/>
              </a:spcAft>
              <a:buClr>
                <a:srgbClr val="374151"/>
              </a:buClr>
              <a:buSzPts val="1200"/>
              <a:buFont typeface="Arial" panose="020B0604020202020204" pitchFamily="34" charset="0"/>
              <a:buChar char="●"/>
            </a:pP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The </a:t>
            </a:r>
            <a:r>
              <a:rPr lang="en-GB" sz="280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curve_fit</a:t>
            </a: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function from SciPy is used to fit the linear regression model to the time series data. It estimates the parameters</a:t>
            </a:r>
          </a:p>
          <a:p>
            <a:pPr lvl="1">
              <a:lnSpc>
                <a:spcPct val="120000"/>
              </a:lnSpc>
              <a:spcAft>
                <a:spcPts val="1500"/>
              </a:spcAft>
              <a:buClr>
                <a:srgbClr val="374151"/>
              </a:buClr>
              <a:buSzPts val="1200"/>
            </a:pP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GB" sz="2800" i="1"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a</a:t>
            </a: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and </a:t>
            </a:r>
            <a:r>
              <a:rPr lang="en-GB" sz="2800" i="1"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b</a:t>
            </a:r>
            <a:r>
              <a:rPr lang="en-GB" sz="280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that best describe the relationship between years and employment.</a:t>
            </a:r>
          </a:p>
          <a:p>
            <a:endParaRPr lang="en-US" sz="28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10" name="image2.png">
            <a:extLst>
              <a:ext uri="{FF2B5EF4-FFF2-40B4-BE49-F238E27FC236}">
                <a16:creationId xmlns:a16="http://schemas.microsoft.com/office/drawing/2014/main" id="{74451FEA-F16D-4453-B033-046EFE80D960}"/>
              </a:ext>
            </a:extLst>
          </p:cNvPr>
          <p:cNvPicPr/>
          <p:nvPr/>
        </p:nvPicPr>
        <p:blipFill>
          <a:blip r:embed="rId7"/>
          <a:srcRect/>
          <a:stretch>
            <a:fillRect/>
          </a:stretch>
        </p:blipFill>
        <p:spPr>
          <a:xfrm>
            <a:off x="27476218" y="6668534"/>
            <a:ext cx="11614382" cy="7032299"/>
          </a:xfrm>
          <a:prstGeom prst="rect">
            <a:avLst/>
          </a:prstGeom>
          <a:ln/>
        </p:spPr>
      </p:pic>
      <p:sp>
        <p:nvSpPr>
          <p:cNvPr id="11" name="Right Arrow 10">
            <a:extLst>
              <a:ext uri="{FF2B5EF4-FFF2-40B4-BE49-F238E27FC236}">
                <a16:creationId xmlns:a16="http://schemas.microsoft.com/office/drawing/2014/main" id="{D3DDD225-2C6C-C328-F5AA-4517E9434944}"/>
              </a:ext>
            </a:extLst>
          </p:cNvPr>
          <p:cNvSpPr/>
          <p:nvPr/>
        </p:nvSpPr>
        <p:spPr>
          <a:xfrm>
            <a:off x="24240914" y="12838746"/>
            <a:ext cx="2744591" cy="111962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13" name="Table 12">
            <a:extLst>
              <a:ext uri="{FF2B5EF4-FFF2-40B4-BE49-F238E27FC236}">
                <a16:creationId xmlns:a16="http://schemas.microsoft.com/office/drawing/2014/main" id="{D9EC450D-0C93-8A87-7BCA-CC4122BDE254}"/>
              </a:ext>
            </a:extLst>
          </p:cNvPr>
          <p:cNvGraphicFramePr>
            <a:graphicFrameLocks noGrp="1"/>
          </p:cNvGraphicFramePr>
          <p:nvPr>
            <p:extLst>
              <p:ext uri="{D42A27DB-BD31-4B8C-83A1-F6EECF244321}">
                <p14:modId xmlns:p14="http://schemas.microsoft.com/office/powerpoint/2010/main" val="3959647463"/>
              </p:ext>
            </p:extLst>
          </p:nvPr>
        </p:nvGraphicFramePr>
        <p:xfrm>
          <a:off x="29233922" y="20245184"/>
          <a:ext cx="4604658" cy="5609015"/>
        </p:xfrm>
        <a:graphic>
          <a:graphicData uri="http://schemas.openxmlformats.org/drawingml/2006/table">
            <a:tbl>
              <a:tblPr firstRow="1" bandRow="1">
                <a:tableStyleId>{5C22544A-7EE6-4342-B048-85BDC9FD1C3A}</a:tableStyleId>
              </a:tblPr>
              <a:tblGrid>
                <a:gridCol w="2302329">
                  <a:extLst>
                    <a:ext uri="{9D8B030D-6E8A-4147-A177-3AD203B41FA5}">
                      <a16:colId xmlns:a16="http://schemas.microsoft.com/office/drawing/2014/main" val="1556453544"/>
                    </a:ext>
                  </a:extLst>
                </a:gridCol>
                <a:gridCol w="2302329">
                  <a:extLst>
                    <a:ext uri="{9D8B030D-6E8A-4147-A177-3AD203B41FA5}">
                      <a16:colId xmlns:a16="http://schemas.microsoft.com/office/drawing/2014/main" val="2204568718"/>
                    </a:ext>
                  </a:extLst>
                </a:gridCol>
              </a:tblGrid>
              <a:tr h="1263225">
                <a:tc>
                  <a:txBody>
                    <a:bodyPr/>
                    <a:lstStyle/>
                    <a:p>
                      <a:pPr algn="ctr">
                        <a:lnSpc>
                          <a:spcPct val="115000"/>
                        </a:lnSpc>
                      </a:pPr>
                      <a:r>
                        <a:rPr lang="en-GB" sz="2800" b="1" dirty="0">
                          <a:effectLst/>
                          <a:latin typeface="Arial" panose="020B0604020202020204" pitchFamily="34" charset="0"/>
                          <a:ea typeface="Arial" panose="020B0604020202020204" pitchFamily="34" charset="0"/>
                        </a:rPr>
                        <a:t>year</a:t>
                      </a:r>
                      <a:endParaRPr lang="en-GB" sz="2800" dirty="0">
                        <a:effectLst/>
                        <a:latin typeface="Arial" panose="020B0604020202020204" pitchFamily="34" charset="0"/>
                        <a:ea typeface="Arial" panose="020B0604020202020204" pitchFamily="34" charset="0"/>
                      </a:endParaRPr>
                    </a:p>
                  </a:txBody>
                  <a:tcPr marL="25400" marR="25400" marT="25400" marB="25400" anchor="b">
                    <a:solidFill>
                      <a:schemeClr val="accent5">
                        <a:lumMod val="75000"/>
                      </a:schemeClr>
                    </a:solidFill>
                  </a:tcPr>
                </a:tc>
                <a:tc>
                  <a:txBody>
                    <a:bodyPr/>
                    <a:lstStyle/>
                    <a:p>
                      <a:pPr algn="ctr">
                        <a:lnSpc>
                          <a:spcPct val="115000"/>
                        </a:lnSpc>
                      </a:pPr>
                      <a:r>
                        <a:rPr lang="en-GB" sz="2800" b="1" dirty="0">
                          <a:effectLst/>
                          <a:latin typeface="Arial" panose="020B0604020202020204" pitchFamily="34" charset="0"/>
                          <a:ea typeface="Arial" panose="020B0604020202020204" pitchFamily="34" charset="0"/>
                        </a:rPr>
                        <a:t>Employers, total (% of total employment)</a:t>
                      </a:r>
                      <a:endParaRPr lang="en-GB" sz="2800" dirty="0">
                        <a:effectLst/>
                        <a:latin typeface="Arial" panose="020B0604020202020204" pitchFamily="34" charset="0"/>
                        <a:ea typeface="Arial" panose="020B0604020202020204" pitchFamily="34" charset="0"/>
                      </a:endParaRPr>
                    </a:p>
                  </a:txBody>
                  <a:tcPr marL="25400" marR="25400" marT="25400" marB="25400" anchor="b">
                    <a:solidFill>
                      <a:schemeClr val="accent5">
                        <a:lumMod val="75000"/>
                      </a:schemeClr>
                    </a:solidFill>
                  </a:tcPr>
                </a:tc>
                <a:extLst>
                  <a:ext uri="{0D108BD9-81ED-4DB2-BD59-A6C34878D82A}">
                    <a16:rowId xmlns:a16="http://schemas.microsoft.com/office/drawing/2014/main" val="3348963798"/>
                  </a:ext>
                </a:extLst>
              </a:tr>
              <a:tr h="1212362">
                <a:tc>
                  <a:txBody>
                    <a:bodyPr/>
                    <a:lstStyle/>
                    <a:p>
                      <a:pPr algn="ctr">
                        <a:lnSpc>
                          <a:spcPct val="115000"/>
                        </a:lnSpc>
                      </a:pPr>
                      <a:r>
                        <a:rPr lang="en-GB" sz="2800" dirty="0">
                          <a:effectLst/>
                          <a:latin typeface="Arial" panose="020B0604020202020204" pitchFamily="34" charset="0"/>
                          <a:ea typeface="Arial" panose="020B0604020202020204" pitchFamily="34" charset="0"/>
                        </a:rPr>
                        <a:t>2020</a:t>
                      </a:r>
                    </a:p>
                  </a:txBody>
                  <a:tcPr marL="25400" marR="25400" marT="25400" marB="25400" anchor="b">
                    <a:solidFill>
                      <a:schemeClr val="accent5">
                        <a:lumMod val="40000"/>
                        <a:lumOff val="60000"/>
                      </a:schemeClr>
                    </a:solidFill>
                  </a:tcPr>
                </a:tc>
                <a:tc>
                  <a:txBody>
                    <a:bodyPr/>
                    <a:lstStyle/>
                    <a:p>
                      <a:pPr algn="ctr">
                        <a:lnSpc>
                          <a:spcPct val="115000"/>
                        </a:lnSpc>
                      </a:pPr>
                      <a:r>
                        <a:rPr lang="en-GB" sz="2800" dirty="0">
                          <a:solidFill>
                            <a:srgbClr val="000000"/>
                          </a:solidFill>
                          <a:effectLst/>
                          <a:latin typeface="Arial" panose="020B0604020202020204" pitchFamily="34" charset="0"/>
                          <a:ea typeface="Arial" panose="020B0604020202020204" pitchFamily="34" charset="0"/>
                        </a:rPr>
                        <a:t>4.5031383</a:t>
                      </a:r>
                      <a:endParaRPr lang="en-GB" sz="2800" dirty="0">
                        <a:effectLst/>
                        <a:latin typeface="Arial" panose="020B0604020202020204" pitchFamily="34" charset="0"/>
                        <a:ea typeface="Arial" panose="020B0604020202020204" pitchFamily="34" charset="0"/>
                      </a:endParaRPr>
                    </a:p>
                  </a:txBody>
                  <a:tcPr marL="25400" marR="25400" marT="25400" marB="25400" anchor="b">
                    <a:solidFill>
                      <a:schemeClr val="accent5">
                        <a:lumMod val="40000"/>
                        <a:lumOff val="60000"/>
                      </a:schemeClr>
                    </a:solidFill>
                  </a:tcPr>
                </a:tc>
                <a:extLst>
                  <a:ext uri="{0D108BD9-81ED-4DB2-BD59-A6C34878D82A}">
                    <a16:rowId xmlns:a16="http://schemas.microsoft.com/office/drawing/2014/main" val="398927505"/>
                  </a:ext>
                </a:extLst>
              </a:tr>
              <a:tr h="1212362">
                <a:tc>
                  <a:txBody>
                    <a:bodyPr/>
                    <a:lstStyle/>
                    <a:p>
                      <a:pPr algn="ctr">
                        <a:lnSpc>
                          <a:spcPct val="115000"/>
                        </a:lnSpc>
                      </a:pPr>
                      <a:r>
                        <a:rPr lang="en-GB" sz="2800">
                          <a:effectLst/>
                          <a:latin typeface="Arial" panose="020B0604020202020204" pitchFamily="34" charset="0"/>
                          <a:ea typeface="Arial" panose="020B0604020202020204" pitchFamily="34" charset="0"/>
                        </a:rPr>
                        <a:t>2030</a:t>
                      </a:r>
                    </a:p>
                  </a:txBody>
                  <a:tcPr marL="25400" marR="25400" marT="25400" marB="25400" anchor="b"/>
                </a:tc>
                <a:tc>
                  <a:txBody>
                    <a:bodyPr/>
                    <a:lstStyle/>
                    <a:p>
                      <a:pPr algn="ctr">
                        <a:lnSpc>
                          <a:spcPct val="115000"/>
                        </a:lnSpc>
                      </a:pPr>
                      <a:r>
                        <a:rPr lang="en-GB" sz="2800" dirty="0">
                          <a:solidFill>
                            <a:srgbClr val="000000"/>
                          </a:solidFill>
                          <a:effectLst/>
                          <a:latin typeface="Arial" panose="020B0604020202020204" pitchFamily="34" charset="0"/>
                          <a:ea typeface="Arial" panose="020B0604020202020204" pitchFamily="34" charset="0"/>
                        </a:rPr>
                        <a:t>5.23719803</a:t>
                      </a:r>
                      <a:endParaRPr lang="en-GB" sz="28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964577129"/>
                  </a:ext>
                </a:extLst>
              </a:tr>
              <a:tr h="1212362">
                <a:tc>
                  <a:txBody>
                    <a:bodyPr/>
                    <a:lstStyle/>
                    <a:p>
                      <a:pPr algn="ctr">
                        <a:lnSpc>
                          <a:spcPct val="115000"/>
                        </a:lnSpc>
                      </a:pPr>
                      <a:r>
                        <a:rPr lang="en-GB" sz="2800" dirty="0">
                          <a:effectLst/>
                          <a:latin typeface="Arial" panose="020B0604020202020204" pitchFamily="34" charset="0"/>
                          <a:ea typeface="Arial" panose="020B0604020202020204" pitchFamily="34" charset="0"/>
                        </a:rPr>
                        <a:t>2040</a:t>
                      </a:r>
                    </a:p>
                  </a:txBody>
                  <a:tcPr marL="25400" marR="25400" marT="25400" marB="25400" anchor="b">
                    <a:solidFill>
                      <a:schemeClr val="accent5">
                        <a:lumMod val="40000"/>
                        <a:lumOff val="60000"/>
                      </a:schemeClr>
                    </a:solidFill>
                  </a:tcPr>
                </a:tc>
                <a:tc>
                  <a:txBody>
                    <a:bodyPr/>
                    <a:lstStyle/>
                    <a:p>
                      <a:pPr algn="ctr">
                        <a:lnSpc>
                          <a:spcPct val="115000"/>
                        </a:lnSpc>
                      </a:pPr>
                      <a:r>
                        <a:rPr lang="en-GB" sz="2800" dirty="0">
                          <a:solidFill>
                            <a:srgbClr val="000000"/>
                          </a:solidFill>
                          <a:effectLst/>
                          <a:latin typeface="Arial" panose="020B0604020202020204" pitchFamily="34" charset="0"/>
                          <a:ea typeface="Arial" panose="020B0604020202020204" pitchFamily="34" charset="0"/>
                        </a:rPr>
                        <a:t>5.97125776</a:t>
                      </a:r>
                      <a:endParaRPr lang="en-GB" sz="2800" dirty="0">
                        <a:effectLst/>
                        <a:latin typeface="Arial" panose="020B0604020202020204" pitchFamily="34" charset="0"/>
                        <a:ea typeface="Arial" panose="020B0604020202020204" pitchFamily="34" charset="0"/>
                      </a:endParaRPr>
                    </a:p>
                  </a:txBody>
                  <a:tcPr marL="25400" marR="25400" marT="25400" marB="25400" anchor="b">
                    <a:solidFill>
                      <a:schemeClr val="accent5">
                        <a:lumMod val="40000"/>
                        <a:lumOff val="60000"/>
                      </a:schemeClr>
                    </a:solidFill>
                  </a:tcPr>
                </a:tc>
                <a:extLst>
                  <a:ext uri="{0D108BD9-81ED-4DB2-BD59-A6C34878D82A}">
                    <a16:rowId xmlns:a16="http://schemas.microsoft.com/office/drawing/2014/main" val="3968429872"/>
                  </a:ext>
                </a:extLst>
              </a:tr>
            </a:tbl>
          </a:graphicData>
        </a:graphic>
      </p:graphicFrame>
      <p:sp>
        <p:nvSpPr>
          <p:cNvPr id="15" name="TextBox 14">
            <a:extLst>
              <a:ext uri="{FF2B5EF4-FFF2-40B4-BE49-F238E27FC236}">
                <a16:creationId xmlns:a16="http://schemas.microsoft.com/office/drawing/2014/main" id="{C2497256-F7EB-8850-5F89-06FBA1F28743}"/>
              </a:ext>
            </a:extLst>
          </p:cNvPr>
          <p:cNvSpPr txBox="1"/>
          <p:nvPr/>
        </p:nvSpPr>
        <p:spPr>
          <a:xfrm>
            <a:off x="22683452" y="21251258"/>
            <a:ext cx="4107215" cy="923330"/>
          </a:xfrm>
          <a:prstGeom prst="rect">
            <a:avLst/>
          </a:prstGeom>
          <a:noFill/>
        </p:spPr>
        <p:txBody>
          <a:bodyPr wrap="none" rtlCol="0">
            <a:spAutoFit/>
          </a:bodyPr>
          <a:lstStyle/>
          <a:p>
            <a:r>
              <a:rPr lang="en-GB" sz="3600" b="1" dirty="0">
                <a:solidFill>
                  <a:srgbClr val="374151"/>
                </a:solidFill>
                <a:effectLst/>
                <a:latin typeface="Roboto" panose="02000000000000000000" pitchFamily="2" charset="0"/>
                <a:ea typeface="Roboto" panose="02000000000000000000" pitchFamily="2" charset="0"/>
                <a:cs typeface="Roboto" panose="02000000000000000000" pitchFamily="2" charset="0"/>
              </a:rPr>
              <a:t>Future predictions:</a:t>
            </a:r>
            <a:endParaRPr lang="en-GB" sz="3600" dirty="0">
              <a:effectLst/>
              <a:latin typeface="Roboto" panose="02000000000000000000" pitchFamily="2" charset="0"/>
              <a:ea typeface="Roboto" panose="02000000000000000000" pitchFamily="2" charset="0"/>
              <a:cs typeface="Roboto" panose="02000000000000000000" pitchFamily="2" charset="0"/>
            </a:endParaRPr>
          </a:p>
          <a:p>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7" name="Right Arrow 16">
            <a:extLst>
              <a:ext uri="{FF2B5EF4-FFF2-40B4-BE49-F238E27FC236}">
                <a16:creationId xmlns:a16="http://schemas.microsoft.com/office/drawing/2014/main" id="{2DD041BE-E2AC-F9B6-9E88-3FF5E0BD6D4B}"/>
              </a:ext>
            </a:extLst>
          </p:cNvPr>
          <p:cNvSpPr/>
          <p:nvPr/>
        </p:nvSpPr>
        <p:spPr>
          <a:xfrm>
            <a:off x="27029723" y="21353627"/>
            <a:ext cx="1469121" cy="359296"/>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0974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516</TotalTime>
  <Words>623</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vt:lpstr>
      <vt:lpstr>Tw Cen MT</vt:lpstr>
      <vt:lpstr>Circuit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CLUSTERING AND FITTING     </dc:title>
  <dc:creator>Ajay Prabhat Gorrumuchu [Student-PECS]</dc:creator>
  <cp:lastModifiedBy>sindhu kavya</cp:lastModifiedBy>
  <cp:revision>87</cp:revision>
  <dcterms:created xsi:type="dcterms:W3CDTF">2024-01-02T18:54:58Z</dcterms:created>
  <dcterms:modified xsi:type="dcterms:W3CDTF">2024-01-18T11:19:38Z</dcterms:modified>
</cp:coreProperties>
</file>