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K" initials="B" lastIdx="2" clrIdx="0">
    <p:extLst>
      <p:ext uri="{19B8F6BF-5375-455C-9EA6-DF929625EA0E}">
        <p15:presenceInfo xmlns:p15="http://schemas.microsoft.com/office/powerpoint/2012/main" userId="B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43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5389-0828-4F5E-8B8D-15406BA18BD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EEB3-B6C0-485D-B06D-9FA5FC287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5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5389-0828-4F5E-8B8D-15406BA18BD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EEB3-B6C0-485D-B06D-9FA5FC287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3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5389-0828-4F5E-8B8D-15406BA18BD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EEB3-B6C0-485D-B06D-9FA5FC287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38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5389-0828-4F5E-8B8D-15406BA18BD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EEB3-B6C0-485D-B06D-9FA5FC287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5389-0828-4F5E-8B8D-15406BA18BD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EEB3-B6C0-485D-B06D-9FA5FC287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6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5389-0828-4F5E-8B8D-15406BA18BD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EEB3-B6C0-485D-B06D-9FA5FC287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5389-0828-4F5E-8B8D-15406BA18BD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EEB3-B6C0-485D-B06D-9FA5FC287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5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5389-0828-4F5E-8B8D-15406BA18BD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EEB3-B6C0-485D-B06D-9FA5FC287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4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5389-0828-4F5E-8B8D-15406BA18BD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EEB3-B6C0-485D-B06D-9FA5FC287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9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5389-0828-4F5E-8B8D-15406BA18BD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EEB3-B6C0-485D-B06D-9FA5FC287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2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5389-0828-4F5E-8B8D-15406BA18BD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EEB3-B6C0-485D-B06D-9FA5FC287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3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15389-0828-4F5E-8B8D-15406BA18BD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EEB3-B6C0-485D-B06D-9FA5FC287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8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肘形连接符 24"/>
          <p:cNvCxnSpPr>
            <a:stCxn id="5" idx="2"/>
            <a:endCxn id="30" idx="1"/>
          </p:cNvCxnSpPr>
          <p:nvPr/>
        </p:nvCxnSpPr>
        <p:spPr>
          <a:xfrm rot="16200000" flipH="1">
            <a:off x="3718686" y="3412361"/>
            <a:ext cx="1479806" cy="531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724397" y="842600"/>
            <a:ext cx="2125135" cy="72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xlsx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原始表格数据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0765" y="2218266"/>
            <a:ext cx="2384034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原始可视化数据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7464" y="2218266"/>
            <a:ext cx="2540002" cy="72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.proto</a:t>
            </a:r>
          </a:p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protobuf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0825" y="5368397"/>
            <a:ext cx="144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4" idx="2"/>
            <a:endCxn id="5" idx="0"/>
          </p:cNvCxnSpPr>
          <p:nvPr/>
        </p:nvCxnSpPr>
        <p:spPr>
          <a:xfrm rot="5400000">
            <a:off x="4662041" y="1093342"/>
            <a:ext cx="655666" cy="1594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6" idx="0"/>
          </p:cNvCxnSpPr>
          <p:nvPr/>
        </p:nvCxnSpPr>
        <p:spPr>
          <a:xfrm rot="16200000" flipH="1">
            <a:off x="6274382" y="1075183"/>
            <a:ext cx="655666" cy="1630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724397" y="3749205"/>
            <a:ext cx="3445933" cy="13377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...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语言对应文件编译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636040" y="3215263"/>
            <a:ext cx="1080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66906" y="870105"/>
            <a:ext cx="2086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 需要将数据重新组织，按照约定格式，组成数据，检查的工作放到转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859994" y="870105"/>
            <a:ext cx="3081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.proto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 需要将数据抽象成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的类型，因此数据类型会有限制，在考虑了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flatbuf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protobuf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的易用与通用性之后，选择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protobuf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，体积更小。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15598" y="5330031"/>
            <a:ext cx="98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886779" y="5971490"/>
            <a:ext cx="112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反序列化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肘形连接符 49"/>
          <p:cNvCxnSpPr>
            <a:stCxn id="30" idx="2"/>
            <a:endCxn id="7" idx="3"/>
          </p:cNvCxnSpPr>
          <p:nvPr/>
        </p:nvCxnSpPr>
        <p:spPr>
          <a:xfrm rot="5400000">
            <a:off x="5383366" y="4664398"/>
            <a:ext cx="641459" cy="1486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791409" y="5214645"/>
            <a:ext cx="2137169" cy="81246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…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dapter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适配器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肘形连接符 52"/>
          <p:cNvCxnSpPr>
            <a:stCxn id="7" idx="2"/>
            <a:endCxn id="51" idx="2"/>
          </p:cNvCxnSpPr>
          <p:nvPr/>
        </p:nvCxnSpPr>
        <p:spPr>
          <a:xfrm rot="5400000" flipH="1" flipV="1">
            <a:off x="6519766" y="3748170"/>
            <a:ext cx="61285" cy="4619169"/>
          </a:xfrm>
          <a:prstGeom prst="bentConnector3">
            <a:avLst>
              <a:gd name="adj1" fmla="val -3730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51" idx="0"/>
            <a:endCxn id="30" idx="3"/>
          </p:cNvCxnSpPr>
          <p:nvPr/>
        </p:nvCxnSpPr>
        <p:spPr>
          <a:xfrm rot="16200000" flipV="1">
            <a:off x="8116876" y="4471527"/>
            <a:ext cx="796573" cy="689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2"/>
            <a:endCxn id="5" idx="1"/>
          </p:cNvCxnSpPr>
          <p:nvPr/>
        </p:nvCxnSpPr>
        <p:spPr>
          <a:xfrm>
            <a:off x="1610089" y="2193544"/>
            <a:ext cx="1390676" cy="3847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2"/>
            <a:endCxn id="6" idx="3"/>
          </p:cNvCxnSpPr>
          <p:nvPr/>
        </p:nvCxnSpPr>
        <p:spPr>
          <a:xfrm flipH="1">
            <a:off x="8687466" y="2193544"/>
            <a:ext cx="1713129" cy="3847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348303" y="3935262"/>
            <a:ext cx="2086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.bin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 为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protobuf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转换为二进制存储，体积优化，并且可以做到加密处理。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>
            <a:stCxn id="63" idx="2"/>
            <a:endCxn id="7" idx="1"/>
          </p:cNvCxnSpPr>
          <p:nvPr/>
        </p:nvCxnSpPr>
        <p:spPr>
          <a:xfrm>
            <a:off x="2391486" y="5012480"/>
            <a:ext cx="1129339" cy="7159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9890105" y="3716791"/>
            <a:ext cx="2086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.adapter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 需要根据语言特性生成转换的类，因为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protobuf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原生的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multikey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的格式，所以需要特殊处理。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肘形连接符 78"/>
          <p:cNvCxnSpPr>
            <a:stCxn id="6" idx="2"/>
            <a:endCxn id="30" idx="0"/>
          </p:cNvCxnSpPr>
          <p:nvPr/>
        </p:nvCxnSpPr>
        <p:spPr>
          <a:xfrm rot="5400000">
            <a:off x="6526946" y="2858685"/>
            <a:ext cx="810939" cy="9701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51" idx="3"/>
            <a:endCxn id="73" idx="2"/>
          </p:cNvCxnSpPr>
          <p:nvPr/>
        </p:nvCxnSpPr>
        <p:spPr>
          <a:xfrm flipV="1">
            <a:off x="9928578" y="5286451"/>
            <a:ext cx="1004710" cy="3344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5652310" y="1759004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282465" y="3260316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4062559" y="3596130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3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6478227" y="5515944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478227" y="6385380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5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8930440" y="4366621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6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5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5062964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48095" cy="183657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03639"/>
              <a:ext cx="3825572" cy="485436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5572" y="3810"/>
              <a:ext cx="3712302" cy="367411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3446" y="0"/>
              <a:ext cx="3699518" cy="68580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5572" y="3677920"/>
              <a:ext cx="3878678" cy="318008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874" y="0"/>
              <a:ext cx="3825572" cy="5364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860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0" y="982268"/>
            <a:ext cx="5296359" cy="43437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79" y="784093"/>
            <a:ext cx="6020322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6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159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BK</dc:creator>
  <cp:lastModifiedBy>stanley</cp:lastModifiedBy>
  <cp:revision>9</cp:revision>
  <dcterms:created xsi:type="dcterms:W3CDTF">2021-08-10T06:43:58Z</dcterms:created>
  <dcterms:modified xsi:type="dcterms:W3CDTF">2021-08-17T16:12:10Z</dcterms:modified>
</cp:coreProperties>
</file>